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/>
    <p:restoredTop sz="94719"/>
  </p:normalViewPr>
  <p:slideViewPr>
    <p:cSldViewPr snapToGrid="0" snapToObjects="1">
      <p:cViewPr varScale="1">
        <p:scale>
          <a:sx n="80" d="100"/>
          <a:sy n="80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BE8BDD-5F18-054D-9F4C-9348BA267D6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C53FBF-5D43-DF4B-93D5-572A16E4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3091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Fair Planning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01838"/>
            <a:ext cx="9144000" cy="512762"/>
          </a:xfrm>
        </p:spPr>
        <p:txBody>
          <a:bodyPr/>
          <a:lstStyle/>
          <a:p>
            <a:r>
              <a:rPr lang="en-US" dirty="0"/>
              <a:t>Heather Hampton, ESP Illinois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3" y="1590676"/>
            <a:ext cx="3111500" cy="41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0368"/>
            <a:ext cx="8610600" cy="1293028"/>
          </a:xfrm>
        </p:spPr>
        <p:txBody>
          <a:bodyPr/>
          <a:lstStyle/>
          <a:p>
            <a:r>
              <a:rPr lang="en-US" dirty="0"/>
              <a:t>1. Be Organized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687969"/>
            <a:ext cx="10394707" cy="3311189"/>
          </a:xfrm>
        </p:spPr>
        <p:txBody>
          <a:bodyPr>
            <a:noAutofit/>
          </a:bodyPr>
          <a:lstStyle/>
          <a:p>
            <a:r>
              <a:rPr lang="en-US" sz="3600" dirty="0"/>
              <a:t>Unpack the energy fair boxes prior to Your fair</a:t>
            </a:r>
          </a:p>
          <a:p>
            <a:r>
              <a:rPr lang="en-US" sz="3600" dirty="0"/>
              <a:t>Decide who will be responsible for Each game</a:t>
            </a:r>
          </a:p>
          <a:p>
            <a:r>
              <a:rPr lang="en-US" sz="3600" dirty="0"/>
              <a:t>Go over directions and make sure students understand how to play the game</a:t>
            </a:r>
          </a:p>
          <a:p>
            <a:r>
              <a:rPr lang="en-US" sz="3600" dirty="0"/>
              <a:t>Conduct a class energy game Day AS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54" y="145795"/>
            <a:ext cx="3100146" cy="23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Use the Press Release Letters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Send the press release letters to local newspapers to announce the fair.</a:t>
            </a:r>
          </a:p>
          <a:p>
            <a:r>
              <a:rPr lang="en-US" sz="3600" dirty="0"/>
              <a:t>Secure media from local newspapers to take photos of event.</a:t>
            </a:r>
          </a:p>
        </p:txBody>
      </p:sp>
    </p:spTree>
    <p:extLst>
      <p:ext uri="{BB962C8B-B14F-4D97-AF65-F5344CB8AC3E}">
        <p14:creationId xmlns:p14="http://schemas.microsoft.com/office/powerpoint/2010/main" val="58572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Invite Major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Parents</a:t>
            </a:r>
          </a:p>
          <a:p>
            <a:r>
              <a:rPr lang="en-US" sz="3600" dirty="0"/>
              <a:t>Business owners</a:t>
            </a:r>
          </a:p>
          <a:p>
            <a:r>
              <a:rPr lang="en-US" sz="3600" dirty="0"/>
              <a:t>Politicians </a:t>
            </a:r>
          </a:p>
          <a:p>
            <a:r>
              <a:rPr lang="en-US" sz="3600" dirty="0"/>
              <a:t>District Personnel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27" y="1906380"/>
            <a:ext cx="2393373" cy="31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Let Go, and Let the Kids Take </a:t>
            </a:r>
            <a:r>
              <a:rPr lang="en-US" dirty="0" err="1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Show what they know</a:t>
            </a:r>
          </a:p>
          <a:p>
            <a:r>
              <a:rPr lang="en-US" sz="3600" dirty="0"/>
              <a:t>Design/create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87" y="2224431"/>
            <a:ext cx="4501046" cy="3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Do Not Wait Until the Last Minute to Plan!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/>
          </a:bodyPr>
          <a:lstStyle/>
          <a:p>
            <a:r>
              <a:rPr lang="en-US" sz="3600" dirty="0"/>
              <a:t>Start thinking now about what you want to do</a:t>
            </a:r>
          </a:p>
          <a:p>
            <a:r>
              <a:rPr lang="en-US" sz="3600" dirty="0"/>
              <a:t>Decide upon a tentative date</a:t>
            </a:r>
          </a:p>
          <a:p>
            <a:r>
              <a:rPr lang="en-US" sz="3600" dirty="0"/>
              <a:t>Leverage the thinking of your students</a:t>
            </a:r>
          </a:p>
          <a:p>
            <a:r>
              <a:rPr lang="en-US" sz="3600" dirty="0"/>
              <a:t>ASK FOR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90" y="4047066"/>
            <a:ext cx="374791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67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83</TotalTime>
  <Words>147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Energy Fair Planning Tips</vt:lpstr>
      <vt:lpstr>1. Be Organized</vt:lpstr>
      <vt:lpstr>2. Use the Press Release Letters </vt:lpstr>
      <vt:lpstr>3. Invite Major Stakeholders</vt:lpstr>
      <vt:lpstr>4. Let Go, and Let the Kids Take COntrol</vt:lpstr>
      <vt:lpstr>5. Do Not Wait Until the Last Minute to Plan!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Fair Planning Tips</dc:title>
  <dc:creator>shawn hampton</dc:creator>
  <cp:lastModifiedBy>Emily Hawbaker</cp:lastModifiedBy>
  <cp:revision>6</cp:revision>
  <dcterms:created xsi:type="dcterms:W3CDTF">2017-10-10T02:59:40Z</dcterms:created>
  <dcterms:modified xsi:type="dcterms:W3CDTF">2018-02-09T18:34:54Z</dcterms:modified>
</cp:coreProperties>
</file>