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4" autoAdjust="0"/>
    <p:restoredTop sz="94660"/>
  </p:normalViewPr>
  <p:slideViewPr>
    <p:cSldViewPr snapToGrid="0">
      <p:cViewPr varScale="1">
        <p:scale>
          <a:sx n="95" d="100"/>
          <a:sy n="95" d="100"/>
        </p:scale>
        <p:origin x="6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sv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1" t="9576" r="16277" b="22914"/>
          <a:stretch/>
        </p:blipFill>
        <p:spPr>
          <a:xfrm>
            <a:off x="9807581" y="4896739"/>
            <a:ext cx="2831759" cy="216182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8724487">
            <a:off x="8453064" y="5265366"/>
            <a:ext cx="4599706" cy="106601"/>
          </a:xfrm>
          <a:custGeom>
            <a:avLst/>
            <a:gdLst>
              <a:gd name="connsiteX0" fmla="*/ 0 w 4540003"/>
              <a:gd name="connsiteY0" fmla="*/ 0 h 106601"/>
              <a:gd name="connsiteX1" fmla="*/ 4540003 w 4540003"/>
              <a:gd name="connsiteY1" fmla="*/ 0 h 106601"/>
              <a:gd name="connsiteX2" fmla="*/ 4540003 w 4540003"/>
              <a:gd name="connsiteY2" fmla="*/ 106601 h 106601"/>
              <a:gd name="connsiteX3" fmla="*/ 0 w 4540003"/>
              <a:gd name="connsiteY3" fmla="*/ 106601 h 106601"/>
              <a:gd name="connsiteX4" fmla="*/ 0 w 4540003"/>
              <a:gd name="connsiteY4" fmla="*/ 0 h 106601"/>
              <a:gd name="connsiteX0" fmla="*/ 0 w 4599706"/>
              <a:gd name="connsiteY0" fmla="*/ 0 h 106601"/>
              <a:gd name="connsiteX1" fmla="*/ 4540003 w 4599706"/>
              <a:gd name="connsiteY1" fmla="*/ 0 h 106601"/>
              <a:gd name="connsiteX2" fmla="*/ 4599706 w 4599706"/>
              <a:gd name="connsiteY2" fmla="*/ 90033 h 106601"/>
              <a:gd name="connsiteX3" fmla="*/ 0 w 4599706"/>
              <a:gd name="connsiteY3" fmla="*/ 106601 h 106601"/>
              <a:gd name="connsiteX4" fmla="*/ 0 w 4599706"/>
              <a:gd name="connsiteY4" fmla="*/ 0 h 106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9706" h="106601">
                <a:moveTo>
                  <a:pt x="0" y="0"/>
                </a:moveTo>
                <a:lnTo>
                  <a:pt x="4540003" y="0"/>
                </a:lnTo>
                <a:lnTo>
                  <a:pt x="4599706" y="90033"/>
                </a:lnTo>
                <a:lnTo>
                  <a:pt x="0" y="1066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5340825"/>
            <a:ext cx="10672764" cy="1517174"/>
          </a:xfrm>
          <a:custGeom>
            <a:avLst/>
            <a:gdLst>
              <a:gd name="connsiteX0" fmla="*/ 0 w 12192000"/>
              <a:gd name="connsiteY0" fmla="*/ 0 h 1517174"/>
              <a:gd name="connsiteX1" fmla="*/ 12192000 w 12192000"/>
              <a:gd name="connsiteY1" fmla="*/ 0 h 1517174"/>
              <a:gd name="connsiteX2" fmla="*/ 12192000 w 12192000"/>
              <a:gd name="connsiteY2" fmla="*/ 1517174 h 1517174"/>
              <a:gd name="connsiteX3" fmla="*/ 0 w 12192000"/>
              <a:gd name="connsiteY3" fmla="*/ 1517174 h 1517174"/>
              <a:gd name="connsiteX4" fmla="*/ 0 w 12192000"/>
              <a:gd name="connsiteY4" fmla="*/ 0 h 1517174"/>
              <a:gd name="connsiteX0" fmla="*/ 0 w 12192000"/>
              <a:gd name="connsiteY0" fmla="*/ 0 h 1517174"/>
              <a:gd name="connsiteX1" fmla="*/ 10906125 w 12192000"/>
              <a:gd name="connsiteY1" fmla="*/ 0 h 1517174"/>
              <a:gd name="connsiteX2" fmla="*/ 12192000 w 12192000"/>
              <a:gd name="connsiteY2" fmla="*/ 1517174 h 1517174"/>
              <a:gd name="connsiteX3" fmla="*/ 0 w 12192000"/>
              <a:gd name="connsiteY3" fmla="*/ 1517174 h 1517174"/>
              <a:gd name="connsiteX4" fmla="*/ 0 w 12192000"/>
              <a:gd name="connsiteY4" fmla="*/ 0 h 1517174"/>
              <a:gd name="connsiteX0" fmla="*/ 0 w 10906125"/>
              <a:gd name="connsiteY0" fmla="*/ 0 h 1517174"/>
              <a:gd name="connsiteX1" fmla="*/ 10906125 w 10906125"/>
              <a:gd name="connsiteY1" fmla="*/ 0 h 1517174"/>
              <a:gd name="connsiteX2" fmla="*/ 9563100 w 10906125"/>
              <a:gd name="connsiteY2" fmla="*/ 1517174 h 1517174"/>
              <a:gd name="connsiteX3" fmla="*/ 0 w 10906125"/>
              <a:gd name="connsiteY3" fmla="*/ 1517174 h 1517174"/>
              <a:gd name="connsiteX4" fmla="*/ 0 w 10906125"/>
              <a:gd name="connsiteY4" fmla="*/ 0 h 1517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6125" h="1517174">
                <a:moveTo>
                  <a:pt x="0" y="0"/>
                </a:moveTo>
                <a:lnTo>
                  <a:pt x="10906125" y="0"/>
                </a:lnTo>
                <a:lnTo>
                  <a:pt x="9563100" y="1517174"/>
                </a:lnTo>
                <a:lnTo>
                  <a:pt x="0" y="1517174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9458" y="5635277"/>
            <a:ext cx="9389547" cy="541867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389459" y="6194076"/>
            <a:ext cx="8968854" cy="462846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-22574" y="-32945"/>
            <a:ext cx="12243879" cy="5374001"/>
          </a:xfrm>
          <a:custGeom>
            <a:avLst/>
            <a:gdLst>
              <a:gd name="connsiteX0" fmla="*/ 0 w 8658584"/>
              <a:gd name="connsiteY0" fmla="*/ 0 h 6694311"/>
              <a:gd name="connsiteX1" fmla="*/ 7542843 w 8658584"/>
              <a:gd name="connsiteY1" fmla="*/ 0 h 6694311"/>
              <a:gd name="connsiteX2" fmla="*/ 8658584 w 8658584"/>
              <a:gd name="connsiteY2" fmla="*/ 1115741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0 h 6694311"/>
              <a:gd name="connsiteX1" fmla="*/ 6143021 w 8658584"/>
              <a:gd name="connsiteY1" fmla="*/ 0 h 6694311"/>
              <a:gd name="connsiteX2" fmla="*/ 8658584 w 8658584"/>
              <a:gd name="connsiteY2" fmla="*/ 1115741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0 h 6694311"/>
              <a:gd name="connsiteX1" fmla="*/ 6143021 w 8658584"/>
              <a:gd name="connsiteY1" fmla="*/ 0 h 6694311"/>
              <a:gd name="connsiteX2" fmla="*/ 8658584 w 8658584"/>
              <a:gd name="connsiteY2" fmla="*/ 2560719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0 h 6694311"/>
              <a:gd name="connsiteX1" fmla="*/ 5691465 w 8658584"/>
              <a:gd name="connsiteY1" fmla="*/ 0 h 6694311"/>
              <a:gd name="connsiteX2" fmla="*/ 8658584 w 8658584"/>
              <a:gd name="connsiteY2" fmla="*/ 2560719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0 h 6694311"/>
              <a:gd name="connsiteX1" fmla="*/ 5691465 w 8658584"/>
              <a:gd name="connsiteY1" fmla="*/ 0 h 6694311"/>
              <a:gd name="connsiteX2" fmla="*/ 8658584 w 8658584"/>
              <a:gd name="connsiteY2" fmla="*/ 3080008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0 h 6694311"/>
              <a:gd name="connsiteX1" fmla="*/ 5691465 w 8658584"/>
              <a:gd name="connsiteY1" fmla="*/ 0 h 6694311"/>
              <a:gd name="connsiteX2" fmla="*/ 8636006 w 8658584"/>
              <a:gd name="connsiteY2" fmla="*/ 2763920 h 6694311"/>
              <a:gd name="connsiteX3" fmla="*/ 8658584 w 8658584"/>
              <a:gd name="connsiteY3" fmla="*/ 6694311 h 6694311"/>
              <a:gd name="connsiteX4" fmla="*/ 0 w 8658584"/>
              <a:gd name="connsiteY4" fmla="*/ 6694311 h 6694311"/>
              <a:gd name="connsiteX5" fmla="*/ 0 w 8658584"/>
              <a:gd name="connsiteY5" fmla="*/ 0 h 6694311"/>
              <a:gd name="connsiteX0" fmla="*/ 0 w 8658584"/>
              <a:gd name="connsiteY0" fmla="*/ 22578 h 6716889"/>
              <a:gd name="connsiteX1" fmla="*/ 5510843 w 8658584"/>
              <a:gd name="connsiteY1" fmla="*/ 0 h 6716889"/>
              <a:gd name="connsiteX2" fmla="*/ 8636006 w 8658584"/>
              <a:gd name="connsiteY2" fmla="*/ 2786498 h 6716889"/>
              <a:gd name="connsiteX3" fmla="*/ 8658584 w 8658584"/>
              <a:gd name="connsiteY3" fmla="*/ 6716889 h 6716889"/>
              <a:gd name="connsiteX4" fmla="*/ 0 w 8658584"/>
              <a:gd name="connsiteY4" fmla="*/ 6716889 h 6716889"/>
              <a:gd name="connsiteX5" fmla="*/ 0 w 8658584"/>
              <a:gd name="connsiteY5" fmla="*/ 22578 h 6716889"/>
              <a:gd name="connsiteX0" fmla="*/ 0 w 8658584"/>
              <a:gd name="connsiteY0" fmla="*/ 22578 h 6716889"/>
              <a:gd name="connsiteX1" fmla="*/ 5510843 w 8658584"/>
              <a:gd name="connsiteY1" fmla="*/ 0 h 6716889"/>
              <a:gd name="connsiteX2" fmla="*/ 8636006 w 8658584"/>
              <a:gd name="connsiteY2" fmla="*/ 2876809 h 6716889"/>
              <a:gd name="connsiteX3" fmla="*/ 8658584 w 8658584"/>
              <a:gd name="connsiteY3" fmla="*/ 6716889 h 6716889"/>
              <a:gd name="connsiteX4" fmla="*/ 0 w 8658584"/>
              <a:gd name="connsiteY4" fmla="*/ 6716889 h 6716889"/>
              <a:gd name="connsiteX5" fmla="*/ 0 w 8658584"/>
              <a:gd name="connsiteY5" fmla="*/ 22578 h 6716889"/>
              <a:gd name="connsiteX0" fmla="*/ 0 w 8658584"/>
              <a:gd name="connsiteY0" fmla="*/ 1 h 6694312"/>
              <a:gd name="connsiteX1" fmla="*/ 6280495 w 8658584"/>
              <a:gd name="connsiteY1" fmla="*/ 6819 h 6694312"/>
              <a:gd name="connsiteX2" fmla="*/ 8636006 w 8658584"/>
              <a:gd name="connsiteY2" fmla="*/ 2854232 h 6694312"/>
              <a:gd name="connsiteX3" fmla="*/ 8658584 w 8658584"/>
              <a:gd name="connsiteY3" fmla="*/ 6694312 h 6694312"/>
              <a:gd name="connsiteX4" fmla="*/ 0 w 8658584"/>
              <a:gd name="connsiteY4" fmla="*/ 6694312 h 6694312"/>
              <a:gd name="connsiteX5" fmla="*/ 0 w 8658584"/>
              <a:gd name="connsiteY5" fmla="*/ 1 h 6694312"/>
              <a:gd name="connsiteX0" fmla="*/ 0 w 8684109"/>
              <a:gd name="connsiteY0" fmla="*/ 0 h 6694311"/>
              <a:gd name="connsiteX1" fmla="*/ 6280495 w 8684109"/>
              <a:gd name="connsiteY1" fmla="*/ 6818 h 6694311"/>
              <a:gd name="connsiteX2" fmla="*/ 8684109 w 8684109"/>
              <a:gd name="connsiteY2" fmla="*/ 3265770 h 6694311"/>
              <a:gd name="connsiteX3" fmla="*/ 8658584 w 8684109"/>
              <a:gd name="connsiteY3" fmla="*/ 6694311 h 6694311"/>
              <a:gd name="connsiteX4" fmla="*/ 0 w 8684109"/>
              <a:gd name="connsiteY4" fmla="*/ 6694311 h 6694311"/>
              <a:gd name="connsiteX5" fmla="*/ 0 w 8684109"/>
              <a:gd name="connsiteY5" fmla="*/ 0 h 6694311"/>
              <a:gd name="connsiteX0" fmla="*/ 0 w 8684109"/>
              <a:gd name="connsiteY0" fmla="*/ 0 h 6694311"/>
              <a:gd name="connsiteX1" fmla="*/ 6280495 w 8684109"/>
              <a:gd name="connsiteY1" fmla="*/ 6818 h 6694311"/>
              <a:gd name="connsiteX2" fmla="*/ 8684109 w 8684109"/>
              <a:gd name="connsiteY2" fmla="*/ 3265771 h 6694311"/>
              <a:gd name="connsiteX3" fmla="*/ 8658584 w 8684109"/>
              <a:gd name="connsiteY3" fmla="*/ 6694311 h 6694311"/>
              <a:gd name="connsiteX4" fmla="*/ 0 w 8684109"/>
              <a:gd name="connsiteY4" fmla="*/ 6694311 h 6694311"/>
              <a:gd name="connsiteX5" fmla="*/ 0 w 8684109"/>
              <a:gd name="connsiteY5" fmla="*/ 0 h 6694311"/>
              <a:gd name="connsiteX0" fmla="*/ 0 w 8684109"/>
              <a:gd name="connsiteY0" fmla="*/ 0 h 6694311"/>
              <a:gd name="connsiteX1" fmla="*/ 6280495 w 8684109"/>
              <a:gd name="connsiteY1" fmla="*/ 6818 h 6694311"/>
              <a:gd name="connsiteX2" fmla="*/ 8684109 w 8684109"/>
              <a:gd name="connsiteY2" fmla="*/ 3265771 h 6694311"/>
              <a:gd name="connsiteX3" fmla="*/ 8658584 w 8684109"/>
              <a:gd name="connsiteY3" fmla="*/ 6694311 h 6694311"/>
              <a:gd name="connsiteX4" fmla="*/ 0 w 8684109"/>
              <a:gd name="connsiteY4" fmla="*/ 6694311 h 6694311"/>
              <a:gd name="connsiteX5" fmla="*/ 0 w 8684109"/>
              <a:gd name="connsiteY5" fmla="*/ 0 h 6694311"/>
              <a:gd name="connsiteX0" fmla="*/ 0 w 8684109"/>
              <a:gd name="connsiteY0" fmla="*/ 0 h 6694311"/>
              <a:gd name="connsiteX1" fmla="*/ 6280495 w 8684109"/>
              <a:gd name="connsiteY1" fmla="*/ 6818 h 6694311"/>
              <a:gd name="connsiteX2" fmla="*/ 8684109 w 8684109"/>
              <a:gd name="connsiteY2" fmla="*/ 3265771 h 6694311"/>
              <a:gd name="connsiteX3" fmla="*/ 8674619 w 8684109"/>
              <a:gd name="connsiteY3" fmla="*/ 6694311 h 6694311"/>
              <a:gd name="connsiteX4" fmla="*/ 0 w 8684109"/>
              <a:gd name="connsiteY4" fmla="*/ 6694311 h 6694311"/>
              <a:gd name="connsiteX5" fmla="*/ 0 w 8684109"/>
              <a:gd name="connsiteY5" fmla="*/ 0 h 6694311"/>
              <a:gd name="connsiteX0" fmla="*/ 0 w 8684109"/>
              <a:gd name="connsiteY0" fmla="*/ 0 h 6840557"/>
              <a:gd name="connsiteX1" fmla="*/ 6280495 w 8684109"/>
              <a:gd name="connsiteY1" fmla="*/ 6818 h 6840557"/>
              <a:gd name="connsiteX2" fmla="*/ 8684109 w 8684109"/>
              <a:gd name="connsiteY2" fmla="*/ 3265771 h 6840557"/>
              <a:gd name="connsiteX3" fmla="*/ 8674619 w 8684109"/>
              <a:gd name="connsiteY3" fmla="*/ 6840557 h 6840557"/>
              <a:gd name="connsiteX4" fmla="*/ 0 w 8684109"/>
              <a:gd name="connsiteY4" fmla="*/ 6694311 h 6840557"/>
              <a:gd name="connsiteX5" fmla="*/ 0 w 8684109"/>
              <a:gd name="connsiteY5" fmla="*/ 0 h 6840557"/>
              <a:gd name="connsiteX0" fmla="*/ 0 w 8684109"/>
              <a:gd name="connsiteY0" fmla="*/ 0 h 6840558"/>
              <a:gd name="connsiteX1" fmla="*/ 6280495 w 8684109"/>
              <a:gd name="connsiteY1" fmla="*/ 6818 h 6840558"/>
              <a:gd name="connsiteX2" fmla="*/ 8684109 w 8684109"/>
              <a:gd name="connsiteY2" fmla="*/ 3265771 h 6840558"/>
              <a:gd name="connsiteX3" fmla="*/ 8674619 w 8684109"/>
              <a:gd name="connsiteY3" fmla="*/ 6840557 h 6840558"/>
              <a:gd name="connsiteX4" fmla="*/ 20294 w 8684109"/>
              <a:gd name="connsiteY4" fmla="*/ 6840558 h 6840558"/>
              <a:gd name="connsiteX5" fmla="*/ 0 w 8684109"/>
              <a:gd name="connsiteY5" fmla="*/ 0 h 6840558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84109 w 8695428"/>
              <a:gd name="connsiteY2" fmla="*/ 3295514 h 6870301"/>
              <a:gd name="connsiteX3" fmla="*/ 8674619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84109 w 8695428"/>
              <a:gd name="connsiteY2" fmla="*/ 3295514 h 6870301"/>
              <a:gd name="connsiteX3" fmla="*/ 7944051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84109 w 8695428"/>
              <a:gd name="connsiteY2" fmla="*/ 3295514 h 6870301"/>
              <a:gd name="connsiteX3" fmla="*/ 778170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84109 w 8695428"/>
              <a:gd name="connsiteY2" fmla="*/ 3295514 h 6870301"/>
              <a:gd name="connsiteX3" fmla="*/ 778170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525771 h 6870301"/>
              <a:gd name="connsiteX3" fmla="*/ 778170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525771 h 6870301"/>
              <a:gd name="connsiteX3" fmla="*/ 778170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525771 h 6870301"/>
              <a:gd name="connsiteX3" fmla="*/ 772082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525771 h 6870301"/>
              <a:gd name="connsiteX3" fmla="*/ 7720822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525771 h 6870301"/>
              <a:gd name="connsiteX3" fmla="*/ 7558473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013909 h 6870301"/>
              <a:gd name="connsiteX3" fmla="*/ 7558473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013909 h 6870301"/>
              <a:gd name="connsiteX3" fmla="*/ 7558473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013909 h 6870301"/>
              <a:gd name="connsiteX3" fmla="*/ 7558473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5013909 h 6870301"/>
              <a:gd name="connsiteX3" fmla="*/ 7588677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4741823 h 6870301"/>
              <a:gd name="connsiteX3" fmla="*/ 7588677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29743 h 6870301"/>
              <a:gd name="connsiteX1" fmla="*/ 8695428 w 8695428"/>
              <a:gd name="connsiteY1" fmla="*/ 0 h 6870301"/>
              <a:gd name="connsiteX2" fmla="*/ 8694255 w 8695428"/>
              <a:gd name="connsiteY2" fmla="*/ 4741823 h 6870301"/>
              <a:gd name="connsiteX3" fmla="*/ 7588677 w 8695428"/>
              <a:gd name="connsiteY3" fmla="*/ 6870300 h 6870301"/>
              <a:gd name="connsiteX4" fmla="*/ 20294 w 8695428"/>
              <a:gd name="connsiteY4" fmla="*/ 6870301 h 6870301"/>
              <a:gd name="connsiteX5" fmla="*/ 0 w 8695428"/>
              <a:gd name="connsiteY5" fmla="*/ 29743 h 6870301"/>
              <a:gd name="connsiteX0" fmla="*/ 0 w 8695428"/>
              <a:gd name="connsiteY0" fmla="*/ 0 h 6876011"/>
              <a:gd name="connsiteX1" fmla="*/ 8695428 w 8695428"/>
              <a:gd name="connsiteY1" fmla="*/ 5710 h 6876011"/>
              <a:gd name="connsiteX2" fmla="*/ 8694255 w 8695428"/>
              <a:gd name="connsiteY2" fmla="*/ 4747533 h 6876011"/>
              <a:gd name="connsiteX3" fmla="*/ 7588677 w 8695428"/>
              <a:gd name="connsiteY3" fmla="*/ 6876010 h 6876011"/>
              <a:gd name="connsiteX4" fmla="*/ 20294 w 8695428"/>
              <a:gd name="connsiteY4" fmla="*/ 6876011 h 6876011"/>
              <a:gd name="connsiteX5" fmla="*/ 0 w 8695428"/>
              <a:gd name="connsiteY5" fmla="*/ 0 h 687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5428" h="6876011">
                <a:moveTo>
                  <a:pt x="0" y="0"/>
                </a:moveTo>
                <a:lnTo>
                  <a:pt x="8695428" y="5710"/>
                </a:lnTo>
                <a:lnTo>
                  <a:pt x="8694255" y="4747533"/>
                </a:lnTo>
                <a:cubicBezTo>
                  <a:pt x="8630212" y="4756972"/>
                  <a:pt x="8048681" y="6053717"/>
                  <a:pt x="7588677" y="6876010"/>
                </a:cubicBezTo>
                <a:lnTo>
                  <a:pt x="20294" y="6876011"/>
                </a:lnTo>
                <a:cubicBezTo>
                  <a:pt x="13529" y="4595825"/>
                  <a:pt x="6765" y="2280186"/>
                  <a:pt x="0" y="0"/>
                </a:cubicBezTo>
                <a:close/>
              </a:path>
            </a:pathLst>
          </a:custGeom>
          <a:solidFill>
            <a:schemeClr val="tx1">
              <a:alpha val="48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8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1622" cy="775053"/>
          </a:xfrm>
        </p:spPr>
        <p:txBody>
          <a:bodyPr/>
          <a:lstStyle>
            <a:lvl1pPr algn="ctr">
              <a:defRPr>
                <a:solidFill>
                  <a:srgbClr val="00B0F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38200" y="1207908"/>
            <a:ext cx="5370689" cy="503484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299201" y="1207909"/>
            <a:ext cx="5260622" cy="245003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299200" y="3753373"/>
            <a:ext cx="5260622" cy="248938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536582"/>
            <a:ext cx="4668308" cy="533577"/>
          </a:xfrm>
          <a:solidFill>
            <a:schemeClr val="bg1"/>
          </a:solidFill>
        </p:spPr>
        <p:txBody>
          <a:bodyPr>
            <a:normAutofit/>
          </a:bodyPr>
          <a:lstStyle>
            <a:lvl1pPr algn="r">
              <a:defRPr sz="1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Add Subtitle or Photo Credit</a:t>
            </a:r>
          </a:p>
        </p:txBody>
      </p:sp>
    </p:spTree>
    <p:extLst>
      <p:ext uri="{BB962C8B-B14F-4D97-AF65-F5344CB8AC3E}">
        <p14:creationId xmlns:p14="http://schemas.microsoft.com/office/powerpoint/2010/main" val="227173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5986206" y="5723548"/>
            <a:ext cx="6205794" cy="704963"/>
          </a:xfrm>
          <a:solidFill>
            <a:schemeClr val="bg1"/>
          </a:solidFill>
        </p:spPr>
        <p:txBody>
          <a:bodyPr anchor="ctr">
            <a:normAutofit/>
          </a:bodyPr>
          <a:lstStyle>
            <a:lvl1pPr>
              <a:defRPr sz="2400" b="1" i="1">
                <a:solidFill>
                  <a:srgbClr val="00B0F0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1464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411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41000" cy="8766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368601"/>
            <a:ext cx="10541000" cy="4808362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4"/>
          <p:cNvSpPr/>
          <p:nvPr/>
        </p:nvSpPr>
        <p:spPr>
          <a:xfrm rot="19717887">
            <a:off x="-69073" y="563933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98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41000" cy="8766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4267200"/>
            <a:ext cx="10541000" cy="1966207"/>
          </a:xfrm>
        </p:spPr>
        <p:txBody>
          <a:bodyPr/>
          <a:lstStyle>
            <a:lvl1pPr marL="0" indent="0">
              <a:buClr>
                <a:srgbClr val="00B0F0"/>
              </a:buClr>
              <a:buFont typeface="Arial" panose="020B0604020202020204" pitchFamily="34" charset="0"/>
              <a:buNone/>
              <a:defRPr b="1">
                <a:solidFill>
                  <a:srgbClr val="00B0F0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838200" y="1368601"/>
            <a:ext cx="5190067" cy="2746728"/>
          </a:xfrm>
        </p:spPr>
        <p:txBody>
          <a:bodyPr/>
          <a:lstStyle>
            <a:lvl1pPr marL="0" indent="0">
              <a:buClr>
                <a:srgbClr val="00B0F0"/>
              </a:buClr>
              <a:buFont typeface="Arial" panose="020B0604020202020204" pitchFamily="34" charset="0"/>
              <a:buNone/>
              <a:defRPr b="1">
                <a:solidFill>
                  <a:srgbClr val="00B0F0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6208889" y="1368601"/>
            <a:ext cx="5170311" cy="2746728"/>
          </a:xfrm>
        </p:spPr>
        <p:txBody>
          <a:bodyPr/>
          <a:lstStyle>
            <a:lvl1pPr marL="0" indent="0">
              <a:buClr>
                <a:srgbClr val="00B0F0"/>
              </a:buClr>
              <a:buFontTx/>
              <a:buNone/>
              <a:defRPr b="1">
                <a:solidFill>
                  <a:srgbClr val="00B0F0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Isosceles Triangle 4"/>
          <p:cNvSpPr/>
          <p:nvPr/>
        </p:nvSpPr>
        <p:spPr>
          <a:xfrm rot="19717887">
            <a:off x="-69073" y="577787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83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520" y="1521354"/>
            <a:ext cx="3917782" cy="41354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63066" y="873127"/>
            <a:ext cx="6290733" cy="876653"/>
          </a:xfrm>
        </p:spPr>
        <p:txBody>
          <a:bodyPr>
            <a:normAutofit/>
          </a:bodyPr>
          <a:lstStyle>
            <a:lvl1pPr algn="l">
              <a:defRPr sz="54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7" name="Picture 2" descr="G:\NEED\NEED Materials\2015 Conversion\Catalog2015_16\pinterest-icon-vect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67" y="4936065"/>
            <a:ext cx="720725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NEED\NEED Materials\2014 Final Curriculum\Energy Rock Performances\Links\instagram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67" y="402166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G:\NEED\NEED Materials\2014 Final Curriculum\Energy Rock Performances\Links\twitter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67" y="303106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G:\NEED\NEED Materials\2014 Final Curriculum\Energy Rock Performances\Links\facebook-icon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867" y="1809719"/>
            <a:ext cx="884886" cy="114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028267" y="2043640"/>
            <a:ext cx="5689071" cy="81244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6028266" y="3058052"/>
            <a:ext cx="5689071" cy="83661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028265" y="4048653"/>
            <a:ext cx="5689071" cy="77170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028265" y="4980514"/>
            <a:ext cx="5689071" cy="78810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03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39364-AC13-4BA7-B3AD-BBA9B0200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692D0-F0DE-4A32-B59E-D1C099EB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B790B-035B-465C-B1CF-0D59E9158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DE73-5865-4C56-906A-9592107352CA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D1698-82B2-4EA6-B793-81CBBBDEC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F5375-3011-4CC5-B73B-E0111BE25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7D2F-373F-41A1-AA2D-DF11C688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7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520" y="1521354"/>
            <a:ext cx="3917782" cy="41354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63066" y="409665"/>
            <a:ext cx="6290733" cy="876653"/>
          </a:xfrm>
        </p:spPr>
        <p:txBody>
          <a:bodyPr>
            <a:normAutofit/>
          </a:bodyPr>
          <a:lstStyle>
            <a:lvl1pPr algn="l">
              <a:defRPr sz="54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7" name="Picture 2" descr="G:\NEED\NEED Materials\2015 Conversion\Catalog2015_16\pinterest-icon-vect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67" y="4472603"/>
            <a:ext cx="720725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:\NEED\NEED Materials\2014 Final Curriculum\Energy Rock Performances\Links\instagram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67" y="3558203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G:\NEED\NEED Materials\2014 Final Curriculum\Energy Rock Performances\Links\twitter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67" y="2567603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G:\NEED\NEED Materials\2014 Final Curriculum\Energy Rock Performances\Links\facebook-icon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867" y="1346257"/>
            <a:ext cx="884886" cy="114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6028267" y="1580178"/>
            <a:ext cx="5689071" cy="81244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6028266" y="2594590"/>
            <a:ext cx="5689071" cy="83661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6028265" y="3585191"/>
            <a:ext cx="5689071" cy="771702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028265" y="4517052"/>
            <a:ext cx="5689071" cy="78810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00BE1D7-ABC7-4E49-A350-24FF946CCD4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066" y="5508932"/>
            <a:ext cx="733425" cy="733425"/>
          </a:xfrm>
          <a:prstGeom prst="rect">
            <a:avLst/>
          </a:prstGeom>
        </p:spPr>
      </p:pic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8F52119F-C6E5-44EA-9AAB-7857324451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28264" y="5489803"/>
            <a:ext cx="5689071" cy="78810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23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1237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12378" cy="4351338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398933" y="0"/>
            <a:ext cx="3793067" cy="342053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398933" y="3556000"/>
            <a:ext cx="3793067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Isosceles Triangle 4"/>
          <p:cNvSpPr/>
          <p:nvPr/>
        </p:nvSpPr>
        <p:spPr>
          <a:xfrm rot="19717887">
            <a:off x="-69073" y="744044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1237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12378" cy="4351338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398933" y="0"/>
            <a:ext cx="3793067" cy="222391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398933" y="2336800"/>
            <a:ext cx="3793067" cy="221262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398932" y="4662311"/>
            <a:ext cx="3793067" cy="219568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Isosceles Triangle 4"/>
          <p:cNvSpPr/>
          <p:nvPr/>
        </p:nvSpPr>
        <p:spPr>
          <a:xfrm rot="19717887">
            <a:off x="-69073" y="744044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4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398933" y="3683176"/>
            <a:ext cx="2438399" cy="28747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1237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12378" cy="4351338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398934" y="365125"/>
            <a:ext cx="2438399" cy="28747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9499600" y="2075391"/>
            <a:ext cx="2438399" cy="28747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Isosceles Triangle 4"/>
          <p:cNvSpPr/>
          <p:nvPr/>
        </p:nvSpPr>
        <p:spPr>
          <a:xfrm rot="19717887">
            <a:off x="-69073" y="744044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0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8534"/>
            <a:ext cx="5181600" cy="4967109"/>
          </a:xfrm>
        </p:spPr>
        <p:txBody>
          <a:bodyPr/>
          <a:lstStyle>
            <a:lvl1pPr marL="0" indent="0">
              <a:buClr>
                <a:srgbClr val="00B0F0"/>
              </a:buClr>
              <a:buFont typeface="Arial" panose="020B0604020202020204" pitchFamily="34" charset="0"/>
              <a:buNone/>
              <a:defRPr b="1">
                <a:solidFill>
                  <a:srgbClr val="00B0F0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88534"/>
            <a:ext cx="5181600" cy="4967110"/>
          </a:xfrm>
        </p:spPr>
        <p:txBody>
          <a:bodyPr/>
          <a:lstStyle>
            <a:lvl1pPr marL="0" indent="0">
              <a:buClr>
                <a:srgbClr val="00B0F0"/>
              </a:buClr>
              <a:buFont typeface="Arial" panose="020B0604020202020204" pitchFamily="34" charset="0"/>
              <a:buNone/>
              <a:defRPr b="1">
                <a:solidFill>
                  <a:srgbClr val="00B0F0"/>
                </a:solidFill>
              </a:defRPr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4"/>
          <p:cNvSpPr/>
          <p:nvPr/>
        </p:nvSpPr>
        <p:spPr>
          <a:xfrm rot="19717887">
            <a:off x="-69073" y="563932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4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976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88535"/>
            <a:ext cx="5157787" cy="50694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95477"/>
            <a:ext cx="5157787" cy="4211812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88535"/>
            <a:ext cx="5183188" cy="50694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95477"/>
            <a:ext cx="5183188" cy="4211812"/>
          </a:xfrm>
        </p:spPr>
        <p:txBody>
          <a:bodyPr/>
          <a:lstStyle>
            <a:lvl1pPr marL="457200" indent="-4572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0B0F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4"/>
          <p:cNvSpPr/>
          <p:nvPr/>
        </p:nvSpPr>
        <p:spPr>
          <a:xfrm rot="19717887">
            <a:off x="-69073" y="494662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9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flipV="1">
            <a:off x="0" y="0"/>
            <a:ext cx="221673" cy="6858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6100763" y="0"/>
            <a:ext cx="611505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25500" y="685800"/>
            <a:ext cx="5172075" cy="830788"/>
          </a:xfrm>
        </p:spPr>
        <p:txBody>
          <a:bodyPr/>
          <a:lstStyle/>
          <a:p>
            <a:r>
              <a:rPr lang="en-US" b="1">
                <a:latin typeface="+mn-lt"/>
              </a:rPr>
              <a:t>Click to edit Master title style</a:t>
            </a:r>
            <a:endParaRPr lang="en-US" b="1" dirty="0">
              <a:latin typeface="+mn-lt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45695"/>
            <a:ext cx="5157787" cy="823912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pPr lvl="0"/>
            <a:r>
              <a:rPr lang="en-US">
                <a:solidFill>
                  <a:srgbClr val="00B0F0"/>
                </a:solidFill>
              </a:rPr>
              <a:t>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905369" y="5280201"/>
            <a:ext cx="5300663" cy="990600"/>
          </a:xfrm>
          <a:solidFill>
            <a:schemeClr val="bg1"/>
          </a:solidFill>
        </p:spPr>
        <p:txBody>
          <a:bodyPr anchor="ctr">
            <a:normAutofit/>
          </a:bodyPr>
          <a:lstStyle>
            <a:lvl1pPr>
              <a:defRPr sz="1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825500" y="2398714"/>
            <a:ext cx="5172075" cy="390048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9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445452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4"/>
          <p:cNvSpPr/>
          <p:nvPr/>
        </p:nvSpPr>
        <p:spPr>
          <a:xfrm rot="19717887">
            <a:off x="-69073" y="827174"/>
            <a:ext cx="460290" cy="498763"/>
          </a:xfrm>
          <a:custGeom>
            <a:avLst/>
            <a:gdLst>
              <a:gd name="connsiteX0" fmla="*/ 0 w 602243"/>
              <a:gd name="connsiteY0" fmla="*/ 498763 h 498763"/>
              <a:gd name="connsiteX1" fmla="*/ 301122 w 602243"/>
              <a:gd name="connsiteY1" fmla="*/ 0 h 498763"/>
              <a:gd name="connsiteX2" fmla="*/ 602243 w 602243"/>
              <a:gd name="connsiteY2" fmla="*/ 498763 h 498763"/>
              <a:gd name="connsiteX3" fmla="*/ 0 w 602243"/>
              <a:gd name="connsiteY3" fmla="*/ 498763 h 498763"/>
              <a:gd name="connsiteX0" fmla="*/ 0 w 493184"/>
              <a:gd name="connsiteY0" fmla="*/ 498763 h 498763"/>
              <a:gd name="connsiteX1" fmla="*/ 301122 w 493184"/>
              <a:gd name="connsiteY1" fmla="*/ 0 h 498763"/>
              <a:gd name="connsiteX2" fmla="*/ 493184 w 493184"/>
              <a:gd name="connsiteY2" fmla="*/ 464727 h 498763"/>
              <a:gd name="connsiteX3" fmla="*/ 0 w 493184"/>
              <a:gd name="connsiteY3" fmla="*/ 498763 h 498763"/>
              <a:gd name="connsiteX0" fmla="*/ 0 w 460290"/>
              <a:gd name="connsiteY0" fmla="*/ 498763 h 498763"/>
              <a:gd name="connsiteX1" fmla="*/ 301122 w 460290"/>
              <a:gd name="connsiteY1" fmla="*/ 0 h 498763"/>
              <a:gd name="connsiteX2" fmla="*/ 460290 w 460290"/>
              <a:gd name="connsiteY2" fmla="*/ 412221 h 498763"/>
              <a:gd name="connsiteX3" fmla="*/ 0 w 460290"/>
              <a:gd name="connsiteY3" fmla="*/ 498763 h 4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290" h="498763">
                <a:moveTo>
                  <a:pt x="0" y="498763"/>
                </a:moveTo>
                <a:lnTo>
                  <a:pt x="301122" y="0"/>
                </a:lnTo>
                <a:lnTo>
                  <a:pt x="460290" y="412221"/>
                </a:lnTo>
                <a:lnTo>
                  <a:pt x="0" y="49876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5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1622" cy="775053"/>
          </a:xfrm>
        </p:spPr>
        <p:txBody>
          <a:bodyPr/>
          <a:lstStyle>
            <a:lvl1pPr algn="ctr">
              <a:defRPr>
                <a:solidFill>
                  <a:srgbClr val="00B0F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1594557" y="1207908"/>
            <a:ext cx="4332185" cy="254188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050843" y="1207908"/>
            <a:ext cx="4357513" cy="254188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3804354" y="3872085"/>
            <a:ext cx="4425246" cy="256163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8578850" y="4187650"/>
            <a:ext cx="3184525" cy="1964795"/>
          </a:xfrm>
        </p:spPr>
        <p:txBody>
          <a:bodyPr>
            <a:normAutofit/>
          </a:bodyPr>
          <a:lstStyle>
            <a:lvl1pPr>
              <a:defRPr sz="2000" b="1" i="1"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7881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1622" cy="775053"/>
          </a:xfrm>
        </p:spPr>
        <p:txBody>
          <a:bodyPr/>
          <a:lstStyle>
            <a:lvl1pPr algn="ctr">
              <a:defRPr>
                <a:solidFill>
                  <a:srgbClr val="00B0F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838200" y="1207908"/>
            <a:ext cx="5348111" cy="503484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299201" y="1207908"/>
            <a:ext cx="5260622" cy="503484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43034" y="6431138"/>
            <a:ext cx="2999146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557962"/>
            <a:ext cx="1428750" cy="1428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42180" y="6557961"/>
            <a:ext cx="7930442" cy="1428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891515" y="5472114"/>
            <a:ext cx="4668308" cy="533577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14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Add Subtitle or Photo Credit</a:t>
            </a:r>
          </a:p>
        </p:txBody>
      </p:sp>
    </p:spTree>
    <p:extLst>
      <p:ext uri="{BB962C8B-B14F-4D97-AF65-F5344CB8AC3E}">
        <p14:creationId xmlns:p14="http://schemas.microsoft.com/office/powerpoint/2010/main" val="130774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5DE73-5865-4C56-906A-9592107352CA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27D2F-373F-41A1-AA2D-DF11C688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gov/" TargetMode="External"/><Relationship Id="rId2" Type="http://schemas.openxmlformats.org/officeDocument/2006/relationships/hyperlink" Target="mailto:info@need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04EF5B-3494-45FD-9EE8-95BED8674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58" y="5836243"/>
            <a:ext cx="9389547" cy="541867"/>
          </a:xfrm>
        </p:spPr>
        <p:txBody>
          <a:bodyPr/>
          <a:lstStyle/>
          <a:p>
            <a:r>
              <a:rPr lang="en-US" dirty="0"/>
              <a:t>U.S. Energy Flow, 2012</a:t>
            </a:r>
          </a:p>
        </p:txBody>
      </p:sp>
      <p:pic>
        <p:nvPicPr>
          <p:cNvPr id="9" name="Picture Placeholder 8" descr="A close up of a womans face&#10;&#10;Description generated with high confidence">
            <a:extLst>
              <a:ext uri="{FF2B5EF4-FFF2-40B4-BE49-F238E27FC236}">
                <a16:creationId xmlns:a16="http://schemas.microsoft.com/office/drawing/2014/main" id="{76EA4735-9425-4D75-93C6-36714B020C4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6" b="109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99023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IS SOCIAL!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Stay up-to-date with NEED. “Like” us on Facebook! Search for The NEED Project, and check out all we’ve got going on!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Follow us on Twitter. We share the latest energy news from around the country, @</a:t>
            </a:r>
            <a:r>
              <a:rPr lang="en-US" dirty="0" err="1"/>
              <a:t>NEED_Project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Follow us on Instagram and check out the photos taken at NEED events, instagram.com/</a:t>
            </a:r>
            <a:r>
              <a:rPr lang="en-US" dirty="0" err="1"/>
              <a:t>theneedproject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Follow us on Pinterest and pin ideas to use in your classroom, Pinterest.com/</a:t>
            </a:r>
            <a:r>
              <a:rPr lang="en-US" dirty="0" err="1"/>
              <a:t>NeedProject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>
          <a:xfrm>
            <a:off x="1392794" y="6441186"/>
            <a:ext cx="3139014" cy="365125"/>
          </a:xfrm>
        </p:spPr>
        <p:txBody>
          <a:bodyPr/>
          <a:lstStyle/>
          <a:p>
            <a:r>
              <a:rPr lang="en-US" dirty="0"/>
              <a:t>Energy Analysis - 7/13/17 - ©The NEED Project 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BF5008E-1ECF-48A6-9D0C-FCD12C1E43DB}"/>
              </a:ext>
            </a:extLst>
          </p:cNvPr>
          <p:cNvSpPr txBox="1">
            <a:spLocks/>
          </p:cNvSpPr>
          <p:nvPr/>
        </p:nvSpPr>
        <p:spPr>
          <a:xfrm>
            <a:off x="6028265" y="5553000"/>
            <a:ext cx="5689071" cy="7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103355-CA4D-4617-83C6-AAC0E0270091}"/>
              </a:ext>
            </a:extLst>
          </p:cNvPr>
          <p:cNvSpPr/>
          <p:nvPr/>
        </p:nvSpPr>
        <p:spPr>
          <a:xfrm>
            <a:off x="6028265" y="550191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Follow us on Snapchat to see us live in action at various NEED activities/events, </a:t>
            </a:r>
            <a:r>
              <a:rPr lang="en-US" sz="2000" dirty="0" err="1"/>
              <a:t>need_project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947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5E654-60DF-4D63-ABDD-D2E22F4DB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Energy Flow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41D7F3-CBA5-4D2F-BF28-550D6FA95E9F}"/>
              </a:ext>
            </a:extLst>
          </p:cNvPr>
          <p:cNvSpPr txBox="1"/>
          <p:nvPr/>
        </p:nvSpPr>
        <p:spPr>
          <a:xfrm>
            <a:off x="838200" y="13746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39FC90-CFDB-4F02-9F03-DC7E96799A0E}"/>
              </a:ext>
            </a:extLst>
          </p:cNvPr>
          <p:cNvSpPr txBox="1"/>
          <p:nvPr/>
        </p:nvSpPr>
        <p:spPr>
          <a:xfrm>
            <a:off x="7543800" y="137467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Consumption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F85CC6-DA5C-4BDE-AA11-65143F2F1091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2590800" y="1605503"/>
            <a:ext cx="4953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CCB5DFA-38D0-43DA-95D9-A5951850B5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20432" r="71699" b="39516"/>
          <a:stretch/>
        </p:blipFill>
        <p:spPr>
          <a:xfrm>
            <a:off x="941294" y="1988736"/>
            <a:ext cx="2302355" cy="2386914"/>
          </a:xfrm>
          <a:prstGeom prst="rect">
            <a:avLst/>
          </a:prstGeom>
        </p:spPr>
      </p:pic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4541664B-08D1-489E-A8BD-02BEB7F12D61}"/>
              </a:ext>
            </a:extLst>
          </p:cNvPr>
          <p:cNvSpPr/>
          <p:nvPr/>
        </p:nvSpPr>
        <p:spPr>
          <a:xfrm>
            <a:off x="2569029" y="3334043"/>
            <a:ext cx="457200" cy="2286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66BFB8-87CF-4312-A443-C6E4A779D9DF}"/>
              </a:ext>
            </a:extLst>
          </p:cNvPr>
          <p:cNvSpPr/>
          <p:nvPr/>
        </p:nvSpPr>
        <p:spPr>
          <a:xfrm>
            <a:off x="1424218" y="6485877"/>
            <a:ext cx="31121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Energy Analysis- 7/13/17 - ©The NEED Project </a:t>
            </a:r>
          </a:p>
        </p:txBody>
      </p:sp>
    </p:spTree>
    <p:extLst>
      <p:ext uri="{BB962C8B-B14F-4D97-AF65-F5344CB8AC3E}">
        <p14:creationId xmlns:p14="http://schemas.microsoft.com/office/powerpoint/2010/main" val="365711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6C8F-4F94-41EA-8B30-17E5CE16E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Energy Flow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F5AD0D-5897-44FF-B93E-3AB38D4FC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20432" r="72213" b="40588"/>
          <a:stretch/>
        </p:blipFill>
        <p:spPr>
          <a:xfrm>
            <a:off x="1099555" y="2028929"/>
            <a:ext cx="2252575" cy="23230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B34C87-88BC-459F-8879-065948552C57}"/>
              </a:ext>
            </a:extLst>
          </p:cNvPr>
          <p:cNvSpPr txBox="1"/>
          <p:nvPr/>
        </p:nvSpPr>
        <p:spPr>
          <a:xfrm>
            <a:off x="838200" y="13746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Production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E1FC4-B354-4BD3-BF02-F2C607841C82}"/>
              </a:ext>
            </a:extLst>
          </p:cNvPr>
          <p:cNvSpPr txBox="1"/>
          <p:nvPr/>
        </p:nvSpPr>
        <p:spPr>
          <a:xfrm>
            <a:off x="7543800" y="137467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Consumption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1D9EBC-A33E-40F3-9BCA-82D94109AC10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V="1">
            <a:off x="2590800" y="1605503"/>
            <a:ext cx="4953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949516B-ADDA-477D-9E55-6D9B33D222D5}"/>
              </a:ext>
            </a:extLst>
          </p:cNvPr>
          <p:cNvSpPr/>
          <p:nvPr/>
        </p:nvSpPr>
        <p:spPr>
          <a:xfrm>
            <a:off x="1424218" y="6485877"/>
            <a:ext cx="31121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Energy Analysis- 7/13/17 - ©The NEED Project </a:t>
            </a:r>
          </a:p>
        </p:txBody>
      </p:sp>
    </p:spTree>
    <p:extLst>
      <p:ext uri="{BB962C8B-B14F-4D97-AF65-F5344CB8AC3E}">
        <p14:creationId xmlns:p14="http://schemas.microsoft.com/office/powerpoint/2010/main" val="323462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5671-6A2B-48A3-81C7-EBF95ACBB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Energy Flow 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DDF80A-2E90-4C2E-A43C-4A4FD9F42A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20432" r="63587" b="24806"/>
          <a:stretch/>
        </p:blipFill>
        <p:spPr>
          <a:xfrm>
            <a:off x="941294" y="1988736"/>
            <a:ext cx="3088597" cy="3263537"/>
          </a:xfrm>
          <a:prstGeom prst="rect">
            <a:avLst/>
          </a:prstGeom>
        </p:spPr>
      </p:pic>
      <p:sp>
        <p:nvSpPr>
          <p:cNvPr id="8" name="Rounded Rectangle 9">
            <a:extLst>
              <a:ext uri="{FF2B5EF4-FFF2-40B4-BE49-F238E27FC236}">
                <a16:creationId xmlns:a16="http://schemas.microsoft.com/office/drawing/2014/main" id="{A3DE7F01-CC23-4FF5-B256-61BAB53FAA05}"/>
              </a:ext>
            </a:extLst>
          </p:cNvPr>
          <p:cNvSpPr/>
          <p:nvPr/>
        </p:nvSpPr>
        <p:spPr>
          <a:xfrm>
            <a:off x="3429000" y="3527976"/>
            <a:ext cx="457200" cy="2286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52F574-767E-4AC6-8E68-CA1467215FDD}"/>
              </a:ext>
            </a:extLst>
          </p:cNvPr>
          <p:cNvSpPr txBox="1"/>
          <p:nvPr/>
        </p:nvSpPr>
        <p:spPr>
          <a:xfrm>
            <a:off x="838200" y="13746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Production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0716DC-61C7-4BE8-B37A-DDB8F265E06F}"/>
              </a:ext>
            </a:extLst>
          </p:cNvPr>
          <p:cNvSpPr txBox="1"/>
          <p:nvPr/>
        </p:nvSpPr>
        <p:spPr>
          <a:xfrm>
            <a:off x="7543800" y="137467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Consumption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39F0DF-15E9-4151-81AC-9C225BF34A67}"/>
              </a:ext>
            </a:extLst>
          </p:cNvPr>
          <p:cNvCxnSpPr>
            <a:stCxn id="9" idx="3"/>
            <a:endCxn id="10" idx="1"/>
          </p:cNvCxnSpPr>
          <p:nvPr/>
        </p:nvCxnSpPr>
        <p:spPr>
          <a:xfrm flipV="1">
            <a:off x="2590800" y="1605503"/>
            <a:ext cx="4953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2D3F119-A1C1-4529-A5AE-74708D7CB6E4}"/>
              </a:ext>
            </a:extLst>
          </p:cNvPr>
          <p:cNvSpPr/>
          <p:nvPr/>
        </p:nvSpPr>
        <p:spPr>
          <a:xfrm>
            <a:off x="1424218" y="6485877"/>
            <a:ext cx="31121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Energy Analysis- 7/13/17 - ©The NEED Project </a:t>
            </a:r>
          </a:p>
        </p:txBody>
      </p:sp>
    </p:spTree>
    <p:extLst>
      <p:ext uri="{BB962C8B-B14F-4D97-AF65-F5344CB8AC3E}">
        <p14:creationId xmlns:p14="http://schemas.microsoft.com/office/powerpoint/2010/main" val="340579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EB7A1-391B-4BDF-9AB8-CA03A3FA3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Energy Flow 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5FFC15-D1F7-4AA4-A8F5-04DC6AF85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20432" r="56848" b="9901"/>
          <a:stretch/>
        </p:blipFill>
        <p:spPr>
          <a:xfrm>
            <a:off x="1139749" y="1855844"/>
            <a:ext cx="3741740" cy="4151811"/>
          </a:xfrm>
          <a:prstGeom prst="rect">
            <a:avLst/>
          </a:prstGeom>
        </p:spPr>
      </p:pic>
      <p:sp>
        <p:nvSpPr>
          <p:cNvPr id="12" name="Rounded Rectangle 10">
            <a:extLst>
              <a:ext uri="{FF2B5EF4-FFF2-40B4-BE49-F238E27FC236}">
                <a16:creationId xmlns:a16="http://schemas.microsoft.com/office/drawing/2014/main" id="{D17E7616-1F2C-418A-9F03-717F4A8E989A}"/>
              </a:ext>
            </a:extLst>
          </p:cNvPr>
          <p:cNvSpPr/>
          <p:nvPr/>
        </p:nvSpPr>
        <p:spPr>
          <a:xfrm>
            <a:off x="3536015" y="5056244"/>
            <a:ext cx="457200" cy="2286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1">
            <a:extLst>
              <a:ext uri="{FF2B5EF4-FFF2-40B4-BE49-F238E27FC236}">
                <a16:creationId xmlns:a16="http://schemas.microsoft.com/office/drawing/2014/main" id="{F84DD36C-3181-4FA0-8559-54313BA6873B}"/>
              </a:ext>
            </a:extLst>
          </p:cNvPr>
          <p:cNvSpPr/>
          <p:nvPr/>
        </p:nvSpPr>
        <p:spPr>
          <a:xfrm>
            <a:off x="4358975" y="3817449"/>
            <a:ext cx="457200" cy="2286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79C780-FC1C-4C23-91BE-954FE74BA3A7}"/>
              </a:ext>
            </a:extLst>
          </p:cNvPr>
          <p:cNvSpPr txBox="1"/>
          <p:nvPr/>
        </p:nvSpPr>
        <p:spPr>
          <a:xfrm>
            <a:off x="838200" y="13746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Production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FF72EB-BBAB-47C3-A7FC-1EF392442A5A}"/>
              </a:ext>
            </a:extLst>
          </p:cNvPr>
          <p:cNvSpPr txBox="1"/>
          <p:nvPr/>
        </p:nvSpPr>
        <p:spPr>
          <a:xfrm>
            <a:off x="7543800" y="137467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Consumption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11CB83-B4CA-4541-8CF9-48A462FCB887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 flipV="1">
            <a:off x="2590800" y="1605503"/>
            <a:ext cx="4953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0BEC859-3CD2-40F7-9685-DBFC62269A17}"/>
              </a:ext>
            </a:extLst>
          </p:cNvPr>
          <p:cNvSpPr/>
          <p:nvPr/>
        </p:nvSpPr>
        <p:spPr>
          <a:xfrm>
            <a:off x="1424218" y="6485877"/>
            <a:ext cx="31121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Energy Analysis- 7/13/17 - ©The NEED Project </a:t>
            </a:r>
          </a:p>
        </p:txBody>
      </p:sp>
    </p:spTree>
    <p:extLst>
      <p:ext uri="{BB962C8B-B14F-4D97-AF65-F5344CB8AC3E}">
        <p14:creationId xmlns:p14="http://schemas.microsoft.com/office/powerpoint/2010/main" val="1846693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7E432-613E-4FED-A813-ADFF96AA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Energy Flow 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9B693-78A3-4FAA-A201-AF1F5F159882}"/>
              </a:ext>
            </a:extLst>
          </p:cNvPr>
          <p:cNvSpPr txBox="1"/>
          <p:nvPr/>
        </p:nvSpPr>
        <p:spPr>
          <a:xfrm>
            <a:off x="838200" y="13746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00BFA6-42E3-4216-8EA9-19732D2B75B6}"/>
              </a:ext>
            </a:extLst>
          </p:cNvPr>
          <p:cNvSpPr txBox="1"/>
          <p:nvPr/>
        </p:nvSpPr>
        <p:spPr>
          <a:xfrm>
            <a:off x="7543800" y="137467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Consumption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2F51948-EB1F-4036-B5C4-B87C79F59E68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2590800" y="1605503"/>
            <a:ext cx="4953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F53E2CC-2C86-4FBF-B8DB-0BD245AE3098}"/>
              </a:ext>
            </a:extLst>
          </p:cNvPr>
          <p:cNvSpPr/>
          <p:nvPr/>
        </p:nvSpPr>
        <p:spPr>
          <a:xfrm>
            <a:off x="1424218" y="6485877"/>
            <a:ext cx="31121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Energy Analysis- 7/13/17 - ©The NEED Project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FB75BE-0EC8-45FE-93DE-C9560BAB27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20432" r="32991" b="7965"/>
          <a:stretch/>
        </p:blipFill>
        <p:spPr>
          <a:xfrm>
            <a:off x="838200" y="2067168"/>
            <a:ext cx="6053866" cy="4267200"/>
          </a:xfrm>
          <a:prstGeom prst="rect">
            <a:avLst/>
          </a:prstGeom>
        </p:spPr>
      </p:pic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A4927ED5-9840-433D-907D-6494944232FB}"/>
              </a:ext>
            </a:extLst>
          </p:cNvPr>
          <p:cNvSpPr/>
          <p:nvPr/>
        </p:nvSpPr>
        <p:spPr>
          <a:xfrm>
            <a:off x="6297706" y="3423528"/>
            <a:ext cx="457200" cy="2286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5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EBFB-BF96-4AEF-BB52-BA3B656DB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Energy Flow 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C39CF7-E1DC-411A-8F1A-08EC5DE65DAB}"/>
              </a:ext>
            </a:extLst>
          </p:cNvPr>
          <p:cNvSpPr txBox="1"/>
          <p:nvPr/>
        </p:nvSpPr>
        <p:spPr>
          <a:xfrm>
            <a:off x="838200" y="13746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82BE9-C35D-40E1-B709-A50FB51EE66F}"/>
              </a:ext>
            </a:extLst>
          </p:cNvPr>
          <p:cNvSpPr txBox="1"/>
          <p:nvPr/>
        </p:nvSpPr>
        <p:spPr>
          <a:xfrm>
            <a:off x="7543800" y="137467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Consumption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081C27-6919-4ED4-A8BF-81486F4C4CD1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2590800" y="1605503"/>
            <a:ext cx="4953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61BC4D8-A4E6-4CE3-AC7F-291028800643}"/>
              </a:ext>
            </a:extLst>
          </p:cNvPr>
          <p:cNvSpPr/>
          <p:nvPr/>
        </p:nvSpPr>
        <p:spPr>
          <a:xfrm>
            <a:off x="1424218" y="6485877"/>
            <a:ext cx="31121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Energy Analysis- 7/13/17 - ©The NEED Project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0A8753-3BD5-40EF-A145-2E0D99EFD2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20432" r="25579" b="7965"/>
          <a:stretch/>
        </p:blipFill>
        <p:spPr>
          <a:xfrm>
            <a:off x="838200" y="2027505"/>
            <a:ext cx="6772323" cy="4267200"/>
          </a:xfrm>
          <a:prstGeom prst="rect">
            <a:avLst/>
          </a:prstGeom>
        </p:spPr>
      </p:pic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D82D2F2F-4217-453C-A7E7-332114154890}"/>
              </a:ext>
            </a:extLst>
          </p:cNvPr>
          <p:cNvSpPr/>
          <p:nvPr/>
        </p:nvSpPr>
        <p:spPr>
          <a:xfrm>
            <a:off x="6983506" y="4313505"/>
            <a:ext cx="457200" cy="2286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D37B-6EDE-4559-BC03-96F74364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Energy Flow 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74C78F-EB5F-4137-8D7A-3CF8598A122A}"/>
              </a:ext>
            </a:extLst>
          </p:cNvPr>
          <p:cNvSpPr txBox="1"/>
          <p:nvPr/>
        </p:nvSpPr>
        <p:spPr>
          <a:xfrm>
            <a:off x="838200" y="137467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952B07-2330-446A-ADDE-7B1D24AF2547}"/>
              </a:ext>
            </a:extLst>
          </p:cNvPr>
          <p:cNvSpPr txBox="1"/>
          <p:nvPr/>
        </p:nvSpPr>
        <p:spPr>
          <a:xfrm>
            <a:off x="7543800" y="137467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Consumption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CC28D0-4CB2-4741-89B9-42010D5CA82F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2590800" y="1605503"/>
            <a:ext cx="49530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7CB1CEB-991E-487F-9993-E1A04E54D9FA}"/>
              </a:ext>
            </a:extLst>
          </p:cNvPr>
          <p:cNvSpPr/>
          <p:nvPr/>
        </p:nvSpPr>
        <p:spPr>
          <a:xfrm>
            <a:off x="1424218" y="6485877"/>
            <a:ext cx="31121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Energy Analysis- 7/13/17 - ©The NEED Project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4C14F3-9C3D-4D50-B582-27065371F9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20432" r="7933" b="7965"/>
          <a:stretch/>
        </p:blipFill>
        <p:spPr>
          <a:xfrm>
            <a:off x="838200" y="2067167"/>
            <a:ext cx="848256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7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39788" y="1545694"/>
            <a:ext cx="5157787" cy="41213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3600" dirty="0"/>
              <a:t>The NEED Project</a:t>
            </a:r>
            <a:endParaRPr lang="en-US" altLang="en-US" sz="3600" dirty="0">
              <a:hlinkClick r:id="" action="ppaction://noaction"/>
            </a:endParaRPr>
          </a:p>
          <a:p>
            <a:pPr lvl="1"/>
            <a:r>
              <a:rPr lang="en-US" altLang="en-US" sz="3600" dirty="0">
                <a:hlinkClick r:id="" action="ppaction://noaction"/>
              </a:rPr>
              <a:t>www.need.org</a:t>
            </a:r>
            <a:endParaRPr lang="en-US" altLang="en-US" sz="3600" dirty="0"/>
          </a:p>
          <a:p>
            <a:pPr lvl="1"/>
            <a:r>
              <a:rPr lang="en-US" altLang="en-US" sz="3600" dirty="0">
                <a:hlinkClick r:id="rId2"/>
              </a:rPr>
              <a:t>info@need.org</a:t>
            </a:r>
            <a:endParaRPr lang="en-US" altLang="en-US" sz="3600" dirty="0"/>
          </a:p>
          <a:p>
            <a:pPr lvl="1"/>
            <a:r>
              <a:rPr lang="en-US" altLang="en-US" sz="3600" dirty="0"/>
              <a:t>1-800-875-5029</a:t>
            </a:r>
          </a:p>
          <a:p>
            <a:pPr marL="0" indent="0">
              <a:buNone/>
            </a:pPr>
            <a:r>
              <a:rPr lang="en-US" altLang="en-US" sz="3600" dirty="0"/>
              <a:t>Energy Information Administration</a:t>
            </a:r>
          </a:p>
          <a:p>
            <a:pPr lvl="1"/>
            <a:r>
              <a:rPr lang="en-US" altLang="en-US" sz="3600" dirty="0"/>
              <a:t>U.S. Department of Energy</a:t>
            </a:r>
          </a:p>
          <a:p>
            <a:pPr lvl="1"/>
            <a:r>
              <a:rPr lang="en-US" altLang="en-US" sz="3600" dirty="0">
                <a:hlinkClick r:id="rId3"/>
              </a:rPr>
              <a:t>www.eia.gov</a:t>
            </a:r>
            <a:endParaRPr lang="en-US" altLang="en-US" sz="3600" dirty="0"/>
          </a:p>
          <a:p>
            <a:endParaRPr lang="en-US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9" b="11308"/>
          <a:stretch/>
        </p:blipFill>
        <p:spPr>
          <a:xfrm>
            <a:off x="6173333" y="0"/>
            <a:ext cx="6115050" cy="6858000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0527A71-0115-4257-84FB-AC624FA8F58F}"/>
              </a:ext>
            </a:extLst>
          </p:cNvPr>
          <p:cNvSpPr/>
          <p:nvPr/>
        </p:nvSpPr>
        <p:spPr>
          <a:xfrm>
            <a:off x="1424218" y="6485877"/>
            <a:ext cx="31121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Energy Analysis- 7/13/17 - ©The NEED Project </a:t>
            </a:r>
          </a:p>
        </p:txBody>
      </p:sp>
    </p:spTree>
    <p:extLst>
      <p:ext uri="{BB962C8B-B14F-4D97-AF65-F5344CB8AC3E}">
        <p14:creationId xmlns:p14="http://schemas.microsoft.com/office/powerpoint/2010/main" val="2273049218"/>
      </p:ext>
    </p:extLst>
  </p:cSld>
  <p:clrMapOvr>
    <a:masterClrMapping/>
  </p:clrMapOvr>
</p:sld>
</file>

<file path=ppt/theme/theme1.xml><?xml version="1.0" encoding="utf-8"?>
<a:theme xmlns:a="http://schemas.openxmlformats.org/drawingml/2006/main" name="NewTemp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Temp2017.pptx" id="{8CE685BC-EAD4-4B04-AD34-D12CC5CB9C7E}" vid="{9D789DC2-756E-4482-B117-D6B6D7DBFF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NewTemp2017</Template>
  <TotalTime>11</TotalTime>
  <Words>287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NewTemp2017</vt:lpstr>
      <vt:lpstr>U.S. Energy Flow, 2012</vt:lpstr>
      <vt:lpstr>U.S. Energy Flow 1</vt:lpstr>
      <vt:lpstr>U.S. Energy Flow 2</vt:lpstr>
      <vt:lpstr>U.S. Energy Flow 3</vt:lpstr>
      <vt:lpstr>U.S. Energy Flow 4</vt:lpstr>
      <vt:lpstr>U.S. Energy Flow 5</vt:lpstr>
      <vt:lpstr>U.S. Energy Flow 6</vt:lpstr>
      <vt:lpstr>U.S. Energy Flow 7</vt:lpstr>
      <vt:lpstr>For More Information</vt:lpstr>
      <vt:lpstr>NEED IS SOCIAL!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Energy Flow, 2012</dc:title>
  <dc:creator>Yvonne Cramer</dc:creator>
  <cp:lastModifiedBy>Yvonne Cramer</cp:lastModifiedBy>
  <cp:revision>2</cp:revision>
  <dcterms:created xsi:type="dcterms:W3CDTF">2017-07-13T16:28:54Z</dcterms:created>
  <dcterms:modified xsi:type="dcterms:W3CDTF">2017-07-13T16:40:17Z</dcterms:modified>
</cp:coreProperties>
</file>