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62" r:id="rId4"/>
    <p:sldId id="265" r:id="rId5"/>
    <p:sldId id="266" r:id="rId6"/>
    <p:sldId id="269" r:id="rId7"/>
    <p:sldId id="267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75461" autoAdjust="0"/>
  </p:normalViewPr>
  <p:slideViewPr>
    <p:cSldViewPr snapToGrid="0">
      <p:cViewPr varScale="1">
        <p:scale>
          <a:sx n="68" d="100"/>
          <a:sy n="68" d="100"/>
        </p:scale>
        <p:origin x="14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0F09-ADBB-41AB-87C6-C8610AC4C71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DF46-340D-4AD8-9C18-6C201C6E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Atoms have protons</a:t>
            </a:r>
            <a:r>
              <a:rPr lang="en-US" baseline="0" dirty="0"/>
              <a:t> (+), neutrons (o), and electrons (-).  Protons and neutrons are held in the positively charged nucleus. Electrons are found outside the nucleus.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Electrons closer to the nucleus may be held more tightly because of their attraction to protons. Outer electrons may not be held as tightly.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Electrons can be pushed out of their orbits by applying a force.</a:t>
            </a:r>
            <a:r>
              <a:rPr lang="en-US" baseline="0" dirty="0"/>
              <a:t> </a:t>
            </a:r>
            <a:r>
              <a:rPr lang="en-US" dirty="0"/>
              <a:t> They can move from one atom to another, creating electricity.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Magnetic fields</a:t>
            </a:r>
            <a:r>
              <a:rPr lang="en-US" baseline="0" dirty="0"/>
              <a:t> can provide the force to push electrons in metals that have loosely held electrons (ex. Copper)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time a magnetic field changes,</a:t>
            </a:r>
            <a:r>
              <a:rPr lang="en-US" baseline="0" dirty="0"/>
              <a:t> an electric field is created. Every time an electric field changes, a magnetic field is created!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Generators</a:t>
            </a:r>
            <a:r>
              <a:rPr lang="en-US" baseline="0" dirty="0"/>
              <a:t> can be configured with either the coil or the magnet as the rotor or stator.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Electricity</a:t>
            </a:r>
            <a:r>
              <a:rPr lang="en-US" baseline="0" dirty="0"/>
              <a:t> is easy to move, but is easier moved in long distances at a higher voltage. A certain amount of electricity is lost in transmission; stepping up the voltage helps minimize this effect. Electricity leaving the power plant is often from an AC generator (3-phase) at a high voltage, but transformers help it to be at safe levels for the home. (DC is produced by solar, and must be converted to AC for transmission)</a:t>
            </a:r>
          </a:p>
          <a:p>
            <a:endParaRPr lang="en-US" baseline="0" dirty="0"/>
          </a:p>
          <a:p>
            <a:r>
              <a:rPr lang="en-US" baseline="0" dirty="0"/>
              <a:t>Distribution lines can be above ground or below 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4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Utilities – generate electricity, transport</a:t>
            </a:r>
            <a:r>
              <a:rPr lang="en-US" baseline="0" dirty="0"/>
              <a:t> electricity, and/or maintain lines - a</a:t>
            </a:r>
            <a:r>
              <a:rPr lang="en-US" dirty="0"/>
              <a:t>im to provide uninterrupted service round- the- clock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 – amount of electricity able</a:t>
            </a:r>
            <a:r>
              <a:rPr lang="en-US" baseline="0" dirty="0"/>
              <a:t> to be generated &amp; online, each plant has its own capacity in MW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Utilities must</a:t>
            </a:r>
            <a:r>
              <a:rPr lang="en-US" baseline="0" dirty="0"/>
              <a:t> ensure they have 15% more installed capacity (or more) than peak demand requires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DF46-340D-4AD8-9C18-6C201C6E7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39298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43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4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 userDrawn="1"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 userDrawn="1"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 userDrawn="1"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 userDrawn="1"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NEED - 1/11/17 - ©The NEED Project 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 userDrawn="1"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4047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is NEED - 1/11/17 - ©The NEED Project 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21137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is NEED - 1/11/17 - ©The NEED Project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4EB8-62A9-451A-8169-1AF3135E1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6" r:id="rId7"/>
    <p:sldLayoutId id="2147483655" r:id="rId8"/>
    <p:sldLayoutId id="2147483666" r:id="rId9"/>
    <p:sldLayoutId id="2147483667" r:id="rId10"/>
    <p:sldLayoutId id="2147483668" r:id="rId11"/>
    <p:sldLayoutId id="2147483665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Electricity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9459" y="6122636"/>
            <a:ext cx="11441296" cy="462846"/>
          </a:xfrm>
        </p:spPr>
        <p:txBody>
          <a:bodyPr/>
          <a:lstStyle/>
          <a:p>
            <a:r>
              <a:rPr lang="en-US" dirty="0"/>
              <a:t>Itty bitty electrons, phenomenal power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5AE4A0C-7E0D-4D75-964D-6C30C6BC40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738" b="207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0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754" y="445942"/>
            <a:ext cx="9121726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Electricity – a force and source of fun!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4754" y="2079800"/>
            <a:ext cx="7560733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Electricity is moving electrons. </a:t>
            </a:r>
          </a:p>
          <a:p>
            <a:r>
              <a:rPr lang="en-US" sz="3200" b="1" dirty="0"/>
              <a:t>Electricity is a secondary source of energy. </a:t>
            </a:r>
          </a:p>
          <a:p>
            <a:r>
              <a:rPr lang="en-US" dirty="0"/>
              <a:t>Electrons are found in energy levels, and are held in place by an electrical force.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these electrons move? You’ve got electricity</a:t>
            </a:r>
          </a:p>
          <a:p>
            <a:pPr lvl="1"/>
            <a:r>
              <a:rPr lang="en-US" dirty="0"/>
              <a:t>Magnets and magnetic fields can make it happen! </a:t>
            </a:r>
          </a:p>
          <a:p>
            <a:pPr lvl="1"/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Introduction to Electricity 2018 ©The NEED Project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253" t="15165" r="8551" b="9038"/>
          <a:stretch/>
        </p:blipFill>
        <p:spPr>
          <a:xfrm>
            <a:off x="8375487" y="1771505"/>
            <a:ext cx="3627603" cy="35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5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Electricity and Magnetism – a not-so-odd couple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>
            <a:normAutofit/>
          </a:bodyPr>
          <a:lstStyle/>
          <a:p>
            <a:r>
              <a:rPr lang="en-US" dirty="0"/>
              <a:t>Electricity and magnetism are related. You can’t have one without the other! </a:t>
            </a:r>
          </a:p>
          <a:p>
            <a:endParaRPr lang="en-US" dirty="0"/>
          </a:p>
          <a:p>
            <a:r>
              <a:rPr lang="en-US" dirty="0"/>
              <a:t>Electromagnetism -  the interaction of forces occurring between electrically charged particles that can create an electric field or magnetic field</a:t>
            </a:r>
          </a:p>
          <a:p>
            <a:pPr lvl="1"/>
            <a:r>
              <a:rPr lang="en-US" dirty="0"/>
              <a:t>Magnets can create an electric field (electricity).</a:t>
            </a:r>
          </a:p>
          <a:p>
            <a:pPr lvl="1"/>
            <a:r>
              <a:rPr lang="en-US" dirty="0"/>
              <a:t>Electricity can create a magnetic field.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electromagnet animated gif">
            <a:extLst>
              <a:ext uri="{FF2B5EF4-FFF2-40B4-BE49-F238E27FC236}">
                <a16:creationId xmlns:a16="http://schemas.microsoft.com/office/drawing/2014/main" id="{01704A58-C8D6-4DD2-AB50-9608B7F62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0" y="3643416"/>
            <a:ext cx="3352800" cy="27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6B64ECA6-BA79-42BD-A05E-F3B04D24B2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sz="1100" dirty="0"/>
              <a:t>Introduction to Electricity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8640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Generators and 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6975764" cy="4808362"/>
          </a:xfrm>
        </p:spPr>
        <p:txBody>
          <a:bodyPr>
            <a:normAutofit/>
          </a:bodyPr>
          <a:lstStyle/>
          <a:p>
            <a:r>
              <a:rPr lang="en-US" dirty="0"/>
              <a:t>Power plants use turbine generators to generate electricity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Generator -  a device made of coils of wire and magnets; one rotates inside the other.</a:t>
            </a:r>
          </a:p>
          <a:p>
            <a:pPr lvl="1"/>
            <a:r>
              <a:rPr lang="en-US" dirty="0"/>
              <a:t>Rotor – rotating component, attached on a shaft</a:t>
            </a:r>
          </a:p>
          <a:p>
            <a:pPr lvl="1"/>
            <a:r>
              <a:rPr lang="en-US" dirty="0"/>
              <a:t>Stator – stationary component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Turbine - a device with blades, which is turned by a force (wind, water, steam) to convert motion energy into electricity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Image result for turbine">
            <a:extLst>
              <a:ext uri="{FF2B5EF4-FFF2-40B4-BE49-F238E27FC236}">
                <a16:creationId xmlns:a16="http://schemas.microsoft.com/office/drawing/2014/main" id="{7096409F-C8FA-43C4-AE7D-71590356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1478355"/>
            <a:ext cx="3834697" cy="45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6649D788-985D-4C96-B827-013528521A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sz="1100" dirty="0"/>
              <a:t>Introduction to Electricity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7563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Types of 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90688"/>
            <a:ext cx="6597748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Thermal power plants – use thermal energy to create steam or high pressure fluids to turn a turbine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Coal, natural gas, nuclear, biomass, petroleum, geothermal</a:t>
            </a:r>
          </a:p>
          <a:p>
            <a:pPr>
              <a:spcAft>
                <a:spcPts val="1200"/>
              </a:spcAft>
            </a:pPr>
            <a:r>
              <a:rPr lang="en-US" dirty="0"/>
              <a:t>PV </a:t>
            </a:r>
            <a:r>
              <a:rPr lang="en-US" b="1" dirty="0"/>
              <a:t> - </a:t>
            </a:r>
            <a:r>
              <a:rPr lang="en-US" dirty="0"/>
              <a:t>radiant energy to electrical energy</a:t>
            </a:r>
          </a:p>
          <a:p>
            <a:pPr>
              <a:spcAft>
                <a:spcPts val="1200"/>
              </a:spcAft>
            </a:pPr>
            <a:r>
              <a:rPr lang="en-US" dirty="0"/>
              <a:t>CSP (Solar-Thermal) – focused radiant energy to create thermal energy, turn a turbine</a:t>
            </a:r>
          </a:p>
          <a:p>
            <a:pPr>
              <a:spcAft>
                <a:spcPts val="1200"/>
              </a:spcAft>
            </a:pPr>
            <a:r>
              <a:rPr lang="en-US" dirty="0"/>
              <a:t>Hydropower, Wind – motion energy to electrical energy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04" y="1222158"/>
            <a:ext cx="4839796" cy="5204082"/>
          </a:xfrm>
          <a:prstGeom prst="rect">
            <a:avLst/>
          </a:prstGeom>
        </p:spPr>
      </p:pic>
      <p:sp>
        <p:nvSpPr>
          <p:cNvPr id="8" name="Footer Placeholder 28">
            <a:extLst>
              <a:ext uri="{FF2B5EF4-FFF2-40B4-BE49-F238E27FC236}">
                <a16:creationId xmlns:a16="http://schemas.microsoft.com/office/drawing/2014/main" id="{E8FCB6F8-AD00-4A6C-BCA2-D0A53671C7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dirty="0"/>
              <a:t>Introduction to Electricity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108523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Electricity in the U.S.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C726408-35F5-4C30-9F37-C7D0563DA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b="20000"/>
          <a:stretch/>
        </p:blipFill>
        <p:spPr bwMode="auto">
          <a:xfrm>
            <a:off x="838200" y="1559397"/>
            <a:ext cx="4538663" cy="4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8">
            <a:extLst>
              <a:ext uri="{FF2B5EF4-FFF2-40B4-BE49-F238E27FC236}">
                <a16:creationId xmlns:a16="http://schemas.microsoft.com/office/drawing/2014/main" id="{0D0D5732-DFD0-4D50-8754-AAF7E7818D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sz="1100" dirty="0"/>
              <a:t>Introduction to Electricity 2018 ©The NEED Project </a:t>
            </a:r>
          </a:p>
        </p:txBody>
      </p:sp>
      <p:pic>
        <p:nvPicPr>
          <p:cNvPr id="8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63588A-E55A-4745-9102-C22CED318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78" y="1241778"/>
            <a:ext cx="5052022" cy="4919477"/>
          </a:xfrm>
        </p:spPr>
      </p:pic>
    </p:spTree>
    <p:extLst>
      <p:ext uri="{BB962C8B-B14F-4D97-AF65-F5344CB8AC3E}">
        <p14:creationId xmlns:p14="http://schemas.microsoft.com/office/powerpoint/2010/main" val="266192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7" y="459150"/>
            <a:ext cx="10541000" cy="8766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Moving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7" y="1429828"/>
            <a:ext cx="6145131" cy="48083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Power plant generates electricity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Transformer “steps up” voltage for transmission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Transmission lines carry electricity long distances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Transformer “steps down” voltage at a substation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Local distribution lines carry electricity to homes and businesses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Neighborhood transformers ensure voltage is safe for use in homes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Electricity enters home through a 3-wire cable, monitored by an electric meter</a:t>
            </a:r>
          </a:p>
        </p:txBody>
      </p:sp>
      <p:pic>
        <p:nvPicPr>
          <p:cNvPr id="1026" name="Picture 2" descr="Image result for grid map electricity">
            <a:extLst>
              <a:ext uri="{FF2B5EF4-FFF2-40B4-BE49-F238E27FC236}">
                <a16:creationId xmlns:a16="http://schemas.microsoft.com/office/drawing/2014/main" id="{B3BF4EB4-7F69-42CF-A635-6F4F621D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88" y="1429828"/>
            <a:ext cx="5197134" cy="3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D2DE86A8-19BA-40BC-8EB6-4B4D5F8CA4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sz="1100"/>
              <a:t>Introduction to Electricity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314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Loads, Demands, and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Utility – providers of the electricity</a:t>
            </a:r>
          </a:p>
          <a:p>
            <a:endParaRPr lang="en-US" dirty="0"/>
          </a:p>
          <a:p>
            <a:r>
              <a:rPr lang="en-US" dirty="0"/>
              <a:t>Load – anything that draws power (devices, homes, businesses, industries)</a:t>
            </a:r>
          </a:p>
          <a:p>
            <a:pPr lvl="1"/>
            <a:endParaRPr lang="en-US" dirty="0"/>
          </a:p>
          <a:p>
            <a:r>
              <a:rPr lang="en-US" dirty="0"/>
              <a:t>Baseload power - </a:t>
            </a:r>
            <a:r>
              <a:rPr lang="en-US" b="1" dirty="0"/>
              <a:t> </a:t>
            </a:r>
            <a:r>
              <a:rPr lang="en-US" dirty="0"/>
              <a:t>generated power round-the-clock, minimum needed to ensure consumer need is met</a:t>
            </a:r>
          </a:p>
          <a:p>
            <a:pPr lvl="1"/>
            <a:r>
              <a:rPr lang="en-US" dirty="0"/>
              <a:t>Baseload plants usually operate near full capacity </a:t>
            </a:r>
          </a:p>
          <a:p>
            <a:pPr lvl="1"/>
            <a:endParaRPr lang="en-US" dirty="0"/>
          </a:p>
          <a:p>
            <a:r>
              <a:rPr lang="en-US" dirty="0"/>
              <a:t>Peak demand – periods of higher demand when additional generation is required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28">
            <a:extLst>
              <a:ext uri="{FF2B5EF4-FFF2-40B4-BE49-F238E27FC236}">
                <a16:creationId xmlns:a16="http://schemas.microsoft.com/office/drawing/2014/main" id="{8F462E4B-A083-4E18-A7E9-FBB43B24A7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400831" y="6426240"/>
            <a:ext cx="4454524" cy="365125"/>
          </a:xfrm>
        </p:spPr>
        <p:txBody>
          <a:bodyPr/>
          <a:lstStyle/>
          <a:p>
            <a:r>
              <a:rPr lang="en-US" sz="1100" dirty="0"/>
              <a:t>Introduction to Electricity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373935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IS SOCIAL!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Stay up-to-date with NEED. “Like” us on Facebook! Search for The NEED Project, and check out all we’ve got going on!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Follow us on Twitter. We share the latest energy news from around the country, @NEED_Project.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Follow us on Instagram and check out the photos taken at NEED events, instagram.com/theneedproject.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Follow us on Pinterest and pin ideas to use in your classroom, Pinterest.com/NeedProject. </a:t>
            </a:r>
            <a:endParaRPr lang="en-US" dirty="0"/>
          </a:p>
        </p:txBody>
      </p:sp>
      <p:sp>
        <p:nvSpPr>
          <p:cNvPr id="8" name="Footer Placeholder 28">
            <a:extLst>
              <a:ext uri="{FF2B5EF4-FFF2-40B4-BE49-F238E27FC236}">
                <a16:creationId xmlns:a16="http://schemas.microsoft.com/office/drawing/2014/main" id="{8524EF57-79C3-48E2-B504-1FCBD5075C59}"/>
              </a:ext>
            </a:extLst>
          </p:cNvPr>
          <p:cNvSpPr txBox="1">
            <a:spLocks/>
          </p:cNvSpPr>
          <p:nvPr/>
        </p:nvSpPr>
        <p:spPr>
          <a:xfrm>
            <a:off x="1400831" y="6492875"/>
            <a:ext cx="4454524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2">
                    <a:lumMod val="50000"/>
                  </a:schemeClr>
                </a:solidFill>
              </a:rPr>
              <a:t>Introduction to Electricity 2018 ©The NEED Project 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433</TotalTime>
  <Words>846</Words>
  <Application>Microsoft Office PowerPoint</Application>
  <PresentationFormat>Widescreen</PresentationFormat>
  <Paragraphs>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Introduction to Electricity </vt:lpstr>
      <vt:lpstr>Electricity – a force and source of fun! </vt:lpstr>
      <vt:lpstr>Electricity and Magnetism – a not-so-odd couple</vt:lpstr>
      <vt:lpstr>Generators and Power Plants</vt:lpstr>
      <vt:lpstr>Types of Power Plants</vt:lpstr>
      <vt:lpstr>Electricity in the U.S.</vt:lpstr>
      <vt:lpstr>Moving Electricity</vt:lpstr>
      <vt:lpstr>Loads, Demands, and Utilities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Project</dc:title>
  <dc:creator>Emily Hawbaker</dc:creator>
  <cp:lastModifiedBy>Kim Swan</cp:lastModifiedBy>
  <cp:revision>20</cp:revision>
  <dcterms:created xsi:type="dcterms:W3CDTF">2017-05-25T19:19:50Z</dcterms:created>
  <dcterms:modified xsi:type="dcterms:W3CDTF">2019-02-06T21:42:20Z</dcterms:modified>
</cp:coreProperties>
</file>