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9" r:id="rId5"/>
    <p:sldId id="262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9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8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8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1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2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5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3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F528-4467-4026-BC23-E0DA50E4CB06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C3FF2-028E-454B-86FD-91B391F95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014" y="2626243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Inside portion of the lid.</a:t>
            </a:r>
          </a:p>
        </p:txBody>
      </p:sp>
    </p:spTree>
    <p:extLst>
      <p:ext uri="{BB962C8B-B14F-4D97-AF65-F5344CB8AC3E}">
        <p14:creationId xmlns:p14="http://schemas.microsoft.com/office/powerpoint/2010/main" val="418365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5"/>
          <a:stretch/>
        </p:blipFill>
        <p:spPr>
          <a:xfrm rot="5400000">
            <a:off x="2815027" y="511824"/>
            <a:ext cx="6831303" cy="5911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321" y="2690037"/>
            <a:ext cx="1765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Tape aluminum foil.</a:t>
            </a:r>
          </a:p>
        </p:txBody>
      </p:sp>
    </p:spTree>
    <p:extLst>
      <p:ext uri="{BB962C8B-B14F-4D97-AF65-F5344CB8AC3E}">
        <p14:creationId xmlns:p14="http://schemas.microsoft.com/office/powerpoint/2010/main" val="124876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9"/>
          <a:stretch/>
        </p:blipFill>
        <p:spPr>
          <a:xfrm rot="5400000">
            <a:off x="2461365" y="604141"/>
            <a:ext cx="6843967" cy="5628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935" y="2690037"/>
            <a:ext cx="2105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Tape saran wrap to the inside of the lid.</a:t>
            </a:r>
          </a:p>
        </p:txBody>
      </p:sp>
    </p:spTree>
    <p:extLst>
      <p:ext uri="{BB962C8B-B14F-4D97-AF65-F5344CB8AC3E}">
        <p14:creationId xmlns:p14="http://schemas.microsoft.com/office/powerpoint/2010/main" val="343784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628" y="2785730"/>
            <a:ext cx="2264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Tape 2 sheets of black paper to inside bottom.</a:t>
            </a:r>
          </a:p>
        </p:txBody>
      </p:sp>
    </p:spTree>
    <p:extLst>
      <p:ext uri="{BB962C8B-B14F-4D97-AF65-F5344CB8AC3E}">
        <p14:creationId xmlns:p14="http://schemas.microsoft.com/office/powerpoint/2010/main" val="418380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006316" y="595423"/>
            <a:ext cx="1775637" cy="5209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99991" y="988828"/>
            <a:ext cx="1881962" cy="1275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899991" y="1116419"/>
            <a:ext cx="1881962" cy="1913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99991" y="1116419"/>
            <a:ext cx="1796902" cy="4572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781953" y="871870"/>
            <a:ext cx="22222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Poke holes using skewer about 1 inch apart. Enlarge using the point of a scissors.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7899991" y="5475767"/>
            <a:ext cx="935665" cy="584791"/>
          </a:xfrm>
          <a:prstGeom prst="rightBrace">
            <a:avLst/>
          </a:prstGeom>
          <a:solidFill>
            <a:srgbClr val="FF0000"/>
          </a:solidFill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133367" y="5033134"/>
            <a:ext cx="277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Poke a hole about 1½ inches from edge of cutout.</a:t>
            </a:r>
          </a:p>
        </p:txBody>
      </p:sp>
    </p:spTree>
    <p:extLst>
      <p:ext uri="{BB962C8B-B14F-4D97-AF65-F5344CB8AC3E}">
        <p14:creationId xmlns:p14="http://schemas.microsoft.com/office/powerpoint/2010/main" val="234502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59</Words>
  <Application>Microsoft Office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Yonkelowitz</dc:creator>
  <cp:lastModifiedBy>Wayne Yonkelowitz</cp:lastModifiedBy>
  <cp:revision>4</cp:revision>
  <dcterms:created xsi:type="dcterms:W3CDTF">2020-09-10T21:39:54Z</dcterms:created>
  <dcterms:modified xsi:type="dcterms:W3CDTF">2020-09-10T22:04:48Z</dcterms:modified>
</cp:coreProperties>
</file>