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8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BAA66-E198-44E7-AC85-AB8FDED0D93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59534-5748-4D08-A01D-8AD18A4BA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3549" y="1618012"/>
            <a:ext cx="9168071" cy="52578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49" y="11462"/>
            <a:ext cx="2698300" cy="1587500"/>
          </a:xfrm>
          <a:prstGeom prst="rect">
            <a:avLst/>
          </a:prstGeom>
        </p:spPr>
      </p:pic>
      <p:pic>
        <p:nvPicPr>
          <p:cNvPr id="11" name="Picture 10" descr="PPT_GraphicLin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9" y="3060700"/>
            <a:ext cx="6705600" cy="26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544" y="3496733"/>
            <a:ext cx="5056840" cy="633270"/>
          </a:xfrm>
        </p:spPr>
        <p:txBody>
          <a:bodyPr anchor="t">
            <a:normAutofit/>
          </a:bodyPr>
          <a:lstStyle>
            <a:lvl1pPr algn="l">
              <a:defRPr sz="4400" b="1" i="0" cap="all" baseline="0">
                <a:solidFill>
                  <a:schemeClr val="bg1"/>
                </a:solidFill>
                <a:latin typeface="Berthold Akzidenz Grotesk BE"/>
              </a:defRPr>
            </a:lvl1pPr>
          </a:lstStyle>
          <a:p>
            <a:r>
              <a:rPr lang="en-US" dirty="0"/>
              <a:t>PROJECT TITLE</a:t>
            </a:r>
          </a:p>
        </p:txBody>
      </p:sp>
      <p:pic>
        <p:nvPicPr>
          <p:cNvPr id="12" name="Picture 11" descr="PPT_GraphicLine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85" y="4894872"/>
            <a:ext cx="6705600" cy="26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0544" y="4138470"/>
            <a:ext cx="5056840" cy="441997"/>
          </a:xfr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cap="all" baseline="0">
                <a:solidFill>
                  <a:schemeClr val="bg1"/>
                </a:solidFill>
                <a:latin typeface="Berthold Akzidenz Grotesk B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  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89613" y="4246912"/>
            <a:ext cx="0" cy="393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2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78300" cy="512762"/>
          </a:xfrm>
        </p:spPr>
        <p:txBody>
          <a:bodyPr anchor="t">
            <a:normAutofit/>
          </a:bodyPr>
          <a:lstStyle>
            <a:lvl1pPr algn="l">
              <a:defRPr sz="2400" b="0" i="0">
                <a:solidFill>
                  <a:srgbClr val="45A4CF"/>
                </a:solidFill>
                <a:latin typeface="Akzidenz Grotesk BE Bold"/>
                <a:cs typeface="Akzidenz Grotesk BE Bold"/>
              </a:defRPr>
            </a:lvl1pPr>
          </a:lstStyle>
          <a:p>
            <a:pPr marL="0" indent="0"/>
            <a:r>
              <a:rPr lang="en-US" sz="2400" dirty="0">
                <a:solidFill>
                  <a:srgbClr val="00AEEF"/>
                </a:solidFill>
                <a:latin typeface="Akzidenz Grotesk BE Bold"/>
                <a:cs typeface="Akzidenz Grotesk BE Bold"/>
              </a:rPr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PROJECT TITLE</a:t>
            </a:r>
          </a:p>
        </p:txBody>
      </p:sp>
      <p:pic>
        <p:nvPicPr>
          <p:cNvPr id="5" name="Picture 4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5A4CF"/>
                </a:solidFill>
                <a:latin typeface="Akzidenz Grotesk BE"/>
                <a:cs typeface="Akzidenz Grotesk BE"/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4" name="Picture 3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PPT_Foote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762"/>
          <a:stretch/>
        </p:blipFill>
        <p:spPr>
          <a:xfrm>
            <a:off x="0" y="6381750"/>
            <a:ext cx="5943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0750" y="6478778"/>
            <a:ext cx="717734" cy="2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FCC8-4AE7-A749-958A-EEB49E5A0F0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A27-4FAA-E145-85C7-21CD52E9F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ia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3347C5-93C4-400F-BB33-722721BB1064}"/>
              </a:ext>
            </a:extLst>
          </p:cNvPr>
          <p:cNvSpPr>
            <a:spLocks noGrp="1"/>
          </p:cNvSpPr>
          <p:nvPr/>
        </p:nvSpPr>
        <p:spPr>
          <a:xfrm>
            <a:off x="1469718" y="3752568"/>
            <a:ext cx="6836333" cy="1015409"/>
          </a:xfrm>
          <a:prstGeom prst="rect">
            <a:avLst/>
          </a:prstGeom>
          <a:solidFill>
            <a:srgbClr val="77777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Berthold Akzidenz Grotesk BE"/>
                <a:ea typeface="+mj-ea"/>
                <a:cs typeface="+mj-cs"/>
              </a:defRPr>
            </a:lvl1pPr>
          </a:lstStyle>
          <a:p>
            <a:r>
              <a:rPr lang="en-US" dirty="0"/>
              <a:t>The Science of energy</a:t>
            </a:r>
          </a:p>
        </p:txBody>
      </p:sp>
    </p:spTree>
    <p:extLst>
      <p:ext uri="{BB962C8B-B14F-4D97-AF65-F5344CB8AC3E}">
        <p14:creationId xmlns:p14="http://schemas.microsoft.com/office/powerpoint/2010/main" val="35651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BEDF5-39B7-446C-9067-48DBA6EE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" y="118543"/>
            <a:ext cx="3084843" cy="120101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1C349D-4E7E-45AB-8C7D-D9082BB90E44}"/>
              </a:ext>
            </a:extLst>
          </p:cNvPr>
          <p:cNvSpPr txBox="1">
            <a:spLocks/>
          </p:cNvSpPr>
          <p:nvPr/>
        </p:nvSpPr>
        <p:spPr>
          <a:xfrm>
            <a:off x="213279" y="1319559"/>
            <a:ext cx="3008313" cy="469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Forms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- How Scientists Classify Energy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Sources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- Where We Get the Energy To Make Our Lives More Comfortable, Convenient, &amp; Enjoyable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016AE-CE61-42D1-9C19-44F334CB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66" y="147430"/>
            <a:ext cx="4682134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766A6-6A53-444D-ABF1-961044ED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2"/>
            <a:ext cx="3475021" cy="2109399"/>
          </a:xfrm>
          <a:prstGeom prst="rect">
            <a:avLst/>
          </a:prstGeom>
        </p:spPr>
      </p:pic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8CDBCE58-0975-4A36-A3A7-8FDFE7030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"/>
          <a:stretch/>
        </p:blipFill>
        <p:spPr>
          <a:xfrm>
            <a:off x="1990059" y="419764"/>
            <a:ext cx="7153941" cy="58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4909F8-B891-4B38-8B01-FEFABB149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7" y="77891"/>
            <a:ext cx="4267570" cy="6462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25B87A-FDB0-47AD-94A5-ED94F5B75500}"/>
              </a:ext>
            </a:extLst>
          </p:cNvPr>
          <p:cNvSpPr txBox="1">
            <a:spLocks/>
          </p:cNvSpPr>
          <p:nvPr/>
        </p:nvSpPr>
        <p:spPr>
          <a:xfrm>
            <a:off x="447675" y="124932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altLang="en-US" b="1"/>
              <a:t>The NEED Project</a:t>
            </a:r>
            <a:endParaRPr lang="en-US" altLang="en-US" b="1">
              <a:solidFill>
                <a:srgbClr val="262626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Font typeface="Arial"/>
              <a:buNone/>
            </a:pPr>
            <a:r>
              <a:rPr lang="en-US" altLang="en-US">
                <a:solidFill>
                  <a:srgbClr val="0070C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www.need.org</a:t>
            </a:r>
            <a:endParaRPr lang="en-US" altLang="en-US">
              <a:solidFill>
                <a:srgbClr val="0070C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altLang="en-US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info@need.org</a:t>
            </a:r>
            <a:endParaRPr lang="en-US" altLang="en-US">
              <a:solidFill>
                <a:srgbClr val="0070C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altLang="en-US">
                <a:solidFill>
                  <a:srgbClr val="262626"/>
                </a:solidFill>
              </a:rPr>
              <a:t>1-800-875-5029</a:t>
            </a:r>
          </a:p>
          <a:p>
            <a:pPr algn="ctr">
              <a:buFont typeface="Arial"/>
              <a:buNone/>
            </a:pPr>
            <a:r>
              <a:rPr lang="en-US" altLang="en-US" b="1">
                <a:solidFill>
                  <a:srgbClr val="262626"/>
                </a:solidFill>
              </a:rPr>
              <a:t>Energy Information Administration</a:t>
            </a:r>
          </a:p>
          <a:p>
            <a:pPr algn="ctr">
              <a:buFont typeface="Arial"/>
              <a:buNone/>
            </a:pPr>
            <a:r>
              <a:rPr lang="en-US" altLang="en-US" b="1">
                <a:solidFill>
                  <a:srgbClr val="262626"/>
                </a:solidFill>
              </a:rPr>
              <a:t>U.S. Department of Energy</a:t>
            </a:r>
          </a:p>
          <a:p>
            <a:pPr algn="ctr">
              <a:buFont typeface="Arial"/>
              <a:buNone/>
            </a:pPr>
            <a:r>
              <a:rPr lang="en-US" altLang="en-US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www.eia.gov</a:t>
            </a:r>
            <a:endParaRPr lang="en-US" altLang="en-US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94DD3D-CB94-4F92-BD45-5F4882C9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78300" cy="512762"/>
          </a:xfrm>
        </p:spPr>
        <p:txBody>
          <a:bodyPr/>
          <a:lstStyle/>
          <a:p>
            <a:r>
              <a:rPr lang="en-US" dirty="0"/>
              <a:t>Teacher Demo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261AADB4-7CE9-4C32-B88D-4592EE408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083118"/>
              </p:ext>
            </p:extLst>
          </p:nvPr>
        </p:nvGraphicFramePr>
        <p:xfrm>
          <a:off x="457200" y="1263015"/>
          <a:ext cx="82296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n 5">
            <a:extLst>
              <a:ext uri="{FF2B5EF4-FFF2-40B4-BE49-F238E27FC236}">
                <a16:creationId xmlns:a16="http://schemas.microsoft.com/office/drawing/2014/main" id="{C0B0C094-4DCB-4F28-ADA4-800D76EAB252}"/>
              </a:ext>
            </a:extLst>
          </p:cNvPr>
          <p:cNvSpPr/>
          <p:nvPr/>
        </p:nvSpPr>
        <p:spPr>
          <a:xfrm>
            <a:off x="6033424" y="3448050"/>
            <a:ext cx="1066800" cy="137160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7">
            <a:extLst>
              <a:ext uri="{FF2B5EF4-FFF2-40B4-BE49-F238E27FC236}">
                <a16:creationId xmlns:a16="http://schemas.microsoft.com/office/drawing/2014/main" id="{4E265EDE-849A-40F0-BB60-1BC676406342}"/>
              </a:ext>
            </a:extLst>
          </p:cNvPr>
          <p:cNvSpPr/>
          <p:nvPr/>
        </p:nvSpPr>
        <p:spPr>
          <a:xfrm>
            <a:off x="6033424" y="3829050"/>
            <a:ext cx="1066800" cy="990600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BEB962-7280-42CD-8F44-5E571F1995A8}"/>
              </a:ext>
            </a:extLst>
          </p:cNvPr>
          <p:cNvGrpSpPr/>
          <p:nvPr/>
        </p:nvGrpSpPr>
        <p:grpSpPr>
          <a:xfrm>
            <a:off x="4374805" y="3456247"/>
            <a:ext cx="1073727" cy="1371600"/>
            <a:chOff x="4095173" y="3448050"/>
            <a:chExt cx="1073727" cy="1371600"/>
          </a:xfrm>
        </p:grpSpPr>
        <p:sp>
          <p:nvSpPr>
            <p:cNvPr id="10" name="Can 4">
              <a:extLst>
                <a:ext uri="{FF2B5EF4-FFF2-40B4-BE49-F238E27FC236}">
                  <a16:creationId xmlns:a16="http://schemas.microsoft.com/office/drawing/2014/main" id="{CA546FAD-6F56-4470-9AC8-EB24F5080BE5}"/>
                </a:ext>
              </a:extLst>
            </p:cNvPr>
            <p:cNvSpPr/>
            <p:nvPr/>
          </p:nvSpPr>
          <p:spPr>
            <a:xfrm>
              <a:off x="4095173" y="3448050"/>
              <a:ext cx="1066800" cy="1371600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an 6">
              <a:extLst>
                <a:ext uri="{FF2B5EF4-FFF2-40B4-BE49-F238E27FC236}">
                  <a16:creationId xmlns:a16="http://schemas.microsoft.com/office/drawing/2014/main" id="{8BB5E147-4572-4098-9C1A-710F7EEF23E1}"/>
                </a:ext>
              </a:extLst>
            </p:cNvPr>
            <p:cNvSpPr/>
            <p:nvPr/>
          </p:nvSpPr>
          <p:spPr>
            <a:xfrm>
              <a:off x="4102100" y="4324350"/>
              <a:ext cx="1066800" cy="49530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218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3">
            <a:extLst>
              <a:ext uri="{FF2B5EF4-FFF2-40B4-BE49-F238E27FC236}">
                <a16:creationId xmlns:a16="http://schemas.microsoft.com/office/drawing/2014/main" id="{EE5AC30C-C9F7-4286-91EC-B4472E75BFE5}"/>
              </a:ext>
            </a:extLst>
          </p:cNvPr>
          <p:cNvSpPr/>
          <p:nvPr/>
        </p:nvSpPr>
        <p:spPr>
          <a:xfrm>
            <a:off x="2286000" y="304800"/>
            <a:ext cx="4800600" cy="3429000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9140BFF-D432-4305-9BCD-A46AAE61F051}"/>
              </a:ext>
            </a:extLst>
          </p:cNvPr>
          <p:cNvSpPr/>
          <p:nvPr/>
        </p:nvSpPr>
        <p:spPr>
          <a:xfrm>
            <a:off x="304800" y="3733800"/>
            <a:ext cx="4038600" cy="22098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Potential Energy</a:t>
            </a:r>
          </a:p>
          <a:p>
            <a:pPr algn="ctr"/>
            <a:r>
              <a:rPr lang="en-US" sz="2400" dirty="0"/>
              <a:t>Stored energy and the energy of position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1CB4361-7585-497D-AD6F-DEBF0DCC173F}"/>
              </a:ext>
            </a:extLst>
          </p:cNvPr>
          <p:cNvSpPr/>
          <p:nvPr/>
        </p:nvSpPr>
        <p:spPr>
          <a:xfrm>
            <a:off x="4706353" y="3733800"/>
            <a:ext cx="4038600" cy="22098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Kinetic Energy</a:t>
            </a:r>
          </a:p>
          <a:p>
            <a:pPr algn="ctr"/>
            <a:r>
              <a:rPr lang="en-US" sz="2400" dirty="0"/>
              <a:t>Motion of waves, electrons, atoms, molecules, and substances</a:t>
            </a:r>
          </a:p>
        </p:txBody>
      </p:sp>
    </p:spTree>
    <p:extLst>
      <p:ext uri="{BB962C8B-B14F-4D97-AF65-F5344CB8AC3E}">
        <p14:creationId xmlns:p14="http://schemas.microsoft.com/office/powerpoint/2010/main" val="377079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66AF3-BE82-46FC-B608-849ED67DAC3B}"/>
              </a:ext>
            </a:extLst>
          </p:cNvPr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Chemical Energy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Energy stored in the bonds of atoms and molecules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B35D0-E52C-40A8-8613-22391066E0FA}"/>
              </a:ext>
            </a:extLst>
          </p:cNvPr>
          <p:cNvSpPr/>
          <p:nvPr/>
        </p:nvSpPr>
        <p:spPr>
          <a:xfrm>
            <a:off x="4572000" y="3424989"/>
            <a:ext cx="457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Elastic Energy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Energy stored in objects by the application of force.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E74C5-AA05-43ED-AD9E-160287EF3EB9}"/>
              </a:ext>
            </a:extLst>
          </p:cNvPr>
          <p:cNvSpPr/>
          <p:nvPr/>
        </p:nvSpPr>
        <p:spPr>
          <a:xfrm>
            <a:off x="4574275" y="3981"/>
            <a:ext cx="4572000" cy="3429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Nuclear Energy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Energy stored in the nucleus of an atom – the energy that holds the nucleus together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1004D0-46A3-40CD-9972-E7ED236D0003}"/>
              </a:ext>
            </a:extLst>
          </p:cNvPr>
          <p:cNvSpPr/>
          <p:nvPr/>
        </p:nvSpPr>
        <p:spPr>
          <a:xfrm>
            <a:off x="0" y="3443187"/>
            <a:ext cx="4572000" cy="3429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Gravitational Energy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Energy of place or position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54D6A3-802D-42E1-AF38-D6EB499CE22B}"/>
              </a:ext>
            </a:extLst>
          </p:cNvPr>
          <p:cNvSpPr/>
          <p:nvPr/>
        </p:nvSpPr>
        <p:spPr>
          <a:xfrm>
            <a:off x="2552700" y="2324100"/>
            <a:ext cx="4038600" cy="22098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Potential Energy</a:t>
            </a:r>
          </a:p>
          <a:p>
            <a:pPr algn="ctr"/>
            <a:r>
              <a:rPr lang="en-US" sz="2400" dirty="0"/>
              <a:t>Stored energy and the energy of position</a:t>
            </a:r>
          </a:p>
        </p:txBody>
      </p:sp>
    </p:spTree>
    <p:extLst>
      <p:ext uri="{BB962C8B-B14F-4D97-AF65-F5344CB8AC3E}">
        <p14:creationId xmlns:p14="http://schemas.microsoft.com/office/powerpoint/2010/main" val="69466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C0207-3FBF-4178-A795-EFD12EE1022D}"/>
              </a:ext>
            </a:extLst>
          </p:cNvPr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C6C7887-00AC-4545-AC3C-226B3C32F52B}"/>
              </a:ext>
            </a:extLst>
          </p:cNvPr>
          <p:cNvSpPr/>
          <p:nvPr/>
        </p:nvSpPr>
        <p:spPr>
          <a:xfrm>
            <a:off x="4574275" y="3981"/>
            <a:ext cx="4582235" cy="3431843"/>
          </a:xfrm>
          <a:custGeom>
            <a:avLst/>
            <a:gdLst>
              <a:gd name="connsiteX0" fmla="*/ 0 w 4554940"/>
              <a:gd name="connsiteY0" fmla="*/ 0 h 2967819"/>
              <a:gd name="connsiteX1" fmla="*/ 4554940 w 4554940"/>
              <a:gd name="connsiteY1" fmla="*/ 0 h 2967819"/>
              <a:gd name="connsiteX2" fmla="*/ 4554940 w 4554940"/>
              <a:gd name="connsiteY2" fmla="*/ 2967819 h 2967819"/>
              <a:gd name="connsiteX3" fmla="*/ 0 w 4554940"/>
              <a:gd name="connsiteY3" fmla="*/ 2967819 h 2967819"/>
              <a:gd name="connsiteX4" fmla="*/ 0 w 4554940"/>
              <a:gd name="connsiteY4" fmla="*/ 0 h 2967819"/>
              <a:gd name="connsiteX0" fmla="*/ 0 w 4554940"/>
              <a:gd name="connsiteY0" fmla="*/ 0 h 3431843"/>
              <a:gd name="connsiteX1" fmla="*/ 4554940 w 4554940"/>
              <a:gd name="connsiteY1" fmla="*/ 0 h 3431843"/>
              <a:gd name="connsiteX2" fmla="*/ 4554940 w 4554940"/>
              <a:gd name="connsiteY2" fmla="*/ 2967819 h 3431843"/>
              <a:gd name="connsiteX3" fmla="*/ 0 w 4554940"/>
              <a:gd name="connsiteY3" fmla="*/ 3431843 h 3431843"/>
              <a:gd name="connsiteX4" fmla="*/ 0 w 4554940"/>
              <a:gd name="connsiteY4" fmla="*/ 0 h 3431843"/>
              <a:gd name="connsiteX0" fmla="*/ 0 w 4582235"/>
              <a:gd name="connsiteY0" fmla="*/ 0 h 3431843"/>
              <a:gd name="connsiteX1" fmla="*/ 4554940 w 4582235"/>
              <a:gd name="connsiteY1" fmla="*/ 0 h 3431843"/>
              <a:gd name="connsiteX2" fmla="*/ 4582235 w 4582235"/>
              <a:gd name="connsiteY2" fmla="*/ 2476499 h 3431843"/>
              <a:gd name="connsiteX3" fmla="*/ 0 w 4582235"/>
              <a:gd name="connsiteY3" fmla="*/ 3431843 h 3431843"/>
              <a:gd name="connsiteX4" fmla="*/ 0 w 4582235"/>
              <a:gd name="connsiteY4" fmla="*/ 0 h 34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2235" h="3431843">
                <a:moveTo>
                  <a:pt x="0" y="0"/>
                </a:moveTo>
                <a:lnTo>
                  <a:pt x="4554940" y="0"/>
                </a:lnTo>
                <a:lnTo>
                  <a:pt x="4582235" y="2476499"/>
                </a:lnTo>
                <a:lnTo>
                  <a:pt x="0" y="343184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82A430E-BD54-470B-AEEA-078C709C6E5C}"/>
              </a:ext>
            </a:extLst>
          </p:cNvPr>
          <p:cNvSpPr/>
          <p:nvPr/>
        </p:nvSpPr>
        <p:spPr>
          <a:xfrm>
            <a:off x="4182" y="2036928"/>
            <a:ext cx="3772943" cy="4834242"/>
          </a:xfrm>
          <a:custGeom>
            <a:avLst/>
            <a:gdLst>
              <a:gd name="connsiteX0" fmla="*/ 0 w 3124200"/>
              <a:gd name="connsiteY0" fmla="*/ 0 h 3429000"/>
              <a:gd name="connsiteX1" fmla="*/ 3124200 w 3124200"/>
              <a:gd name="connsiteY1" fmla="*/ 0 h 3429000"/>
              <a:gd name="connsiteX2" fmla="*/ 3124200 w 3124200"/>
              <a:gd name="connsiteY2" fmla="*/ 3429000 h 3429000"/>
              <a:gd name="connsiteX3" fmla="*/ 0 w 3124200"/>
              <a:gd name="connsiteY3" fmla="*/ 3429000 h 3429000"/>
              <a:gd name="connsiteX4" fmla="*/ 0 w 3124200"/>
              <a:gd name="connsiteY4" fmla="*/ 0 h 3429000"/>
              <a:gd name="connsiteX0" fmla="*/ 0 w 3178792"/>
              <a:gd name="connsiteY0" fmla="*/ 0 h 5066731"/>
              <a:gd name="connsiteX1" fmla="*/ 3178792 w 3178792"/>
              <a:gd name="connsiteY1" fmla="*/ 1637731 h 5066731"/>
              <a:gd name="connsiteX2" fmla="*/ 3178792 w 3178792"/>
              <a:gd name="connsiteY2" fmla="*/ 5066731 h 5066731"/>
              <a:gd name="connsiteX3" fmla="*/ 54592 w 3178792"/>
              <a:gd name="connsiteY3" fmla="*/ 5066731 h 5066731"/>
              <a:gd name="connsiteX4" fmla="*/ 0 w 3178792"/>
              <a:gd name="connsiteY4" fmla="*/ 0 h 5066731"/>
              <a:gd name="connsiteX0" fmla="*/ 0 w 3178792"/>
              <a:gd name="connsiteY0" fmla="*/ 0 h 5066731"/>
              <a:gd name="connsiteX1" fmla="*/ 3178792 w 3178792"/>
              <a:gd name="connsiteY1" fmla="*/ 1637731 h 5066731"/>
              <a:gd name="connsiteX2" fmla="*/ 3178792 w 3178792"/>
              <a:gd name="connsiteY2" fmla="*/ 5066731 h 5066731"/>
              <a:gd name="connsiteX3" fmla="*/ 54592 w 3178792"/>
              <a:gd name="connsiteY3" fmla="*/ 5066731 h 5066731"/>
              <a:gd name="connsiteX4" fmla="*/ 0 w 3178792"/>
              <a:gd name="connsiteY4" fmla="*/ 0 h 5066731"/>
              <a:gd name="connsiteX0" fmla="*/ 0 w 3178792"/>
              <a:gd name="connsiteY0" fmla="*/ 0 h 5066731"/>
              <a:gd name="connsiteX1" fmla="*/ 3042314 w 3178792"/>
              <a:gd name="connsiteY1" fmla="*/ 1937982 h 5066731"/>
              <a:gd name="connsiteX2" fmla="*/ 3178792 w 3178792"/>
              <a:gd name="connsiteY2" fmla="*/ 5066731 h 5066731"/>
              <a:gd name="connsiteX3" fmla="*/ 54592 w 3178792"/>
              <a:gd name="connsiteY3" fmla="*/ 5066731 h 5066731"/>
              <a:gd name="connsiteX4" fmla="*/ 0 w 3178792"/>
              <a:gd name="connsiteY4" fmla="*/ 0 h 5066731"/>
              <a:gd name="connsiteX0" fmla="*/ 0 w 3178792"/>
              <a:gd name="connsiteY0" fmla="*/ 0 h 5066731"/>
              <a:gd name="connsiteX1" fmla="*/ 2305335 w 3178792"/>
              <a:gd name="connsiteY1" fmla="*/ 1201003 h 5066731"/>
              <a:gd name="connsiteX2" fmla="*/ 3178792 w 3178792"/>
              <a:gd name="connsiteY2" fmla="*/ 5066731 h 5066731"/>
              <a:gd name="connsiteX3" fmla="*/ 54592 w 3178792"/>
              <a:gd name="connsiteY3" fmla="*/ 5066731 h 5066731"/>
              <a:gd name="connsiteX4" fmla="*/ 0 w 3178792"/>
              <a:gd name="connsiteY4" fmla="*/ 0 h 5066731"/>
              <a:gd name="connsiteX0" fmla="*/ 0 w 3861180"/>
              <a:gd name="connsiteY0" fmla="*/ 0 h 5476163"/>
              <a:gd name="connsiteX1" fmla="*/ 2305335 w 3861180"/>
              <a:gd name="connsiteY1" fmla="*/ 1201003 h 5476163"/>
              <a:gd name="connsiteX2" fmla="*/ 3861180 w 3861180"/>
              <a:gd name="connsiteY2" fmla="*/ 5476163 h 5476163"/>
              <a:gd name="connsiteX3" fmla="*/ 54592 w 3861180"/>
              <a:gd name="connsiteY3" fmla="*/ 5066731 h 5476163"/>
              <a:gd name="connsiteX4" fmla="*/ 0 w 3861180"/>
              <a:gd name="connsiteY4" fmla="*/ 0 h 5476163"/>
              <a:gd name="connsiteX0" fmla="*/ 0 w 3806589"/>
              <a:gd name="connsiteY0" fmla="*/ 0 h 5366981"/>
              <a:gd name="connsiteX1" fmla="*/ 2305335 w 3806589"/>
              <a:gd name="connsiteY1" fmla="*/ 1201003 h 5366981"/>
              <a:gd name="connsiteX2" fmla="*/ 3806589 w 3806589"/>
              <a:gd name="connsiteY2" fmla="*/ 5366981 h 5366981"/>
              <a:gd name="connsiteX3" fmla="*/ 54592 w 3806589"/>
              <a:gd name="connsiteY3" fmla="*/ 5066731 h 5366981"/>
              <a:gd name="connsiteX4" fmla="*/ 0 w 3806589"/>
              <a:gd name="connsiteY4" fmla="*/ 0 h 5366981"/>
              <a:gd name="connsiteX0" fmla="*/ 0 w 3943066"/>
              <a:gd name="connsiteY0" fmla="*/ 0 h 5121321"/>
              <a:gd name="connsiteX1" fmla="*/ 2441812 w 3943066"/>
              <a:gd name="connsiteY1" fmla="*/ 955343 h 5121321"/>
              <a:gd name="connsiteX2" fmla="*/ 3943066 w 3943066"/>
              <a:gd name="connsiteY2" fmla="*/ 5121321 h 5121321"/>
              <a:gd name="connsiteX3" fmla="*/ 191069 w 3943066"/>
              <a:gd name="connsiteY3" fmla="*/ 4821071 h 5121321"/>
              <a:gd name="connsiteX4" fmla="*/ 0 w 3943066"/>
              <a:gd name="connsiteY4" fmla="*/ 0 h 5121321"/>
              <a:gd name="connsiteX0" fmla="*/ 0 w 3783577"/>
              <a:gd name="connsiteY0" fmla="*/ 0 h 5142587"/>
              <a:gd name="connsiteX1" fmla="*/ 2282323 w 3783577"/>
              <a:gd name="connsiteY1" fmla="*/ 976609 h 5142587"/>
              <a:gd name="connsiteX2" fmla="*/ 3783577 w 3783577"/>
              <a:gd name="connsiteY2" fmla="*/ 5142587 h 5142587"/>
              <a:gd name="connsiteX3" fmla="*/ 31580 w 3783577"/>
              <a:gd name="connsiteY3" fmla="*/ 4842337 h 5142587"/>
              <a:gd name="connsiteX4" fmla="*/ 0 w 3783577"/>
              <a:gd name="connsiteY4" fmla="*/ 0 h 5142587"/>
              <a:gd name="connsiteX0" fmla="*/ 0 w 3783577"/>
              <a:gd name="connsiteY0" fmla="*/ 0 h 5142587"/>
              <a:gd name="connsiteX1" fmla="*/ 2282323 w 3783577"/>
              <a:gd name="connsiteY1" fmla="*/ 976609 h 5142587"/>
              <a:gd name="connsiteX2" fmla="*/ 3783577 w 3783577"/>
              <a:gd name="connsiteY2" fmla="*/ 5142587 h 5142587"/>
              <a:gd name="connsiteX3" fmla="*/ 95375 w 3783577"/>
              <a:gd name="connsiteY3" fmla="*/ 4842337 h 5142587"/>
              <a:gd name="connsiteX4" fmla="*/ 0 w 3783577"/>
              <a:gd name="connsiteY4" fmla="*/ 0 h 5142587"/>
              <a:gd name="connsiteX0" fmla="*/ 0 w 3815474"/>
              <a:gd name="connsiteY0" fmla="*/ 0 h 4855507"/>
              <a:gd name="connsiteX1" fmla="*/ 2282323 w 3815474"/>
              <a:gd name="connsiteY1" fmla="*/ 976609 h 4855507"/>
              <a:gd name="connsiteX2" fmla="*/ 3815474 w 3815474"/>
              <a:gd name="connsiteY2" fmla="*/ 4855507 h 4855507"/>
              <a:gd name="connsiteX3" fmla="*/ 95375 w 3815474"/>
              <a:gd name="connsiteY3" fmla="*/ 4842337 h 4855507"/>
              <a:gd name="connsiteX4" fmla="*/ 0 w 3815474"/>
              <a:gd name="connsiteY4" fmla="*/ 0 h 4855507"/>
              <a:gd name="connsiteX0" fmla="*/ 0 w 3815474"/>
              <a:gd name="connsiteY0" fmla="*/ 0 h 4855507"/>
              <a:gd name="connsiteX1" fmla="*/ 2282323 w 3815474"/>
              <a:gd name="connsiteY1" fmla="*/ 976609 h 4855507"/>
              <a:gd name="connsiteX2" fmla="*/ 3815474 w 3815474"/>
              <a:gd name="connsiteY2" fmla="*/ 4855507 h 4855507"/>
              <a:gd name="connsiteX3" fmla="*/ 52845 w 3815474"/>
              <a:gd name="connsiteY3" fmla="*/ 4831704 h 4855507"/>
              <a:gd name="connsiteX4" fmla="*/ 0 w 3815474"/>
              <a:gd name="connsiteY4" fmla="*/ 0 h 4855507"/>
              <a:gd name="connsiteX0" fmla="*/ 0 w 3772943"/>
              <a:gd name="connsiteY0" fmla="*/ 0 h 4834242"/>
              <a:gd name="connsiteX1" fmla="*/ 2239792 w 3772943"/>
              <a:gd name="connsiteY1" fmla="*/ 955344 h 4834242"/>
              <a:gd name="connsiteX2" fmla="*/ 3772943 w 3772943"/>
              <a:gd name="connsiteY2" fmla="*/ 4834242 h 4834242"/>
              <a:gd name="connsiteX3" fmla="*/ 10314 w 3772943"/>
              <a:gd name="connsiteY3" fmla="*/ 4810439 h 4834242"/>
              <a:gd name="connsiteX4" fmla="*/ 0 w 3772943"/>
              <a:gd name="connsiteY4" fmla="*/ 0 h 48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943" h="4834242">
                <a:moveTo>
                  <a:pt x="0" y="0"/>
                </a:moveTo>
                <a:lnTo>
                  <a:pt x="2239792" y="955344"/>
                </a:lnTo>
                <a:lnTo>
                  <a:pt x="3772943" y="4834242"/>
                </a:lnTo>
                <a:lnTo>
                  <a:pt x="10314" y="4810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576C8D-0969-458C-A370-B734DA192E2A}"/>
              </a:ext>
            </a:extLst>
          </p:cNvPr>
          <p:cNvSpPr/>
          <p:nvPr/>
        </p:nvSpPr>
        <p:spPr>
          <a:xfrm>
            <a:off x="6005015" y="2423045"/>
            <a:ext cx="3136262" cy="4438935"/>
          </a:xfrm>
          <a:custGeom>
            <a:avLst/>
            <a:gdLst>
              <a:gd name="connsiteX0" fmla="*/ 0 w 3124200"/>
              <a:gd name="connsiteY0" fmla="*/ 0 h 3429000"/>
              <a:gd name="connsiteX1" fmla="*/ 3124200 w 3124200"/>
              <a:gd name="connsiteY1" fmla="*/ 0 h 3429000"/>
              <a:gd name="connsiteX2" fmla="*/ 3124200 w 3124200"/>
              <a:gd name="connsiteY2" fmla="*/ 3429000 h 3429000"/>
              <a:gd name="connsiteX3" fmla="*/ 0 w 3124200"/>
              <a:gd name="connsiteY3" fmla="*/ 3429000 h 3429000"/>
              <a:gd name="connsiteX4" fmla="*/ 0 w 3124200"/>
              <a:gd name="connsiteY4" fmla="*/ 0 h 3429000"/>
              <a:gd name="connsiteX0" fmla="*/ 0 w 3178792"/>
              <a:gd name="connsiteY0" fmla="*/ 1009935 h 4438935"/>
              <a:gd name="connsiteX1" fmla="*/ 3178792 w 3178792"/>
              <a:gd name="connsiteY1" fmla="*/ 0 h 4438935"/>
              <a:gd name="connsiteX2" fmla="*/ 3124200 w 3178792"/>
              <a:gd name="connsiteY2" fmla="*/ 4438935 h 4438935"/>
              <a:gd name="connsiteX3" fmla="*/ 0 w 3178792"/>
              <a:gd name="connsiteY3" fmla="*/ 4438935 h 4438935"/>
              <a:gd name="connsiteX4" fmla="*/ 0 w 3178792"/>
              <a:gd name="connsiteY4" fmla="*/ 1009935 h 4438935"/>
              <a:gd name="connsiteX0" fmla="*/ 27295 w 3178792"/>
              <a:gd name="connsiteY0" fmla="*/ 709684 h 4438935"/>
              <a:gd name="connsiteX1" fmla="*/ 3178792 w 3178792"/>
              <a:gd name="connsiteY1" fmla="*/ 0 h 4438935"/>
              <a:gd name="connsiteX2" fmla="*/ 3124200 w 3178792"/>
              <a:gd name="connsiteY2" fmla="*/ 4438935 h 4438935"/>
              <a:gd name="connsiteX3" fmla="*/ 0 w 3178792"/>
              <a:gd name="connsiteY3" fmla="*/ 4438935 h 4438935"/>
              <a:gd name="connsiteX4" fmla="*/ 27295 w 3178792"/>
              <a:gd name="connsiteY4" fmla="*/ 709684 h 4438935"/>
              <a:gd name="connsiteX0" fmla="*/ 27295 w 3136262"/>
              <a:gd name="connsiteY0" fmla="*/ 709684 h 4438935"/>
              <a:gd name="connsiteX1" fmla="*/ 3136262 w 3136262"/>
              <a:gd name="connsiteY1" fmla="*/ 0 h 4438935"/>
              <a:gd name="connsiteX2" fmla="*/ 3124200 w 3136262"/>
              <a:gd name="connsiteY2" fmla="*/ 4438935 h 4438935"/>
              <a:gd name="connsiteX3" fmla="*/ 0 w 3136262"/>
              <a:gd name="connsiteY3" fmla="*/ 4438935 h 4438935"/>
              <a:gd name="connsiteX4" fmla="*/ 27295 w 3136262"/>
              <a:gd name="connsiteY4" fmla="*/ 709684 h 44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6262" h="4438935">
                <a:moveTo>
                  <a:pt x="27295" y="709684"/>
                </a:moveTo>
                <a:lnTo>
                  <a:pt x="3136262" y="0"/>
                </a:lnTo>
                <a:cubicBezTo>
                  <a:pt x="3132241" y="1479645"/>
                  <a:pt x="3128221" y="2959290"/>
                  <a:pt x="3124200" y="4438935"/>
                </a:cubicBezTo>
                <a:lnTo>
                  <a:pt x="0" y="4438935"/>
                </a:lnTo>
                <a:lnTo>
                  <a:pt x="27295" y="7096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gular Pentagon 5">
            <a:extLst>
              <a:ext uri="{FF2B5EF4-FFF2-40B4-BE49-F238E27FC236}">
                <a16:creationId xmlns:a16="http://schemas.microsoft.com/office/drawing/2014/main" id="{3E89DA35-82A3-431F-9355-789B2803AEC8}"/>
              </a:ext>
            </a:extLst>
          </p:cNvPr>
          <p:cNvSpPr/>
          <p:nvPr/>
        </p:nvSpPr>
        <p:spPr>
          <a:xfrm>
            <a:off x="2233684" y="1371600"/>
            <a:ext cx="4724400" cy="4114800"/>
          </a:xfrm>
          <a:prstGeom prst="pentag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Kinetic Energy</a:t>
            </a:r>
          </a:p>
          <a:p>
            <a:pPr algn="ctr"/>
            <a:r>
              <a:rPr lang="en-US" sz="2400" dirty="0"/>
              <a:t>Motion of waves, electrons, atoms, molecules, and substances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E04CA0-0B0D-48D5-B7DD-50549CCAF816}"/>
              </a:ext>
            </a:extLst>
          </p:cNvPr>
          <p:cNvSpPr/>
          <p:nvPr/>
        </p:nvSpPr>
        <p:spPr>
          <a:xfrm>
            <a:off x="2351394" y="5147481"/>
            <a:ext cx="4680045" cy="1718481"/>
          </a:xfrm>
          <a:custGeom>
            <a:avLst/>
            <a:gdLst>
              <a:gd name="connsiteX0" fmla="*/ 0 w 3124200"/>
              <a:gd name="connsiteY0" fmla="*/ 0 h 1718481"/>
              <a:gd name="connsiteX1" fmla="*/ 3124200 w 3124200"/>
              <a:gd name="connsiteY1" fmla="*/ 0 h 1718481"/>
              <a:gd name="connsiteX2" fmla="*/ 3124200 w 3124200"/>
              <a:gd name="connsiteY2" fmla="*/ 1718481 h 1718481"/>
              <a:gd name="connsiteX3" fmla="*/ 0 w 3124200"/>
              <a:gd name="connsiteY3" fmla="*/ 1718481 h 1718481"/>
              <a:gd name="connsiteX4" fmla="*/ 0 w 3124200"/>
              <a:gd name="connsiteY4" fmla="*/ 0 h 1718481"/>
              <a:gd name="connsiteX0" fmla="*/ 655093 w 3779293"/>
              <a:gd name="connsiteY0" fmla="*/ 0 h 1882254"/>
              <a:gd name="connsiteX1" fmla="*/ 3779293 w 3779293"/>
              <a:gd name="connsiteY1" fmla="*/ 0 h 1882254"/>
              <a:gd name="connsiteX2" fmla="*/ 3779293 w 3779293"/>
              <a:gd name="connsiteY2" fmla="*/ 1718481 h 1882254"/>
              <a:gd name="connsiteX3" fmla="*/ 0 w 3779293"/>
              <a:gd name="connsiteY3" fmla="*/ 1882254 h 1882254"/>
              <a:gd name="connsiteX4" fmla="*/ 655093 w 3779293"/>
              <a:gd name="connsiteY4" fmla="*/ 0 h 1882254"/>
              <a:gd name="connsiteX0" fmla="*/ 682389 w 3806589"/>
              <a:gd name="connsiteY0" fmla="*/ 0 h 1718481"/>
              <a:gd name="connsiteX1" fmla="*/ 3806589 w 3806589"/>
              <a:gd name="connsiteY1" fmla="*/ 0 h 1718481"/>
              <a:gd name="connsiteX2" fmla="*/ 3806589 w 3806589"/>
              <a:gd name="connsiteY2" fmla="*/ 1718481 h 1718481"/>
              <a:gd name="connsiteX3" fmla="*/ 0 w 3806589"/>
              <a:gd name="connsiteY3" fmla="*/ 1718481 h 1718481"/>
              <a:gd name="connsiteX4" fmla="*/ 682389 w 3806589"/>
              <a:gd name="connsiteY4" fmla="*/ 0 h 1718481"/>
              <a:gd name="connsiteX0" fmla="*/ 682389 w 4680045"/>
              <a:gd name="connsiteY0" fmla="*/ 0 h 1718481"/>
              <a:gd name="connsiteX1" fmla="*/ 3806589 w 4680045"/>
              <a:gd name="connsiteY1" fmla="*/ 0 h 1718481"/>
              <a:gd name="connsiteX2" fmla="*/ 4680045 w 4680045"/>
              <a:gd name="connsiteY2" fmla="*/ 1718481 h 1718481"/>
              <a:gd name="connsiteX3" fmla="*/ 0 w 4680045"/>
              <a:gd name="connsiteY3" fmla="*/ 1718481 h 1718481"/>
              <a:gd name="connsiteX4" fmla="*/ 682389 w 4680045"/>
              <a:gd name="connsiteY4" fmla="*/ 0 h 171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045" h="1718481">
                <a:moveTo>
                  <a:pt x="682389" y="0"/>
                </a:moveTo>
                <a:lnTo>
                  <a:pt x="3806589" y="0"/>
                </a:lnTo>
                <a:lnTo>
                  <a:pt x="4680045" y="1718481"/>
                </a:lnTo>
                <a:lnTo>
                  <a:pt x="0" y="1718481"/>
                </a:lnTo>
                <a:lnTo>
                  <a:pt x="68238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1E8C9-B2D5-4EFB-85D2-7BFE036D38CC}"/>
              </a:ext>
            </a:extLst>
          </p:cNvPr>
          <p:cNvSpPr txBox="1"/>
          <p:nvPr/>
        </p:nvSpPr>
        <p:spPr>
          <a:xfrm>
            <a:off x="6705601" y="3733799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Electrical Energy</a:t>
            </a:r>
          </a:p>
          <a:p>
            <a:pPr algn="r"/>
            <a:r>
              <a:rPr lang="en-US" dirty="0"/>
              <a:t>Movement of electrons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64166-3270-4EEF-A5DA-B8E3F8C33256}"/>
              </a:ext>
            </a:extLst>
          </p:cNvPr>
          <p:cNvSpPr txBox="1"/>
          <p:nvPr/>
        </p:nvSpPr>
        <p:spPr>
          <a:xfrm>
            <a:off x="3124200" y="5486400"/>
            <a:ext cx="304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Motion</a:t>
            </a:r>
          </a:p>
          <a:p>
            <a:pPr algn="ctr"/>
            <a:r>
              <a:rPr lang="en-US" dirty="0"/>
              <a:t>Movement of substance from one place to another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986B2-2453-4286-9A45-3CEE2DD1EDA6}"/>
              </a:ext>
            </a:extLst>
          </p:cNvPr>
          <p:cNvSpPr txBox="1"/>
          <p:nvPr/>
        </p:nvSpPr>
        <p:spPr>
          <a:xfrm>
            <a:off x="609600" y="3708499"/>
            <a:ext cx="1905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Sound Energy</a:t>
            </a:r>
          </a:p>
          <a:p>
            <a:r>
              <a:rPr lang="en-US" dirty="0"/>
              <a:t>Movement of energy through substances in longitudinal waves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F609C-EEFC-4871-9C86-8809B976DA89}"/>
              </a:ext>
            </a:extLst>
          </p:cNvPr>
          <p:cNvSpPr txBox="1"/>
          <p:nvPr/>
        </p:nvSpPr>
        <p:spPr>
          <a:xfrm>
            <a:off x="533400" y="457200"/>
            <a:ext cx="335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Radiant Energy</a:t>
            </a:r>
          </a:p>
          <a:p>
            <a:r>
              <a:rPr lang="en-US" dirty="0"/>
              <a:t>Electromagnetic energy that travels in transverse waves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AA8C5-DC27-4B86-AD58-199C6573D2B2}"/>
              </a:ext>
            </a:extLst>
          </p:cNvPr>
          <p:cNvSpPr txBox="1"/>
          <p:nvPr/>
        </p:nvSpPr>
        <p:spPr>
          <a:xfrm>
            <a:off x="4876800" y="457200"/>
            <a:ext cx="39624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Thermal Energy</a:t>
            </a:r>
          </a:p>
          <a:p>
            <a:pPr algn="r"/>
            <a:r>
              <a:rPr lang="en-US" dirty="0"/>
              <a:t>Internal energy in substances – vibration or movement of atoms and molecules in substances</a:t>
            </a:r>
          </a:p>
          <a:p>
            <a:pPr algn="r"/>
            <a:r>
              <a:rPr lang="en-US" dirty="0"/>
              <a:t>a.k.a. “heat”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NEED\NEED Materials\PPTs\Images\Forms-of-Energy.jpg">
            <a:extLst>
              <a:ext uri="{FF2B5EF4-FFF2-40B4-BE49-F238E27FC236}">
                <a16:creationId xmlns:a16="http://schemas.microsoft.com/office/drawing/2014/main" id="{3398F3F4-9896-4E42-A40B-F1FA22820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"/>
          <a:stretch/>
        </p:blipFill>
        <p:spPr bwMode="auto">
          <a:xfrm>
            <a:off x="1925515" y="0"/>
            <a:ext cx="4901153" cy="62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6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F383-5991-4BC3-AC8A-5F7947E38D82}"/>
              </a:ext>
            </a:extLst>
          </p:cNvPr>
          <p:cNvSpPr txBox="1">
            <a:spLocks/>
          </p:cNvSpPr>
          <p:nvPr/>
        </p:nvSpPr>
        <p:spPr>
          <a:xfrm>
            <a:off x="457200" y="1350818"/>
            <a:ext cx="4162425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/>
              <a:t>Cut the cards apart; clip them together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/>
              <a:t>Students can use these to help show or work out energy transformations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1930B4-139F-4B3D-9E70-18E199ED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800979"/>
            <a:ext cx="4120313" cy="525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A428F-ECD9-4717-845D-8A125A3F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1" y="296499"/>
            <a:ext cx="486503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2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NEED\NEED Materials\PPTs\Images\flowflashlight.jpg">
            <a:extLst>
              <a:ext uri="{FF2B5EF4-FFF2-40B4-BE49-F238E27FC236}">
                <a16:creationId xmlns:a16="http://schemas.microsoft.com/office/drawing/2014/main" id="{8374252F-4065-447C-8C42-D91A37EC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-14008"/>
            <a:ext cx="4905375" cy="63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3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C503A-902C-48EC-9D7F-155F88A98095}"/>
              </a:ext>
            </a:extLst>
          </p:cNvPr>
          <p:cNvSpPr/>
          <p:nvPr/>
        </p:nvSpPr>
        <p:spPr>
          <a:xfrm>
            <a:off x="7077075" y="342900"/>
            <a:ext cx="1600200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B22754-7826-49BF-9804-225E300240E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Turning on the Light in Your Closet</a:t>
            </a:r>
            <a:endParaRPr lang="en-US" sz="3600" dirty="0"/>
          </a:p>
        </p:txBody>
      </p:sp>
      <p:pic>
        <p:nvPicPr>
          <p:cNvPr id="6" name="Picture 5" descr="http://images.clipartpanda.com/light-bulb-clip-art-BULB02.png">
            <a:extLst>
              <a:ext uri="{FF2B5EF4-FFF2-40B4-BE49-F238E27FC236}">
                <a16:creationId xmlns:a16="http://schemas.microsoft.com/office/drawing/2014/main" id="{D95368BF-7DA8-4D39-89D2-23C74134C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3"/>
          <a:stretch/>
        </p:blipFill>
        <p:spPr bwMode="auto">
          <a:xfrm>
            <a:off x="4772025" y="1276350"/>
            <a:ext cx="39022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newyorknyhomeowner.com/wp-content/uploads/2012/03/Switch-from-Lancet.jpg">
            <a:extLst>
              <a:ext uri="{FF2B5EF4-FFF2-40B4-BE49-F238E27FC236}">
                <a16:creationId xmlns:a16="http://schemas.microsoft.com/office/drawing/2014/main" id="{30510C31-D076-4202-8830-F98E9C4BC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8" b="93765" l="4147" r="48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" t="4915" r="51825" b="6044"/>
          <a:stretch/>
        </p:blipFill>
        <p:spPr bwMode="auto">
          <a:xfrm>
            <a:off x="1343025" y="1562953"/>
            <a:ext cx="1972860" cy="45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FF5988DA-D251-40A3-BED1-8088E1817A45}"/>
              </a:ext>
            </a:extLst>
          </p:cNvPr>
          <p:cNvSpPr/>
          <p:nvPr/>
        </p:nvSpPr>
        <p:spPr>
          <a:xfrm>
            <a:off x="3153628" y="2173690"/>
            <a:ext cx="3043451" cy="2797791"/>
          </a:xfrm>
          <a:custGeom>
            <a:avLst/>
            <a:gdLst>
              <a:gd name="connsiteX0" fmla="*/ 0 w 3043451"/>
              <a:gd name="connsiteY0" fmla="*/ 177421 h 2797791"/>
              <a:gd name="connsiteX1" fmla="*/ 54591 w 3043451"/>
              <a:gd name="connsiteY1" fmla="*/ 109182 h 2797791"/>
              <a:gd name="connsiteX2" fmla="*/ 95534 w 3043451"/>
              <a:gd name="connsiteY2" fmla="*/ 81887 h 2797791"/>
              <a:gd name="connsiteX3" fmla="*/ 191069 w 3043451"/>
              <a:gd name="connsiteY3" fmla="*/ 13648 h 2797791"/>
              <a:gd name="connsiteX4" fmla="*/ 232012 w 3043451"/>
              <a:gd name="connsiteY4" fmla="*/ 0 h 2797791"/>
              <a:gd name="connsiteX5" fmla="*/ 450376 w 3043451"/>
              <a:gd name="connsiteY5" fmla="*/ 13648 h 2797791"/>
              <a:gd name="connsiteX6" fmla="*/ 532263 w 3043451"/>
              <a:gd name="connsiteY6" fmla="*/ 40944 h 2797791"/>
              <a:gd name="connsiteX7" fmla="*/ 573206 w 3043451"/>
              <a:gd name="connsiteY7" fmla="*/ 54591 h 2797791"/>
              <a:gd name="connsiteX8" fmla="*/ 655093 w 3043451"/>
              <a:gd name="connsiteY8" fmla="*/ 136478 h 2797791"/>
              <a:gd name="connsiteX9" fmla="*/ 682388 w 3043451"/>
              <a:gd name="connsiteY9" fmla="*/ 177421 h 2797791"/>
              <a:gd name="connsiteX10" fmla="*/ 723331 w 3043451"/>
              <a:gd name="connsiteY10" fmla="*/ 218364 h 2797791"/>
              <a:gd name="connsiteX11" fmla="*/ 777922 w 3043451"/>
              <a:gd name="connsiteY11" fmla="*/ 300251 h 2797791"/>
              <a:gd name="connsiteX12" fmla="*/ 805218 w 3043451"/>
              <a:gd name="connsiteY12" fmla="*/ 341194 h 2797791"/>
              <a:gd name="connsiteX13" fmla="*/ 832513 w 3043451"/>
              <a:gd name="connsiteY13" fmla="*/ 423081 h 2797791"/>
              <a:gd name="connsiteX14" fmla="*/ 846161 w 3043451"/>
              <a:gd name="connsiteY14" fmla="*/ 464024 h 2797791"/>
              <a:gd name="connsiteX15" fmla="*/ 873457 w 3043451"/>
              <a:gd name="connsiteY15" fmla="*/ 696036 h 2797791"/>
              <a:gd name="connsiteX16" fmla="*/ 887104 w 3043451"/>
              <a:gd name="connsiteY16" fmla="*/ 777923 h 2797791"/>
              <a:gd name="connsiteX17" fmla="*/ 914400 w 3043451"/>
              <a:gd name="connsiteY17" fmla="*/ 846161 h 2797791"/>
              <a:gd name="connsiteX18" fmla="*/ 928048 w 3043451"/>
              <a:gd name="connsiteY18" fmla="*/ 955344 h 2797791"/>
              <a:gd name="connsiteX19" fmla="*/ 941696 w 3043451"/>
              <a:gd name="connsiteY19" fmla="*/ 1078173 h 2797791"/>
              <a:gd name="connsiteX20" fmla="*/ 955343 w 3043451"/>
              <a:gd name="connsiteY20" fmla="*/ 1132764 h 2797791"/>
              <a:gd name="connsiteX21" fmla="*/ 982639 w 3043451"/>
              <a:gd name="connsiteY21" fmla="*/ 1255594 h 2797791"/>
              <a:gd name="connsiteX22" fmla="*/ 996287 w 3043451"/>
              <a:gd name="connsiteY22" fmla="*/ 1337481 h 2797791"/>
              <a:gd name="connsiteX23" fmla="*/ 1037230 w 3043451"/>
              <a:gd name="connsiteY23" fmla="*/ 1473959 h 2797791"/>
              <a:gd name="connsiteX24" fmla="*/ 1050878 w 3043451"/>
              <a:gd name="connsiteY24" fmla="*/ 1514902 h 2797791"/>
              <a:gd name="connsiteX25" fmla="*/ 1078173 w 3043451"/>
              <a:gd name="connsiteY25" fmla="*/ 1555845 h 2797791"/>
              <a:gd name="connsiteX26" fmla="*/ 1119116 w 3043451"/>
              <a:gd name="connsiteY26" fmla="*/ 1678675 h 2797791"/>
              <a:gd name="connsiteX27" fmla="*/ 1146412 w 3043451"/>
              <a:gd name="connsiteY27" fmla="*/ 1760561 h 2797791"/>
              <a:gd name="connsiteX28" fmla="*/ 1187355 w 3043451"/>
              <a:gd name="connsiteY28" fmla="*/ 1815153 h 2797791"/>
              <a:gd name="connsiteX29" fmla="*/ 1214651 w 3043451"/>
              <a:gd name="connsiteY29" fmla="*/ 1937982 h 2797791"/>
              <a:gd name="connsiteX30" fmla="*/ 1241946 w 3043451"/>
              <a:gd name="connsiteY30" fmla="*/ 1978926 h 2797791"/>
              <a:gd name="connsiteX31" fmla="*/ 1282890 w 3043451"/>
              <a:gd name="connsiteY31" fmla="*/ 2060812 h 2797791"/>
              <a:gd name="connsiteX32" fmla="*/ 1337481 w 3043451"/>
              <a:gd name="connsiteY32" fmla="*/ 2156347 h 2797791"/>
              <a:gd name="connsiteX33" fmla="*/ 1351128 w 3043451"/>
              <a:gd name="connsiteY33" fmla="*/ 2197290 h 2797791"/>
              <a:gd name="connsiteX34" fmla="*/ 1378424 w 3043451"/>
              <a:gd name="connsiteY34" fmla="*/ 2238233 h 2797791"/>
              <a:gd name="connsiteX35" fmla="*/ 1405719 w 3043451"/>
              <a:gd name="connsiteY35" fmla="*/ 2320120 h 2797791"/>
              <a:gd name="connsiteX36" fmla="*/ 1514901 w 3043451"/>
              <a:gd name="connsiteY36" fmla="*/ 2456597 h 2797791"/>
              <a:gd name="connsiteX37" fmla="*/ 1555845 w 3043451"/>
              <a:gd name="connsiteY37" fmla="*/ 2483893 h 2797791"/>
              <a:gd name="connsiteX38" fmla="*/ 1637731 w 3043451"/>
              <a:gd name="connsiteY38" fmla="*/ 2552132 h 2797791"/>
              <a:gd name="connsiteX39" fmla="*/ 1678675 w 3043451"/>
              <a:gd name="connsiteY39" fmla="*/ 2565779 h 2797791"/>
              <a:gd name="connsiteX40" fmla="*/ 1801504 w 3043451"/>
              <a:gd name="connsiteY40" fmla="*/ 2606723 h 2797791"/>
              <a:gd name="connsiteX41" fmla="*/ 1856096 w 3043451"/>
              <a:gd name="connsiteY41" fmla="*/ 2634018 h 2797791"/>
              <a:gd name="connsiteX42" fmla="*/ 1951630 w 3043451"/>
              <a:gd name="connsiteY42" fmla="*/ 2661314 h 2797791"/>
              <a:gd name="connsiteX43" fmla="*/ 2019869 w 3043451"/>
              <a:gd name="connsiteY43" fmla="*/ 2674961 h 2797791"/>
              <a:gd name="connsiteX44" fmla="*/ 2060812 w 3043451"/>
              <a:gd name="connsiteY44" fmla="*/ 2688609 h 2797791"/>
              <a:gd name="connsiteX45" fmla="*/ 2129051 w 3043451"/>
              <a:gd name="connsiteY45" fmla="*/ 2702257 h 2797791"/>
              <a:gd name="connsiteX46" fmla="*/ 2238233 w 3043451"/>
              <a:gd name="connsiteY46" fmla="*/ 2729553 h 2797791"/>
              <a:gd name="connsiteX47" fmla="*/ 2320119 w 3043451"/>
              <a:gd name="connsiteY47" fmla="*/ 2756848 h 2797791"/>
              <a:gd name="connsiteX48" fmla="*/ 2388358 w 3043451"/>
              <a:gd name="connsiteY48" fmla="*/ 2770496 h 2797791"/>
              <a:gd name="connsiteX49" fmla="*/ 2429301 w 3043451"/>
              <a:gd name="connsiteY49" fmla="*/ 2784144 h 2797791"/>
              <a:gd name="connsiteX50" fmla="*/ 2497540 w 3043451"/>
              <a:gd name="connsiteY50" fmla="*/ 2797791 h 2797791"/>
              <a:gd name="connsiteX51" fmla="*/ 2647666 w 3043451"/>
              <a:gd name="connsiteY51" fmla="*/ 2784144 h 2797791"/>
              <a:gd name="connsiteX52" fmla="*/ 2866030 w 3043451"/>
              <a:gd name="connsiteY52" fmla="*/ 2729553 h 2797791"/>
              <a:gd name="connsiteX53" fmla="*/ 2961564 w 3043451"/>
              <a:gd name="connsiteY53" fmla="*/ 2702257 h 2797791"/>
              <a:gd name="connsiteX54" fmla="*/ 3043451 w 3043451"/>
              <a:gd name="connsiteY54" fmla="*/ 2647666 h 2797791"/>
              <a:gd name="connsiteX55" fmla="*/ 3043451 w 3043451"/>
              <a:gd name="connsiteY55" fmla="*/ 2579427 h 27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043451" h="2797791">
                <a:moveTo>
                  <a:pt x="0" y="177421"/>
                </a:moveTo>
                <a:cubicBezTo>
                  <a:pt x="18197" y="154675"/>
                  <a:pt x="33993" y="129780"/>
                  <a:pt x="54591" y="109182"/>
                </a:cubicBezTo>
                <a:cubicBezTo>
                  <a:pt x="66189" y="97584"/>
                  <a:pt x="82187" y="91421"/>
                  <a:pt x="95534" y="81887"/>
                </a:cubicBezTo>
                <a:cubicBezTo>
                  <a:pt x="109959" y="71583"/>
                  <a:pt x="169626" y="24369"/>
                  <a:pt x="191069" y="13648"/>
                </a:cubicBezTo>
                <a:cubicBezTo>
                  <a:pt x="203936" y="7214"/>
                  <a:pt x="218364" y="4549"/>
                  <a:pt x="232012" y="0"/>
                </a:cubicBezTo>
                <a:cubicBezTo>
                  <a:pt x="304800" y="4549"/>
                  <a:pt x="378115" y="3794"/>
                  <a:pt x="450376" y="13648"/>
                </a:cubicBezTo>
                <a:cubicBezTo>
                  <a:pt x="478884" y="17536"/>
                  <a:pt x="504967" y="31846"/>
                  <a:pt x="532263" y="40944"/>
                </a:cubicBezTo>
                <a:lnTo>
                  <a:pt x="573206" y="54591"/>
                </a:lnTo>
                <a:cubicBezTo>
                  <a:pt x="600502" y="81887"/>
                  <a:pt x="633681" y="104359"/>
                  <a:pt x="655093" y="136478"/>
                </a:cubicBezTo>
                <a:cubicBezTo>
                  <a:pt x="664191" y="150126"/>
                  <a:pt x="671887" y="164820"/>
                  <a:pt x="682388" y="177421"/>
                </a:cubicBezTo>
                <a:cubicBezTo>
                  <a:pt x="694744" y="192248"/>
                  <a:pt x="711482" y="203129"/>
                  <a:pt x="723331" y="218364"/>
                </a:cubicBezTo>
                <a:cubicBezTo>
                  <a:pt x="743471" y="244259"/>
                  <a:pt x="759725" y="272955"/>
                  <a:pt x="777922" y="300251"/>
                </a:cubicBezTo>
                <a:lnTo>
                  <a:pt x="805218" y="341194"/>
                </a:lnTo>
                <a:lnTo>
                  <a:pt x="832513" y="423081"/>
                </a:lnTo>
                <a:lnTo>
                  <a:pt x="846161" y="464024"/>
                </a:lnTo>
                <a:cubicBezTo>
                  <a:pt x="866168" y="704107"/>
                  <a:pt x="847188" y="551556"/>
                  <a:pt x="873457" y="696036"/>
                </a:cubicBezTo>
                <a:cubicBezTo>
                  <a:pt x="878407" y="723262"/>
                  <a:pt x="879823" y="751226"/>
                  <a:pt x="887104" y="777923"/>
                </a:cubicBezTo>
                <a:cubicBezTo>
                  <a:pt x="893550" y="801558"/>
                  <a:pt x="905301" y="823415"/>
                  <a:pt x="914400" y="846161"/>
                </a:cubicBezTo>
                <a:cubicBezTo>
                  <a:pt x="918949" y="882555"/>
                  <a:pt x="923762" y="918918"/>
                  <a:pt x="928048" y="955344"/>
                </a:cubicBezTo>
                <a:cubicBezTo>
                  <a:pt x="932861" y="996257"/>
                  <a:pt x="935432" y="1037457"/>
                  <a:pt x="941696" y="1078173"/>
                </a:cubicBezTo>
                <a:cubicBezTo>
                  <a:pt x="944548" y="1096712"/>
                  <a:pt x="951665" y="1114371"/>
                  <a:pt x="955343" y="1132764"/>
                </a:cubicBezTo>
                <a:cubicBezTo>
                  <a:pt x="979360" y="1252854"/>
                  <a:pt x="956079" y="1175916"/>
                  <a:pt x="982639" y="1255594"/>
                </a:cubicBezTo>
                <a:cubicBezTo>
                  <a:pt x="987188" y="1282890"/>
                  <a:pt x="990860" y="1310346"/>
                  <a:pt x="996287" y="1337481"/>
                </a:cubicBezTo>
                <a:cubicBezTo>
                  <a:pt x="1006601" y="1389054"/>
                  <a:pt x="1019818" y="1421725"/>
                  <a:pt x="1037230" y="1473959"/>
                </a:cubicBezTo>
                <a:cubicBezTo>
                  <a:pt x="1041779" y="1487607"/>
                  <a:pt x="1042898" y="1502932"/>
                  <a:pt x="1050878" y="1514902"/>
                </a:cubicBezTo>
                <a:lnTo>
                  <a:pt x="1078173" y="1555845"/>
                </a:lnTo>
                <a:cubicBezTo>
                  <a:pt x="1103008" y="1655184"/>
                  <a:pt x="1078004" y="1565617"/>
                  <a:pt x="1119116" y="1678675"/>
                </a:cubicBezTo>
                <a:cubicBezTo>
                  <a:pt x="1128949" y="1705715"/>
                  <a:pt x="1129149" y="1737543"/>
                  <a:pt x="1146412" y="1760561"/>
                </a:cubicBezTo>
                <a:lnTo>
                  <a:pt x="1187355" y="1815153"/>
                </a:lnTo>
                <a:cubicBezTo>
                  <a:pt x="1189784" y="1827299"/>
                  <a:pt x="1207423" y="1921117"/>
                  <a:pt x="1214651" y="1937982"/>
                </a:cubicBezTo>
                <a:cubicBezTo>
                  <a:pt x="1221112" y="1953058"/>
                  <a:pt x="1234611" y="1964255"/>
                  <a:pt x="1241946" y="1978926"/>
                </a:cubicBezTo>
                <a:cubicBezTo>
                  <a:pt x="1298443" y="2091921"/>
                  <a:pt x="1204673" y="1943489"/>
                  <a:pt x="1282890" y="2060812"/>
                </a:cubicBezTo>
                <a:cubicBezTo>
                  <a:pt x="1314180" y="2154688"/>
                  <a:pt x="1271382" y="2040674"/>
                  <a:pt x="1337481" y="2156347"/>
                </a:cubicBezTo>
                <a:cubicBezTo>
                  <a:pt x="1344618" y="2168837"/>
                  <a:pt x="1344694" y="2184423"/>
                  <a:pt x="1351128" y="2197290"/>
                </a:cubicBezTo>
                <a:cubicBezTo>
                  <a:pt x="1358463" y="2211961"/>
                  <a:pt x="1371762" y="2223244"/>
                  <a:pt x="1378424" y="2238233"/>
                </a:cubicBezTo>
                <a:cubicBezTo>
                  <a:pt x="1390109" y="2264525"/>
                  <a:pt x="1389759" y="2296180"/>
                  <a:pt x="1405719" y="2320120"/>
                </a:cubicBezTo>
                <a:cubicBezTo>
                  <a:pt x="1438057" y="2368625"/>
                  <a:pt x="1469550" y="2418805"/>
                  <a:pt x="1514901" y="2456597"/>
                </a:cubicBezTo>
                <a:cubicBezTo>
                  <a:pt x="1527502" y="2467098"/>
                  <a:pt x="1543244" y="2473392"/>
                  <a:pt x="1555845" y="2483893"/>
                </a:cubicBezTo>
                <a:cubicBezTo>
                  <a:pt x="1601116" y="2521619"/>
                  <a:pt x="1586907" y="2526721"/>
                  <a:pt x="1637731" y="2552132"/>
                </a:cubicBezTo>
                <a:cubicBezTo>
                  <a:pt x="1650598" y="2558566"/>
                  <a:pt x="1665452" y="2560112"/>
                  <a:pt x="1678675" y="2565779"/>
                </a:cubicBezTo>
                <a:cubicBezTo>
                  <a:pt x="1777563" y="2608159"/>
                  <a:pt x="1686466" y="2583715"/>
                  <a:pt x="1801504" y="2606723"/>
                </a:cubicBezTo>
                <a:cubicBezTo>
                  <a:pt x="1819701" y="2615821"/>
                  <a:pt x="1837396" y="2626004"/>
                  <a:pt x="1856096" y="2634018"/>
                </a:cubicBezTo>
                <a:cubicBezTo>
                  <a:pt x="1880648" y="2644540"/>
                  <a:pt x="1927655" y="2655986"/>
                  <a:pt x="1951630" y="2661314"/>
                </a:cubicBezTo>
                <a:cubicBezTo>
                  <a:pt x="1974274" y="2666346"/>
                  <a:pt x="1997365" y="2669335"/>
                  <a:pt x="2019869" y="2674961"/>
                </a:cubicBezTo>
                <a:cubicBezTo>
                  <a:pt x="2033825" y="2678450"/>
                  <a:pt x="2046856" y="2685120"/>
                  <a:pt x="2060812" y="2688609"/>
                </a:cubicBezTo>
                <a:cubicBezTo>
                  <a:pt x="2083316" y="2694235"/>
                  <a:pt x="2106448" y="2697041"/>
                  <a:pt x="2129051" y="2702257"/>
                </a:cubicBezTo>
                <a:cubicBezTo>
                  <a:pt x="2165604" y="2710693"/>
                  <a:pt x="2202644" y="2717690"/>
                  <a:pt x="2238233" y="2729553"/>
                </a:cubicBezTo>
                <a:cubicBezTo>
                  <a:pt x="2265528" y="2738651"/>
                  <a:pt x="2291906" y="2751205"/>
                  <a:pt x="2320119" y="2756848"/>
                </a:cubicBezTo>
                <a:cubicBezTo>
                  <a:pt x="2342865" y="2761397"/>
                  <a:pt x="2365854" y="2764870"/>
                  <a:pt x="2388358" y="2770496"/>
                </a:cubicBezTo>
                <a:cubicBezTo>
                  <a:pt x="2402314" y="2773985"/>
                  <a:pt x="2415345" y="2780655"/>
                  <a:pt x="2429301" y="2784144"/>
                </a:cubicBezTo>
                <a:cubicBezTo>
                  <a:pt x="2451805" y="2789770"/>
                  <a:pt x="2474794" y="2793242"/>
                  <a:pt x="2497540" y="2797791"/>
                </a:cubicBezTo>
                <a:cubicBezTo>
                  <a:pt x="2547582" y="2793242"/>
                  <a:pt x="2597923" y="2791250"/>
                  <a:pt x="2647666" y="2784144"/>
                </a:cubicBezTo>
                <a:cubicBezTo>
                  <a:pt x="2882379" y="2750614"/>
                  <a:pt x="2696704" y="2771885"/>
                  <a:pt x="2866030" y="2729553"/>
                </a:cubicBezTo>
                <a:cubicBezTo>
                  <a:pt x="2878881" y="2726340"/>
                  <a:pt x="2945544" y="2711157"/>
                  <a:pt x="2961564" y="2702257"/>
                </a:cubicBezTo>
                <a:cubicBezTo>
                  <a:pt x="2990241" y="2686325"/>
                  <a:pt x="3043451" y="2680471"/>
                  <a:pt x="3043451" y="2647666"/>
                </a:cubicBezTo>
                <a:lnTo>
                  <a:pt x="3043451" y="2579427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61E349F-46B8-48CD-AD5C-25D787248BEB}"/>
              </a:ext>
            </a:extLst>
          </p:cNvPr>
          <p:cNvSpPr/>
          <p:nvPr/>
        </p:nvSpPr>
        <p:spPr>
          <a:xfrm>
            <a:off x="3139980" y="5653869"/>
            <a:ext cx="3589361" cy="723332"/>
          </a:xfrm>
          <a:custGeom>
            <a:avLst/>
            <a:gdLst>
              <a:gd name="connsiteX0" fmla="*/ 0 w 3589361"/>
              <a:gd name="connsiteY0" fmla="*/ 327547 h 723332"/>
              <a:gd name="connsiteX1" fmla="*/ 1105469 w 3589361"/>
              <a:gd name="connsiteY1" fmla="*/ 341194 h 723332"/>
              <a:gd name="connsiteX2" fmla="*/ 1187355 w 3589361"/>
              <a:gd name="connsiteY2" fmla="*/ 368490 h 723332"/>
              <a:gd name="connsiteX3" fmla="*/ 1310185 w 3589361"/>
              <a:gd name="connsiteY3" fmla="*/ 395785 h 723332"/>
              <a:gd name="connsiteX4" fmla="*/ 1460311 w 3589361"/>
              <a:gd name="connsiteY4" fmla="*/ 477672 h 723332"/>
              <a:gd name="connsiteX5" fmla="*/ 1542197 w 3589361"/>
              <a:gd name="connsiteY5" fmla="*/ 504968 h 723332"/>
              <a:gd name="connsiteX6" fmla="*/ 1624084 w 3589361"/>
              <a:gd name="connsiteY6" fmla="*/ 532263 h 723332"/>
              <a:gd name="connsiteX7" fmla="*/ 1665027 w 3589361"/>
              <a:gd name="connsiteY7" fmla="*/ 545911 h 723332"/>
              <a:gd name="connsiteX8" fmla="*/ 1705970 w 3589361"/>
              <a:gd name="connsiteY8" fmla="*/ 573206 h 723332"/>
              <a:gd name="connsiteX9" fmla="*/ 1787857 w 3589361"/>
              <a:gd name="connsiteY9" fmla="*/ 600502 h 723332"/>
              <a:gd name="connsiteX10" fmla="*/ 1883391 w 3589361"/>
              <a:gd name="connsiteY10" fmla="*/ 655093 h 723332"/>
              <a:gd name="connsiteX11" fmla="*/ 1965278 w 3589361"/>
              <a:gd name="connsiteY11" fmla="*/ 682388 h 723332"/>
              <a:gd name="connsiteX12" fmla="*/ 2006221 w 3589361"/>
              <a:gd name="connsiteY12" fmla="*/ 696036 h 723332"/>
              <a:gd name="connsiteX13" fmla="*/ 2047164 w 3589361"/>
              <a:gd name="connsiteY13" fmla="*/ 709684 h 723332"/>
              <a:gd name="connsiteX14" fmla="*/ 2115403 w 3589361"/>
              <a:gd name="connsiteY14" fmla="*/ 723332 h 723332"/>
              <a:gd name="connsiteX15" fmla="*/ 2442949 w 3589361"/>
              <a:gd name="connsiteY15" fmla="*/ 709684 h 723332"/>
              <a:gd name="connsiteX16" fmla="*/ 2579427 w 3589361"/>
              <a:gd name="connsiteY16" fmla="*/ 682388 h 723332"/>
              <a:gd name="connsiteX17" fmla="*/ 2688609 w 3589361"/>
              <a:gd name="connsiteY17" fmla="*/ 668741 h 723332"/>
              <a:gd name="connsiteX18" fmla="*/ 2797791 w 3589361"/>
              <a:gd name="connsiteY18" fmla="*/ 641445 h 723332"/>
              <a:gd name="connsiteX19" fmla="*/ 2879678 w 3589361"/>
              <a:gd name="connsiteY19" fmla="*/ 614150 h 723332"/>
              <a:gd name="connsiteX20" fmla="*/ 2920621 w 3589361"/>
              <a:gd name="connsiteY20" fmla="*/ 600502 h 723332"/>
              <a:gd name="connsiteX21" fmla="*/ 2961564 w 3589361"/>
              <a:gd name="connsiteY21" fmla="*/ 573206 h 723332"/>
              <a:gd name="connsiteX22" fmla="*/ 3111690 w 3589361"/>
              <a:gd name="connsiteY22" fmla="*/ 532263 h 723332"/>
              <a:gd name="connsiteX23" fmla="*/ 3234520 w 3589361"/>
              <a:gd name="connsiteY23" fmla="*/ 464024 h 723332"/>
              <a:gd name="connsiteX24" fmla="*/ 3316406 w 3589361"/>
              <a:gd name="connsiteY24" fmla="*/ 382138 h 723332"/>
              <a:gd name="connsiteX25" fmla="*/ 3370997 w 3589361"/>
              <a:gd name="connsiteY25" fmla="*/ 300251 h 723332"/>
              <a:gd name="connsiteX26" fmla="*/ 3439236 w 3589361"/>
              <a:gd name="connsiteY26" fmla="*/ 218365 h 723332"/>
              <a:gd name="connsiteX27" fmla="*/ 3480179 w 3589361"/>
              <a:gd name="connsiteY27" fmla="*/ 177421 h 723332"/>
              <a:gd name="connsiteX28" fmla="*/ 3534770 w 3589361"/>
              <a:gd name="connsiteY28" fmla="*/ 95535 h 723332"/>
              <a:gd name="connsiteX29" fmla="*/ 3562066 w 3589361"/>
              <a:gd name="connsiteY29" fmla="*/ 54591 h 723332"/>
              <a:gd name="connsiteX30" fmla="*/ 3589361 w 3589361"/>
              <a:gd name="connsiteY30" fmla="*/ 0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89361" h="723332">
                <a:moveTo>
                  <a:pt x="0" y="327547"/>
                </a:moveTo>
                <a:cubicBezTo>
                  <a:pt x="368490" y="332096"/>
                  <a:pt x="737170" y="328494"/>
                  <a:pt x="1105469" y="341194"/>
                </a:cubicBezTo>
                <a:cubicBezTo>
                  <a:pt x="1134224" y="342186"/>
                  <a:pt x="1158975" y="363760"/>
                  <a:pt x="1187355" y="368490"/>
                </a:cubicBezTo>
                <a:cubicBezTo>
                  <a:pt x="1283432" y="384503"/>
                  <a:pt x="1242990" y="373388"/>
                  <a:pt x="1310185" y="395785"/>
                </a:cubicBezTo>
                <a:cubicBezTo>
                  <a:pt x="1360022" y="429009"/>
                  <a:pt x="1398383" y="457029"/>
                  <a:pt x="1460311" y="477672"/>
                </a:cubicBezTo>
                <a:lnTo>
                  <a:pt x="1542197" y="504968"/>
                </a:lnTo>
                <a:lnTo>
                  <a:pt x="1624084" y="532263"/>
                </a:lnTo>
                <a:cubicBezTo>
                  <a:pt x="1637732" y="536812"/>
                  <a:pt x="1653057" y="537931"/>
                  <a:pt x="1665027" y="545911"/>
                </a:cubicBezTo>
                <a:cubicBezTo>
                  <a:pt x="1678675" y="555009"/>
                  <a:pt x="1690981" y="566544"/>
                  <a:pt x="1705970" y="573206"/>
                </a:cubicBezTo>
                <a:cubicBezTo>
                  <a:pt x="1732262" y="584891"/>
                  <a:pt x="1763917" y="584542"/>
                  <a:pt x="1787857" y="600502"/>
                </a:cubicBezTo>
                <a:cubicBezTo>
                  <a:pt x="1824785" y="625121"/>
                  <a:pt x="1840106" y="637779"/>
                  <a:pt x="1883391" y="655093"/>
                </a:cubicBezTo>
                <a:cubicBezTo>
                  <a:pt x="1910105" y="665779"/>
                  <a:pt x="1937982" y="673290"/>
                  <a:pt x="1965278" y="682388"/>
                </a:cubicBezTo>
                <a:lnTo>
                  <a:pt x="2006221" y="696036"/>
                </a:lnTo>
                <a:cubicBezTo>
                  <a:pt x="2019869" y="700585"/>
                  <a:pt x="2033057" y="706863"/>
                  <a:pt x="2047164" y="709684"/>
                </a:cubicBezTo>
                <a:lnTo>
                  <a:pt x="2115403" y="723332"/>
                </a:lnTo>
                <a:cubicBezTo>
                  <a:pt x="2224585" y="718783"/>
                  <a:pt x="2333899" y="716720"/>
                  <a:pt x="2442949" y="709684"/>
                </a:cubicBezTo>
                <a:cubicBezTo>
                  <a:pt x="2685828" y="694014"/>
                  <a:pt x="2448442" y="706203"/>
                  <a:pt x="2579427" y="682388"/>
                </a:cubicBezTo>
                <a:cubicBezTo>
                  <a:pt x="2615513" y="675827"/>
                  <a:pt x="2652215" y="673290"/>
                  <a:pt x="2688609" y="668741"/>
                </a:cubicBezTo>
                <a:cubicBezTo>
                  <a:pt x="2812824" y="627335"/>
                  <a:pt x="2616657" y="690845"/>
                  <a:pt x="2797791" y="641445"/>
                </a:cubicBezTo>
                <a:cubicBezTo>
                  <a:pt x="2825549" y="633875"/>
                  <a:pt x="2852382" y="623248"/>
                  <a:pt x="2879678" y="614150"/>
                </a:cubicBezTo>
                <a:cubicBezTo>
                  <a:pt x="2893326" y="609601"/>
                  <a:pt x="2908651" y="608482"/>
                  <a:pt x="2920621" y="600502"/>
                </a:cubicBezTo>
                <a:cubicBezTo>
                  <a:pt x="2934269" y="591403"/>
                  <a:pt x="2946206" y="578965"/>
                  <a:pt x="2961564" y="573206"/>
                </a:cubicBezTo>
                <a:cubicBezTo>
                  <a:pt x="3020165" y="551231"/>
                  <a:pt x="3054746" y="570226"/>
                  <a:pt x="3111690" y="532263"/>
                </a:cubicBezTo>
                <a:cubicBezTo>
                  <a:pt x="3205546" y="469692"/>
                  <a:pt x="3162454" y="488046"/>
                  <a:pt x="3234520" y="464024"/>
                </a:cubicBezTo>
                <a:cubicBezTo>
                  <a:pt x="3261815" y="436729"/>
                  <a:pt x="3294994" y="414256"/>
                  <a:pt x="3316406" y="382138"/>
                </a:cubicBezTo>
                <a:cubicBezTo>
                  <a:pt x="3334603" y="354842"/>
                  <a:pt x="3347800" y="323448"/>
                  <a:pt x="3370997" y="300251"/>
                </a:cubicBezTo>
                <a:cubicBezTo>
                  <a:pt x="3490599" y="180652"/>
                  <a:pt x="3344246" y="332355"/>
                  <a:pt x="3439236" y="218365"/>
                </a:cubicBezTo>
                <a:cubicBezTo>
                  <a:pt x="3451592" y="203537"/>
                  <a:pt x="3468329" y="192656"/>
                  <a:pt x="3480179" y="177421"/>
                </a:cubicBezTo>
                <a:cubicBezTo>
                  <a:pt x="3500319" y="151526"/>
                  <a:pt x="3516573" y="122830"/>
                  <a:pt x="3534770" y="95535"/>
                </a:cubicBezTo>
                <a:cubicBezTo>
                  <a:pt x="3543869" y="81887"/>
                  <a:pt x="3556879" y="70152"/>
                  <a:pt x="3562066" y="54591"/>
                </a:cubicBezTo>
                <a:cubicBezTo>
                  <a:pt x="3577748" y="7545"/>
                  <a:pt x="3565542" y="23821"/>
                  <a:pt x="3589361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EDC3D-801F-4361-9CD3-1E41ACAEB807}"/>
              </a:ext>
            </a:extLst>
          </p:cNvPr>
          <p:cNvSpPr txBox="1"/>
          <p:nvPr/>
        </p:nvSpPr>
        <p:spPr>
          <a:xfrm>
            <a:off x="111315" y="3378674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086A6-0B55-41F1-8A3B-9BCB1DCC70F3}"/>
              </a:ext>
            </a:extLst>
          </p:cNvPr>
          <p:cNvSpPr txBox="1"/>
          <p:nvPr/>
        </p:nvSpPr>
        <p:spPr>
          <a:xfrm rot="4468139">
            <a:off x="3697922" y="317361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6A4533-4EB8-471B-B01F-06587560209C}"/>
              </a:ext>
            </a:extLst>
          </p:cNvPr>
          <p:cNvSpPr txBox="1"/>
          <p:nvPr/>
        </p:nvSpPr>
        <p:spPr>
          <a:xfrm>
            <a:off x="492125" y="1712025"/>
            <a:ext cx="142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C3C801-CC58-499A-9EBE-2CC9C6E3B7C4}"/>
              </a:ext>
            </a:extLst>
          </p:cNvPr>
          <p:cNvSpPr txBox="1"/>
          <p:nvPr/>
        </p:nvSpPr>
        <p:spPr>
          <a:xfrm>
            <a:off x="7718486" y="25717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234DD-70AE-465F-BE57-8FD2A416FE30}"/>
              </a:ext>
            </a:extLst>
          </p:cNvPr>
          <p:cNvSpPr txBox="1"/>
          <p:nvPr/>
        </p:nvSpPr>
        <p:spPr>
          <a:xfrm>
            <a:off x="6981825" y="1276350"/>
            <a:ext cx="169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Thermal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63A907-7D14-40BC-B1E5-3BBE0F4D6070}"/>
              </a:ext>
            </a:extLst>
          </p:cNvPr>
          <p:cNvCxnSpPr>
            <a:stCxn id="10" idx="0"/>
            <a:endCxn id="12" idx="2"/>
          </p:cNvCxnSpPr>
          <p:nvPr/>
        </p:nvCxnSpPr>
        <p:spPr>
          <a:xfrm flipV="1">
            <a:off x="765365" y="2173690"/>
            <a:ext cx="438239" cy="12049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28736B-440D-4AA6-9859-BDD0DA2A5370}"/>
              </a:ext>
            </a:extLst>
          </p:cNvPr>
          <p:cNvCxnSpPr>
            <a:stCxn id="10" idx="3"/>
            <a:endCxn id="11" idx="2"/>
          </p:cNvCxnSpPr>
          <p:nvPr/>
        </p:nvCxnSpPr>
        <p:spPr>
          <a:xfrm flipV="1">
            <a:off x="1419415" y="3466250"/>
            <a:ext cx="2856203" cy="1432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85F06D-3499-45DD-BE1B-C18CD9697EC9}"/>
              </a:ext>
            </a:extLst>
          </p:cNvPr>
          <p:cNvCxnSpPr>
            <a:stCxn id="11" idx="0"/>
            <a:endCxn id="13" idx="1"/>
          </p:cNvCxnSpPr>
          <p:nvPr/>
        </p:nvCxnSpPr>
        <p:spPr>
          <a:xfrm flipV="1">
            <a:off x="4720426" y="2802582"/>
            <a:ext cx="2998060" cy="540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5F46EB-D663-4AC6-B1E1-9D7E0737FE97}"/>
              </a:ext>
            </a:extLst>
          </p:cNvPr>
          <p:cNvCxnSpPr/>
          <p:nvPr/>
        </p:nvCxnSpPr>
        <p:spPr>
          <a:xfrm flipV="1">
            <a:off x="4720426" y="1507183"/>
            <a:ext cx="2261399" cy="18354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ES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PDCTemplate.potx" id="{8285DB50-59BF-44E1-B57C-EC14E0368FF8}" vid="{AF9980DB-5336-4620-8C43-A67A22A500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ESPDCTemplate</Template>
  <TotalTime>7</TotalTime>
  <Words>249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Akzidenz Grotesk BE</vt:lpstr>
      <vt:lpstr>Akzidenz Grotesk BE Bold</vt:lpstr>
      <vt:lpstr>Arial</vt:lpstr>
      <vt:lpstr>Berthold Akzidenz Grotesk BE</vt:lpstr>
      <vt:lpstr>Berthold Akzidenz Grotesk BE Light</vt:lpstr>
      <vt:lpstr>Calibri</vt:lpstr>
      <vt:lpstr>ESP_Template</vt:lpstr>
      <vt:lpstr>PowerPoint Presentation</vt:lpstr>
      <vt:lpstr>Teacher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Paco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Swan</dc:creator>
  <cp:lastModifiedBy>Kim Swan</cp:lastModifiedBy>
  <cp:revision>1</cp:revision>
  <dcterms:created xsi:type="dcterms:W3CDTF">2019-03-15T15:12:41Z</dcterms:created>
  <dcterms:modified xsi:type="dcterms:W3CDTF">2019-03-15T15:20:40Z</dcterms:modified>
</cp:coreProperties>
</file>