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8" r:id="rId4"/>
    <p:sldId id="262" r:id="rId5"/>
    <p:sldId id="260" r:id="rId6"/>
    <p:sldId id="257" r:id="rId7"/>
    <p:sldId id="263" r:id="rId8"/>
    <p:sldId id="261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32" autoAdjust="0"/>
  </p:normalViewPr>
  <p:slideViewPr>
    <p:cSldViewPr snapToGrid="0" snapToObjects="1">
      <p:cViewPr varScale="1">
        <p:scale>
          <a:sx n="54" d="100"/>
          <a:sy n="54" d="100"/>
        </p:scale>
        <p:origin x="18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231C2-A0E4-924D-BFCA-DF4445D30D9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17B24-B535-5041-8089-832449BC50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0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17B24-B535-5041-8089-832449BC50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3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17B24-B535-5041-8089-832449BC50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9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17B24-B535-5041-8089-832449BC50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09E-84E5-C34A-B69B-903C3F8A65C7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9A2A-9628-074B-BBE7-747121B0D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09E-84E5-C34A-B69B-903C3F8A65C7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9A2A-9628-074B-BBE7-747121B0D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09E-84E5-C34A-B69B-903C3F8A65C7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9A2A-9628-074B-BBE7-747121B0D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09E-84E5-C34A-B69B-903C3F8A65C7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9A2A-9628-074B-BBE7-747121B0D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09E-84E5-C34A-B69B-903C3F8A65C7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9A2A-9628-074B-BBE7-747121B0D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09E-84E5-C34A-B69B-903C3F8A65C7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9A2A-9628-074B-BBE7-747121B0D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09E-84E5-C34A-B69B-903C3F8A65C7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9A2A-9628-074B-BBE7-747121B0D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09E-84E5-C34A-B69B-903C3F8A65C7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9A2A-9628-074B-BBE7-747121B0D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09E-84E5-C34A-B69B-903C3F8A65C7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9A2A-9628-074B-BBE7-747121B0D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09E-84E5-C34A-B69B-903C3F8A65C7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9A2A-9628-074B-BBE7-747121B0D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09E-84E5-C34A-B69B-903C3F8A65C7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9A2A-9628-074B-BBE7-747121B0D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2F8C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EC09E-84E5-C34A-B69B-903C3F8A65C7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C9A2A-9628-074B-BBE7-747121B0D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06863"/>
            <a:ext cx="7772400" cy="1470025"/>
          </a:xfrm>
        </p:spPr>
        <p:txBody>
          <a:bodyPr/>
          <a:lstStyle/>
          <a:p>
            <a:r>
              <a:rPr lang="en-US" dirty="0" smtClean="0"/>
              <a:t>Shark Tank: The Girls Inc. Edition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28371"/>
            <a:ext cx="6400800" cy="1752600"/>
          </a:xfrm>
        </p:spPr>
        <p:txBody>
          <a:bodyPr/>
          <a:lstStyle/>
          <a:p>
            <a:r>
              <a:rPr lang="en-US" dirty="0" smtClean="0"/>
              <a:t>April 27,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770" y="1503543"/>
            <a:ext cx="5371528" cy="1700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01" y="831288"/>
            <a:ext cx="3368487" cy="307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&amp; 6</a:t>
            </a:r>
            <a:r>
              <a:rPr lang="en-US" baseline="30000" dirty="0" smtClean="0"/>
              <a:t>th</a:t>
            </a:r>
            <a:r>
              <a:rPr lang="en-US" dirty="0" smtClean="0"/>
              <a:t> grade girls collaborated to create a Prototype cell phone app to inspire their friends and family members to conserve energy. </a:t>
            </a:r>
          </a:p>
          <a:p>
            <a:r>
              <a:rPr lang="en-US" dirty="0" smtClean="0"/>
              <a:t>Through the PEEP program, students learned about the science of energy, energy sources, and energy conservation/efficiency. </a:t>
            </a:r>
            <a:endParaRPr lang="en-US" dirty="0"/>
          </a:p>
          <a:p>
            <a:r>
              <a:rPr lang="en-US" dirty="0" smtClean="0"/>
              <a:t>The cell phone apps were then shared with friends and family members to engage their interest in purchasing the app.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9" y="100400"/>
            <a:ext cx="1230993" cy="1123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313" y="139812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2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Designing Mobile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482"/>
            <a:ext cx="8229600" cy="4525963"/>
          </a:xfrm>
        </p:spPr>
        <p:txBody>
          <a:bodyPr/>
          <a:lstStyle/>
          <a:p>
            <a:r>
              <a:rPr lang="en-US" dirty="0" smtClean="0"/>
              <a:t>April 5: Brainstorming</a:t>
            </a:r>
          </a:p>
          <a:p>
            <a:r>
              <a:rPr lang="en-US" dirty="0" smtClean="0"/>
              <a:t>April 12: Creating User Journeys: Designing the user experience</a:t>
            </a:r>
          </a:p>
          <a:p>
            <a:r>
              <a:rPr lang="en-US" dirty="0" smtClean="0"/>
              <a:t>April 19: Creating prototypes &amp; Sharing</a:t>
            </a:r>
          </a:p>
          <a:p>
            <a:r>
              <a:rPr lang="en-US" dirty="0" smtClean="0"/>
              <a:t>April 27: Community presentations!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313" y="139812"/>
            <a:ext cx="1123950" cy="1123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906" y="4402322"/>
            <a:ext cx="4736430" cy="2200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29" y="100400"/>
            <a:ext cx="1230993" cy="112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582"/>
            <a:ext cx="8229600" cy="1143000"/>
          </a:xfrm>
        </p:spPr>
        <p:txBody>
          <a:bodyPr/>
          <a:lstStyle/>
          <a:p>
            <a:r>
              <a:rPr lang="en-US" dirty="0" smtClean="0"/>
              <a:t>Energy Saver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313" y="139812"/>
            <a:ext cx="1123950" cy="1123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29" y="139813"/>
            <a:ext cx="1230993" cy="112395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880559"/>
            <a:ext cx="3635022" cy="1828800"/>
          </a:xfrm>
        </p:spPr>
        <p:txBody>
          <a:bodyPr/>
          <a:lstStyle/>
          <a:p>
            <a:r>
              <a:rPr lang="en-US" dirty="0" err="1" smtClean="0"/>
              <a:t>Melany</a:t>
            </a:r>
            <a:r>
              <a:rPr lang="en-US" dirty="0" smtClean="0"/>
              <a:t> </a:t>
            </a:r>
            <a:r>
              <a:rPr lang="en-US" dirty="0" err="1" smtClean="0"/>
              <a:t>Tavarez</a:t>
            </a:r>
            <a:endParaRPr lang="en-US" dirty="0" smtClean="0"/>
          </a:p>
          <a:p>
            <a:r>
              <a:rPr lang="en-US" dirty="0" smtClean="0"/>
              <a:t>Vivian</a:t>
            </a:r>
          </a:p>
          <a:p>
            <a:r>
              <a:rPr lang="en-US" dirty="0" err="1" smtClean="0"/>
              <a:t>Libryah</a:t>
            </a:r>
            <a:r>
              <a:rPr lang="en-US" dirty="0" smtClean="0"/>
              <a:t> Peterson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21" y="1474084"/>
            <a:ext cx="3238500" cy="2400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414" y="1108541"/>
            <a:ext cx="2882900" cy="2654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303" y="3942645"/>
            <a:ext cx="3213100" cy="284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228" y="5864580"/>
            <a:ext cx="443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out the app: https://popapp.in/projects/571660ff6f20f0695f218cd4/preview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Lights Out!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313" y="139812"/>
            <a:ext cx="1123950" cy="1123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29" y="139813"/>
            <a:ext cx="1230993" cy="112395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467" y="6054636"/>
            <a:ext cx="3762022" cy="1384830"/>
          </a:xfrm>
        </p:spPr>
        <p:txBody>
          <a:bodyPr/>
          <a:lstStyle/>
          <a:p>
            <a:r>
              <a:rPr lang="en-US" dirty="0" smtClean="0"/>
              <a:t>Meadow Livingston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29" y="1417638"/>
            <a:ext cx="3754260" cy="2815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889" y="3417710"/>
            <a:ext cx="2743200" cy="259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977" y="1334317"/>
            <a:ext cx="2870200" cy="295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3207" y="3468512"/>
            <a:ext cx="2984500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92222" y="6183490"/>
            <a:ext cx="498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out the app: https://popapp.in/projects/57165da3451d90c2460a22b8/preview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Recycle Reminder!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313" y="139812"/>
            <a:ext cx="1123950" cy="1123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29" y="139813"/>
            <a:ext cx="1230993" cy="112395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4086" y="4388554"/>
            <a:ext cx="4114800" cy="2469444"/>
          </a:xfrm>
        </p:spPr>
        <p:txBody>
          <a:bodyPr/>
          <a:lstStyle/>
          <a:p>
            <a:r>
              <a:rPr lang="en-US" dirty="0" smtClean="0"/>
              <a:t>Marisol Diaz</a:t>
            </a:r>
          </a:p>
          <a:p>
            <a:r>
              <a:rPr lang="en-US" dirty="0" smtClean="0"/>
              <a:t>Tiffany Nguyen</a:t>
            </a:r>
          </a:p>
          <a:p>
            <a:r>
              <a:rPr lang="en-US" dirty="0" err="1" smtClean="0"/>
              <a:t>Noeliz</a:t>
            </a:r>
            <a:r>
              <a:rPr lang="en-US" dirty="0" smtClean="0"/>
              <a:t> Soto</a:t>
            </a:r>
          </a:p>
          <a:p>
            <a:r>
              <a:rPr lang="en-US" dirty="0" err="1" smtClean="0"/>
              <a:t>Destini</a:t>
            </a:r>
            <a:r>
              <a:rPr lang="en-US" dirty="0" smtClean="0"/>
              <a:t> Velez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216379"/>
            <a:ext cx="2984500" cy="281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55" y="1428044"/>
            <a:ext cx="3390900" cy="295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3175002"/>
            <a:ext cx="3048000" cy="288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92222" y="6127046"/>
            <a:ext cx="498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out the app: https://popapp.in/projects/57201040606542f14a3e6b81/preview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Energy Save Money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313" y="139812"/>
            <a:ext cx="1123950" cy="1123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29" y="139813"/>
            <a:ext cx="1230993" cy="112395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75638" y="4924775"/>
            <a:ext cx="3127022" cy="1998133"/>
          </a:xfrm>
        </p:spPr>
        <p:txBody>
          <a:bodyPr/>
          <a:lstStyle/>
          <a:p>
            <a:r>
              <a:rPr lang="en-US" dirty="0" smtClean="0"/>
              <a:t>Han Duong</a:t>
            </a:r>
          </a:p>
          <a:p>
            <a:r>
              <a:rPr lang="en-US" dirty="0" smtClean="0"/>
              <a:t>Tina Nguyen</a:t>
            </a:r>
          </a:p>
          <a:p>
            <a:r>
              <a:rPr lang="en-US" dirty="0" smtClean="0"/>
              <a:t>Selena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000" y="1560094"/>
            <a:ext cx="2324100" cy="335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713" y="1560094"/>
            <a:ext cx="2514600" cy="398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02664" y="5887159"/>
            <a:ext cx="498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out the app: https://popapp.in/projects/5720130c207da3801fbe5e39/preview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Ways to Save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313" y="139812"/>
            <a:ext cx="1123950" cy="1123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29" y="139813"/>
            <a:ext cx="1230993" cy="112395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715000"/>
            <a:ext cx="4114800" cy="756356"/>
          </a:xfrm>
        </p:spPr>
        <p:txBody>
          <a:bodyPr/>
          <a:lstStyle/>
          <a:p>
            <a:r>
              <a:rPr lang="en-US" dirty="0" smtClean="0"/>
              <a:t>Alyssa S. Burgess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45" y="1435100"/>
            <a:ext cx="2565400" cy="398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933" y="1473200"/>
            <a:ext cx="2844800" cy="3949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6775" y="5825025"/>
            <a:ext cx="498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out the app: https://popapp.in/projects/572019841e019ddd3e4d7290/preview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313" y="139812"/>
            <a:ext cx="1123950" cy="1123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29" y="139813"/>
            <a:ext cx="1230993" cy="1123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310" y="1417638"/>
            <a:ext cx="3282245" cy="2461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635" y="1417638"/>
            <a:ext cx="3302705" cy="2477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634" y="4092220"/>
            <a:ext cx="3490853" cy="2618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02" y="4092220"/>
            <a:ext cx="3490853" cy="26181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193</Words>
  <Application>Microsoft Office PowerPoint</Application>
  <PresentationFormat>On-screen Show (4:3)</PresentationFormat>
  <Paragraphs>36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Shark Tank: The Girls Inc. Edition</vt:lpstr>
      <vt:lpstr>Community Project</vt:lpstr>
      <vt:lpstr>Designing Mobile Apps</vt:lpstr>
      <vt:lpstr>Energy Saver</vt:lpstr>
      <vt:lpstr>Lights Out!</vt:lpstr>
      <vt:lpstr>Recycle Reminder!</vt:lpstr>
      <vt:lpstr>Save Energy Save Money</vt:lpstr>
      <vt:lpstr>Ways to Save Energy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Mobile Apps</dc:title>
  <dc:creator>Rebecca Nock</dc:creator>
  <cp:lastModifiedBy>Emily Hawbaker</cp:lastModifiedBy>
  <cp:revision>17</cp:revision>
  <dcterms:created xsi:type="dcterms:W3CDTF">2016-04-27T00:53:27Z</dcterms:created>
  <dcterms:modified xsi:type="dcterms:W3CDTF">2016-05-10T17:00:06Z</dcterms:modified>
</cp:coreProperties>
</file>