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wdp" ContentType="image/vnd.ms-photo"/>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5"/>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8013" autoAdjust="0"/>
    <p:restoredTop sz="85568" autoAdjust="0"/>
  </p:normalViewPr>
  <p:slideViewPr>
    <p:cSldViewPr snapToGrid="0">
      <p:cViewPr varScale="1">
        <p:scale>
          <a:sx n="74" d="100"/>
          <a:sy n="74" d="100"/>
        </p:scale>
        <p:origin x="1032" y="6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52C966E-8E13-4A19-8117-FBDAD0D4368D}" type="datetimeFigureOut">
              <a:rPr lang="en-US" smtClean="0"/>
              <a:t>1/18/2019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EC92D44-D092-4765-AC38-144A2F161C16}" type="slidenum">
              <a:rPr lang="en-US" smtClean="0"/>
              <a:t>‹#›</a:t>
            </a:fld>
            <a:endParaRPr lang="en-US"/>
          </a:p>
        </p:txBody>
      </p:sp>
    </p:spTree>
    <p:extLst>
      <p:ext uri="{BB962C8B-B14F-4D97-AF65-F5344CB8AC3E}">
        <p14:creationId xmlns:p14="http://schemas.microsoft.com/office/powerpoint/2010/main" val="256946659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Law of Conservation of Matter/Energy – energy (matter) is neither created nor destroyed; it merely changes form (state). </a:t>
            </a:r>
          </a:p>
          <a:p>
            <a:endParaRPr lang="en-US" dirty="0"/>
          </a:p>
          <a:p>
            <a:r>
              <a:rPr lang="en-US" dirty="0"/>
              <a:t>[Side note:  Scientists</a:t>
            </a:r>
            <a:r>
              <a:rPr lang="en-US" baseline="0" dirty="0"/>
              <a:t> no longer distinguish between energy and matter, as matter, mass, is probably made of really, really, really condensed energy, and they are related to each other by Einstein’s equation, </a:t>
            </a:r>
            <a:r>
              <a:rPr lang="en-US" i="1" baseline="0" dirty="0"/>
              <a:t>E=mc</a:t>
            </a:r>
            <a:r>
              <a:rPr lang="en-US" i="1" baseline="30000" dirty="0"/>
              <a:t>2</a:t>
            </a:r>
            <a:r>
              <a:rPr lang="en-US" baseline="0" dirty="0"/>
              <a:t>, where </a:t>
            </a:r>
            <a:r>
              <a:rPr lang="en-US" i="1" baseline="0" dirty="0"/>
              <a:t>E</a:t>
            </a:r>
            <a:r>
              <a:rPr lang="en-US" baseline="0" dirty="0"/>
              <a:t> is energy, </a:t>
            </a:r>
            <a:r>
              <a:rPr lang="en-US" i="1" baseline="0" dirty="0"/>
              <a:t>m</a:t>
            </a:r>
            <a:r>
              <a:rPr lang="en-US" baseline="0" dirty="0"/>
              <a:t> is mass, and </a:t>
            </a:r>
            <a:r>
              <a:rPr lang="en-US" i="1" baseline="0" dirty="0"/>
              <a:t>c</a:t>
            </a:r>
            <a:r>
              <a:rPr lang="en-US" baseline="0" dirty="0"/>
              <a:t> is the speed of light.]</a:t>
            </a:r>
          </a:p>
          <a:p>
            <a:endParaRPr lang="en-US" baseline="0" dirty="0"/>
          </a:p>
          <a:p>
            <a:r>
              <a:rPr lang="en-US" baseline="0" dirty="0"/>
              <a:t>The amount of energy (matter) present in the universe remains the same all the time (called remaining constant)</a:t>
            </a:r>
          </a:p>
          <a:p>
            <a:endParaRPr lang="en-US" baseline="0" dirty="0"/>
          </a:p>
          <a:p>
            <a:r>
              <a:rPr lang="en-US" baseline="0" dirty="0"/>
              <a:t>Absolute zero is -273 °C or -459 °F. Absolute zero is an impossible temperature to reach because it means there is absolutely zero energy in the substance, and all substances have at least a little energy. Laboratories have been able to get very, very, very, very close to absolute zero, but they’re trying to move energy from a very low temperature to a higher temperature, and the colder something gets the harder this is to do.</a:t>
            </a:r>
            <a:endParaRPr lang="en-US" dirty="0"/>
          </a:p>
          <a:p>
            <a:endParaRPr lang="en-US" dirty="0"/>
          </a:p>
        </p:txBody>
      </p:sp>
      <p:sp>
        <p:nvSpPr>
          <p:cNvPr id="4" name="Slide Number Placeholder 3"/>
          <p:cNvSpPr>
            <a:spLocks noGrp="1"/>
          </p:cNvSpPr>
          <p:nvPr>
            <p:ph type="sldNum" sz="quarter" idx="10"/>
          </p:nvPr>
        </p:nvSpPr>
        <p:spPr/>
        <p:txBody>
          <a:bodyPr/>
          <a:lstStyle/>
          <a:p>
            <a:fld id="{EEC92D44-D092-4765-AC38-144A2F161C16}" type="slidenum">
              <a:rPr lang="en-US" smtClean="0"/>
              <a:t>1</a:t>
            </a:fld>
            <a:endParaRPr lang="en-US"/>
          </a:p>
        </p:txBody>
      </p:sp>
    </p:spTree>
    <p:extLst>
      <p:ext uri="{BB962C8B-B14F-4D97-AF65-F5344CB8AC3E}">
        <p14:creationId xmlns:p14="http://schemas.microsoft.com/office/powerpoint/2010/main" val="73203080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Visible light is a very tiny sliver of the entire electromagnetic spectrum. All of the types of waves listed here are part of the electromagnetic spectrum. Every color with which you’re familiar is in that tiny little sliver, with wavelengths of only</a:t>
            </a:r>
            <a:r>
              <a:rPr lang="en-US" baseline="0" dirty="0"/>
              <a:t> 400-700 nanometers (one-billionth of a meter). That means upwards of 100 billion waves pass a point in one second.  That’s a lot…</a:t>
            </a:r>
          </a:p>
          <a:p>
            <a:endParaRPr lang="en-US" baseline="0" dirty="0"/>
          </a:p>
          <a:p>
            <a:r>
              <a:rPr lang="en-US" baseline="0" dirty="0"/>
              <a:t>Like most stars, the sun emits a broad range of electromagnetic radiation, including radio, infrared, visible, ultra-violet, and gamma waves. Our eyes’ photoreceptors are designed to only respond to that narrow band of visible light. Other species’ vision may respond to a different range of wavelengths. For example, the honey bee’s vision is shifted toward the ultra-violet, meaning what we “see” as “yellow” might be seen as “red” by a honey bee.</a:t>
            </a:r>
          </a:p>
          <a:p>
            <a:endParaRPr lang="en-US" baseline="0" dirty="0"/>
          </a:p>
          <a:p>
            <a:r>
              <a:rPr lang="en-US" baseline="0" dirty="0"/>
              <a:t>The “brightness” or intensity of light depends on the amplitude of the wave. The brighter the light, the greater the amplitude.</a:t>
            </a:r>
            <a:endParaRPr lang="en-US" dirty="0"/>
          </a:p>
          <a:p>
            <a:endParaRPr lang="en-US" dirty="0"/>
          </a:p>
        </p:txBody>
      </p:sp>
      <p:sp>
        <p:nvSpPr>
          <p:cNvPr id="4" name="Slide Number Placeholder 3"/>
          <p:cNvSpPr>
            <a:spLocks noGrp="1"/>
          </p:cNvSpPr>
          <p:nvPr>
            <p:ph type="sldNum" sz="quarter" idx="10"/>
          </p:nvPr>
        </p:nvSpPr>
        <p:spPr/>
        <p:txBody>
          <a:bodyPr/>
          <a:lstStyle/>
          <a:p>
            <a:fld id="{EEC92D44-D092-4765-AC38-144A2F161C16}" type="slidenum">
              <a:rPr lang="en-US" smtClean="0"/>
              <a:t>11</a:t>
            </a:fld>
            <a:endParaRPr lang="en-US"/>
          </a:p>
        </p:txBody>
      </p:sp>
    </p:spTree>
    <p:extLst>
      <p:ext uri="{BB962C8B-B14F-4D97-AF65-F5344CB8AC3E}">
        <p14:creationId xmlns:p14="http://schemas.microsoft.com/office/powerpoint/2010/main" val="208647071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photograph shows a piece of wood sticking out of water. The wood is straight, and goes down to the soil beneath the water as shown by the black line. However,</a:t>
            </a:r>
            <a:r>
              <a:rPr lang="en-US" baseline="0" dirty="0"/>
              <a:t> the water refracts the light to make the wood look bent, as shown by the red line. The green line shows the reflection of the top part of the wood off of the surface of the water.</a:t>
            </a:r>
          </a:p>
          <a:p>
            <a:endParaRPr lang="en-US" dirty="0"/>
          </a:p>
          <a:p>
            <a:r>
              <a:rPr lang="en-US" dirty="0"/>
              <a:t>When light reflects, it bounces back at the same angle it came in. So if the light comes into the surface at 45 degrees, it will bounce off at 45 degrees.</a:t>
            </a:r>
          </a:p>
          <a:p>
            <a:endParaRPr lang="en-US" dirty="0"/>
          </a:p>
          <a:p>
            <a:r>
              <a:rPr lang="en-US" dirty="0"/>
              <a:t>The</a:t>
            </a:r>
            <a:r>
              <a:rPr lang="en-US" baseline="0" dirty="0"/>
              <a:t> angle of refraction depends on the medium. Space has no refraction. Our atmosphere has a bit of a refraction, and water has more pronounced refraction. So does glass, and a really strong refraction is a prism, which bends the light so much it spreads out its individual colors.</a:t>
            </a:r>
            <a:endParaRPr lang="en-US" dirty="0"/>
          </a:p>
          <a:p>
            <a:endParaRPr lang="en-US" dirty="0"/>
          </a:p>
        </p:txBody>
      </p:sp>
      <p:sp>
        <p:nvSpPr>
          <p:cNvPr id="4" name="Slide Number Placeholder 3"/>
          <p:cNvSpPr>
            <a:spLocks noGrp="1"/>
          </p:cNvSpPr>
          <p:nvPr>
            <p:ph type="sldNum" sz="quarter" idx="10"/>
          </p:nvPr>
        </p:nvSpPr>
        <p:spPr/>
        <p:txBody>
          <a:bodyPr/>
          <a:lstStyle/>
          <a:p>
            <a:fld id="{EEC92D44-D092-4765-AC38-144A2F161C16}" type="slidenum">
              <a:rPr lang="en-US" smtClean="0"/>
              <a:t>12</a:t>
            </a:fld>
            <a:endParaRPr lang="en-US"/>
          </a:p>
        </p:txBody>
      </p:sp>
    </p:spTree>
    <p:extLst>
      <p:ext uri="{BB962C8B-B14F-4D97-AF65-F5344CB8AC3E}">
        <p14:creationId xmlns:p14="http://schemas.microsoft.com/office/powerpoint/2010/main" val="259613569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Sound waves are compressions. Thus the vibration</a:t>
            </a:r>
            <a:r>
              <a:rPr lang="en-US" baseline="0" dirty="0"/>
              <a:t> is in the same direction as the direction the wave travels, called a longitudinal wave. This is why sound needs something with mass to transfer it. As you can imagine, as the density of the material increases, its ability to transmit sound also increases. This is because the particles in a dense material, like a piece of glass or tub of cold water, are closer together than they are in air, so they transfer the energy better.</a:t>
            </a:r>
          </a:p>
          <a:p>
            <a:endParaRPr lang="en-US" baseline="0" dirty="0"/>
          </a:p>
          <a:p>
            <a:r>
              <a:rPr lang="en-US" baseline="0" dirty="0"/>
              <a:t>One type of the energy waves generated by an earthquake is a longitudinal wave. It is transferred very well by rock layers because they are so dense.</a:t>
            </a:r>
            <a:endParaRPr lang="en-US" dirty="0"/>
          </a:p>
        </p:txBody>
      </p:sp>
      <p:sp>
        <p:nvSpPr>
          <p:cNvPr id="4" name="Slide Number Placeholder 3"/>
          <p:cNvSpPr>
            <a:spLocks noGrp="1"/>
          </p:cNvSpPr>
          <p:nvPr>
            <p:ph type="sldNum" sz="quarter" idx="10"/>
          </p:nvPr>
        </p:nvSpPr>
        <p:spPr/>
        <p:txBody>
          <a:bodyPr/>
          <a:lstStyle/>
          <a:p>
            <a:fld id="{EEC92D44-D092-4765-AC38-144A2F161C16}" type="slidenum">
              <a:rPr lang="en-US" smtClean="0"/>
              <a:t>13</a:t>
            </a:fld>
            <a:endParaRPr lang="en-US"/>
          </a:p>
        </p:txBody>
      </p:sp>
    </p:spTree>
    <p:extLst>
      <p:ext uri="{BB962C8B-B14F-4D97-AF65-F5344CB8AC3E}">
        <p14:creationId xmlns:p14="http://schemas.microsoft.com/office/powerpoint/2010/main" val="324335596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Measuring the amplitude of a longitudinal wave is tricky. It is related to how close</a:t>
            </a:r>
            <a:r>
              <a:rPr lang="en-US" baseline="0" dirty="0"/>
              <a:t> together the compression region is. In other words, a more intense longitudinal wave has a greater compression effect on the medium. In the case of the spring above, the coils of the spring are most tightly compacted in a wave with higher amplitude. In the diagram of air, the air molecules would be most tightly compacted in a higher amplitude wave.</a:t>
            </a:r>
          </a:p>
          <a:p>
            <a:endParaRPr lang="en-US" baseline="0" dirty="0"/>
          </a:p>
          <a:p>
            <a:r>
              <a:rPr lang="en-US" baseline="0" dirty="0"/>
              <a:t>The energy of a very loud sound produces a very strong compression, which pushes the air molecules closer together. They carry the force of the sound wave to each other. This is why it is important to have ears covered when very loud sounds are nearby, such as at a pistol range or when explosives are being set off. The compression of the air with those very loud sounds could damage the ear drum.</a:t>
            </a:r>
            <a:endParaRPr lang="en-US" dirty="0"/>
          </a:p>
          <a:p>
            <a:endParaRPr lang="en-US" dirty="0"/>
          </a:p>
        </p:txBody>
      </p:sp>
      <p:sp>
        <p:nvSpPr>
          <p:cNvPr id="4" name="Slide Number Placeholder 3"/>
          <p:cNvSpPr>
            <a:spLocks noGrp="1"/>
          </p:cNvSpPr>
          <p:nvPr>
            <p:ph type="sldNum" sz="quarter" idx="10"/>
          </p:nvPr>
        </p:nvSpPr>
        <p:spPr/>
        <p:txBody>
          <a:bodyPr/>
          <a:lstStyle/>
          <a:p>
            <a:fld id="{EEC92D44-D092-4765-AC38-144A2F161C16}" type="slidenum">
              <a:rPr lang="en-US" smtClean="0"/>
              <a:t>14</a:t>
            </a:fld>
            <a:endParaRPr lang="en-US"/>
          </a:p>
        </p:txBody>
      </p:sp>
    </p:spTree>
    <p:extLst>
      <p:ext uri="{BB962C8B-B14F-4D97-AF65-F5344CB8AC3E}">
        <p14:creationId xmlns:p14="http://schemas.microsoft.com/office/powerpoint/2010/main" val="61321609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Sound diffuses, or spreads out, as it leaves the source. Thus, reflected sound</a:t>
            </a:r>
            <a:r>
              <a:rPr lang="en-US" baseline="0" dirty="0"/>
              <a:t> waves will be quieter (lower in intensity, lower in amplitude) than the original sound was.</a:t>
            </a:r>
            <a:endParaRPr lang="en-US" dirty="0"/>
          </a:p>
          <a:p>
            <a:endParaRPr lang="en-US" dirty="0"/>
          </a:p>
        </p:txBody>
      </p:sp>
      <p:sp>
        <p:nvSpPr>
          <p:cNvPr id="4" name="Slide Number Placeholder 3"/>
          <p:cNvSpPr>
            <a:spLocks noGrp="1"/>
          </p:cNvSpPr>
          <p:nvPr>
            <p:ph type="sldNum" sz="quarter" idx="10"/>
          </p:nvPr>
        </p:nvSpPr>
        <p:spPr/>
        <p:txBody>
          <a:bodyPr/>
          <a:lstStyle/>
          <a:p>
            <a:fld id="{EEC92D44-D092-4765-AC38-144A2F161C16}" type="slidenum">
              <a:rPr lang="en-US" smtClean="0"/>
              <a:t>15</a:t>
            </a:fld>
            <a:endParaRPr lang="en-US"/>
          </a:p>
        </p:txBody>
      </p:sp>
    </p:spTree>
    <p:extLst>
      <p:ext uri="{BB962C8B-B14F-4D97-AF65-F5344CB8AC3E}">
        <p14:creationId xmlns:p14="http://schemas.microsoft.com/office/powerpoint/2010/main" val="397496229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An object at rest or moving at a constant speed has all of its forces balanced. Gravity and the support force (the ground, the floor, etc.) balance out, otherwise either the floor collapses or the object is propelled up into the air.  If the girl wants to ride her bike at a steady speed, she just has to pedal enough to overcome the friction of the tires on the street and air drag. If she wants to slow down or stop, she uses her brakes to increase friction. If she wants to speed up, she pedals harder to increase her propulsion force.</a:t>
            </a:r>
          </a:p>
          <a:p>
            <a:endParaRPr lang="en-US" dirty="0"/>
          </a:p>
        </p:txBody>
      </p:sp>
      <p:sp>
        <p:nvSpPr>
          <p:cNvPr id="4" name="Slide Number Placeholder 3"/>
          <p:cNvSpPr>
            <a:spLocks noGrp="1"/>
          </p:cNvSpPr>
          <p:nvPr>
            <p:ph type="sldNum" sz="quarter" idx="10"/>
          </p:nvPr>
        </p:nvSpPr>
        <p:spPr/>
        <p:txBody>
          <a:bodyPr/>
          <a:lstStyle/>
          <a:p>
            <a:fld id="{EEC92D44-D092-4765-AC38-144A2F161C16}" type="slidenum">
              <a:rPr lang="en-US" smtClean="0"/>
              <a:t>17</a:t>
            </a:fld>
            <a:endParaRPr lang="en-US"/>
          </a:p>
        </p:txBody>
      </p:sp>
    </p:spTree>
    <p:extLst>
      <p:ext uri="{BB962C8B-B14F-4D97-AF65-F5344CB8AC3E}">
        <p14:creationId xmlns:p14="http://schemas.microsoft.com/office/powerpoint/2010/main" val="303049333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a:t>We use potential energy all the time, mostly in the form of chemical energy, which is energy stored in the bonds of molecules like sugar or gasoline. When kids play, the</a:t>
            </a:r>
            <a:r>
              <a:rPr lang="en-US" sz="1200" baseline="0" dirty="0"/>
              <a:t> potential energy they use is probably due to climbing a ladder on a slide, or pulling back a swing, or throwing a bouncy ball up in the air.  Playgrounds are full of potential energy in the form of gravitational or elastic energy. </a:t>
            </a:r>
          </a:p>
          <a:p>
            <a:endParaRPr lang="en-US" sz="1200" baseline="0" dirty="0"/>
          </a:p>
          <a:p>
            <a:r>
              <a:rPr lang="en-US" sz="1200" baseline="0" dirty="0"/>
              <a:t>Gravitational energy is stored when an object is held up against gravity’s pull. Thus, simply holding an object above the floor imparts to it gravitational energy. This energy is transformed into motion energy when the object is dropped.</a:t>
            </a:r>
          </a:p>
          <a:p>
            <a:endParaRPr lang="en-US" sz="1200" baseline="0" dirty="0"/>
          </a:p>
          <a:p>
            <a:r>
              <a:rPr lang="en-US" sz="1200" baseline="0" dirty="0"/>
              <a:t>Elastic energy involves things being stretched or compressed with a force. A superball, when thrown hard against a wall or the ground, compresses a bit then bounces back into shape. The compression and rebound are how the energy is stored in the ball. Pull-back cars and wind-up toys store energy in a spring, and when let go the spring propels the toy.</a:t>
            </a:r>
          </a:p>
          <a:p>
            <a:endParaRPr lang="en-US" sz="1200" baseline="0" dirty="0"/>
          </a:p>
          <a:p>
            <a:r>
              <a:rPr lang="en-US" sz="1200" baseline="0" dirty="0"/>
              <a:t>Beyond playtime, we use gravitational energy when using water to generate electricity. If the river is flowing swiftly enough, a dam is not needed because the flow of the water down to the ocean is strong enough. But sometimes a dam is built to impart to the water enough energy to adequately generate electricity.</a:t>
            </a:r>
          </a:p>
          <a:p>
            <a:endParaRPr lang="en-US" sz="1200" baseline="0" dirty="0"/>
          </a:p>
          <a:p>
            <a:r>
              <a:rPr lang="en-US" sz="1200" baseline="0" dirty="0"/>
              <a:t>Elastic energy is used any time we stretch something, like a rubber band or a bow string when engaging in archery. Stringed musical instruments use elastic energy to generate sound.</a:t>
            </a:r>
            <a:endParaRPr lang="en-US" sz="1200" dirty="0"/>
          </a:p>
          <a:p>
            <a:endParaRPr lang="en-US" dirty="0"/>
          </a:p>
        </p:txBody>
      </p:sp>
      <p:sp>
        <p:nvSpPr>
          <p:cNvPr id="4" name="Slide Number Placeholder 3"/>
          <p:cNvSpPr>
            <a:spLocks noGrp="1"/>
          </p:cNvSpPr>
          <p:nvPr>
            <p:ph type="sldNum" sz="quarter" idx="10"/>
          </p:nvPr>
        </p:nvSpPr>
        <p:spPr/>
        <p:txBody>
          <a:bodyPr/>
          <a:lstStyle/>
          <a:p>
            <a:fld id="{EEC92D44-D092-4765-AC38-144A2F161C16}" type="slidenum">
              <a:rPr lang="en-US" smtClean="0"/>
              <a:t>18</a:t>
            </a:fld>
            <a:endParaRPr lang="en-US"/>
          </a:p>
        </p:txBody>
      </p:sp>
    </p:spTree>
    <p:extLst>
      <p:ext uri="{BB962C8B-B14F-4D97-AF65-F5344CB8AC3E}">
        <p14:creationId xmlns:p14="http://schemas.microsoft.com/office/powerpoint/2010/main" val="163273937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We transform energy from one type to another all the time. You’re doing it right now. Your cells are taking the energy</a:t>
            </a:r>
            <a:r>
              <a:rPr lang="en-US" baseline="0" dirty="0"/>
              <a:t> from your food and changing it into other forms it needs, including heat to keep you warm. The rock in the photograph is being supported high on a cliff, but if someone pushed hard enough the rock would fall. (Since this is at Garden of the Gods National Monument, I hope no one does that!) As an object falls, its gravitational energy is changed into motion energy, and just before reaching the ground, all the of the gravitational energy has been transformed into motion.</a:t>
            </a:r>
            <a:endParaRPr lang="en-US" dirty="0"/>
          </a:p>
          <a:p>
            <a:endParaRPr lang="en-US" dirty="0"/>
          </a:p>
        </p:txBody>
      </p:sp>
      <p:sp>
        <p:nvSpPr>
          <p:cNvPr id="4" name="Slide Number Placeholder 3"/>
          <p:cNvSpPr>
            <a:spLocks noGrp="1"/>
          </p:cNvSpPr>
          <p:nvPr>
            <p:ph type="sldNum" sz="quarter" idx="10"/>
          </p:nvPr>
        </p:nvSpPr>
        <p:spPr/>
        <p:txBody>
          <a:bodyPr/>
          <a:lstStyle/>
          <a:p>
            <a:fld id="{EEC92D44-D092-4765-AC38-144A2F161C16}" type="slidenum">
              <a:rPr lang="en-US" smtClean="0"/>
              <a:t>19</a:t>
            </a:fld>
            <a:endParaRPr lang="en-US"/>
          </a:p>
        </p:txBody>
      </p:sp>
    </p:spTree>
    <p:extLst>
      <p:ext uri="{BB962C8B-B14F-4D97-AF65-F5344CB8AC3E}">
        <p14:creationId xmlns:p14="http://schemas.microsoft.com/office/powerpoint/2010/main" val="338251483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When things grow, there is a lot going on! The little circular guy at the right represents any cell at all, because all cells grow. He is eating glucose, which is produced by plants.</a:t>
            </a:r>
            <a:r>
              <a:rPr lang="en-US" baseline="0" dirty="0"/>
              <a:t> The glucose contains chemical energy that the cell uses.</a:t>
            </a:r>
          </a:p>
          <a:p>
            <a:endParaRPr lang="en-US" dirty="0"/>
          </a:p>
          <a:p>
            <a:r>
              <a:rPr lang="en-US" dirty="0"/>
              <a:t>Growth requires energy. Using radiant energy from the sun, green plants produce glucose via photosynthesis. Glucose provides most of the energy</a:t>
            </a:r>
            <a:r>
              <a:rPr lang="en-US" baseline="0" dirty="0"/>
              <a:t> that all cells use. Cells use that energy during respiration to power other processes, like assembling proteins, repairing cell damage, and functioning as part of a tissue (like nerve, muscle, bone, etc.). The radiant energy from the sun is stored as chemical energy in the glucose produced during photosynthesis.</a:t>
            </a:r>
          </a:p>
          <a:p>
            <a:endParaRPr lang="en-US" baseline="0" dirty="0"/>
          </a:p>
          <a:p>
            <a:r>
              <a:rPr lang="en-US" baseline="0" dirty="0"/>
              <a:t>Note that in each transformation, some energy is also transformed into heat.</a:t>
            </a:r>
            <a:endParaRPr lang="en-US" dirty="0"/>
          </a:p>
          <a:p>
            <a:endParaRPr lang="en-US" dirty="0"/>
          </a:p>
        </p:txBody>
      </p:sp>
      <p:sp>
        <p:nvSpPr>
          <p:cNvPr id="4" name="Slide Number Placeholder 3"/>
          <p:cNvSpPr>
            <a:spLocks noGrp="1"/>
          </p:cNvSpPr>
          <p:nvPr>
            <p:ph type="sldNum" sz="quarter" idx="10"/>
          </p:nvPr>
        </p:nvSpPr>
        <p:spPr/>
        <p:txBody>
          <a:bodyPr/>
          <a:lstStyle/>
          <a:p>
            <a:fld id="{EEC92D44-D092-4765-AC38-144A2F161C16}" type="slidenum">
              <a:rPr lang="en-US" smtClean="0"/>
              <a:t>20</a:t>
            </a:fld>
            <a:endParaRPr lang="en-US"/>
          </a:p>
        </p:txBody>
      </p:sp>
    </p:spTree>
    <p:extLst>
      <p:ext uri="{BB962C8B-B14F-4D97-AF65-F5344CB8AC3E}">
        <p14:creationId xmlns:p14="http://schemas.microsoft.com/office/powerpoint/2010/main" val="367960349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Energy is needed to power the technology we use every day. Technology makes our lives</a:t>
            </a:r>
            <a:r>
              <a:rPr lang="en-US" baseline="0" dirty="0"/>
              <a:t> safer, more comfortable, and more enjoyable.</a:t>
            </a:r>
          </a:p>
          <a:p>
            <a:endParaRPr lang="en-US" baseline="0" dirty="0"/>
          </a:p>
          <a:p>
            <a:r>
              <a:rPr lang="en-US" baseline="0" dirty="0"/>
              <a:t>Most electrical power plants use some kind of chemical energy (coal, natural gas, trash) to generate electricity. Much of the energy in a power plant is not used and is released as heat. When we use electricity in our technology, the devices get hot as they change the electrical energy into the kinds of energy we need and enjoy, such as radiant energy in a television or motion energy in a fan.</a:t>
            </a:r>
            <a:endParaRPr lang="en-US" dirty="0"/>
          </a:p>
          <a:p>
            <a:endParaRPr lang="en-US" dirty="0"/>
          </a:p>
        </p:txBody>
      </p:sp>
      <p:sp>
        <p:nvSpPr>
          <p:cNvPr id="4" name="Slide Number Placeholder 3"/>
          <p:cNvSpPr>
            <a:spLocks noGrp="1"/>
          </p:cNvSpPr>
          <p:nvPr>
            <p:ph type="sldNum" sz="quarter" idx="10"/>
          </p:nvPr>
        </p:nvSpPr>
        <p:spPr/>
        <p:txBody>
          <a:bodyPr/>
          <a:lstStyle/>
          <a:p>
            <a:fld id="{EEC92D44-D092-4765-AC38-144A2F161C16}" type="slidenum">
              <a:rPr lang="en-US" smtClean="0"/>
              <a:t>21</a:t>
            </a:fld>
            <a:endParaRPr lang="en-US"/>
          </a:p>
        </p:txBody>
      </p:sp>
    </p:spTree>
    <p:extLst>
      <p:ext uri="{BB962C8B-B14F-4D97-AF65-F5344CB8AC3E}">
        <p14:creationId xmlns:p14="http://schemas.microsoft.com/office/powerpoint/2010/main" val="234260039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These two scales of temperature measure the same thing – changes in average kinetic energy of the particles of the substance. Ice</a:t>
            </a:r>
            <a:r>
              <a:rPr lang="en-US" baseline="0" dirty="0"/>
              <a:t> requires the same amount of thermal energy to melt, and water requires the same amount of thermal energy to boil, regardless of the scale being used to measure the temperature. The change in energy from melting to boiling is the same, though the number of degrees is different. Thus, a Fahrenheit degree shows a smaller change in average kinetic energy than a Celsius degree does, because there are 180 incremental degrees from melting to boiling as compared to 100 on the Celsius scale.</a:t>
            </a:r>
          </a:p>
          <a:p>
            <a:endParaRPr lang="en-US" baseline="0" dirty="0"/>
          </a:p>
          <a:p>
            <a:r>
              <a:rPr lang="en-US" baseline="0" dirty="0"/>
              <a:t>When calculating the equivalent temperature from one temperature scale to another, the 5/9 fraction in the conversion equation comes from the ratio of Celsius to Fahrenheit degrees (or 9/5 for Fahrenheit to Celsius). The adding or subtracting 32 accounts for the fact that the Fahrenheit scale is offset from 0 by 32 degrees. Celsius shows melting at 0, Fahrenheit shows melting at 32.</a:t>
            </a:r>
            <a:endParaRPr lang="en-US" dirty="0"/>
          </a:p>
          <a:p>
            <a:endParaRPr lang="en-US" dirty="0"/>
          </a:p>
        </p:txBody>
      </p:sp>
      <p:sp>
        <p:nvSpPr>
          <p:cNvPr id="4" name="Slide Number Placeholder 3"/>
          <p:cNvSpPr>
            <a:spLocks noGrp="1"/>
          </p:cNvSpPr>
          <p:nvPr>
            <p:ph type="sldNum" sz="quarter" idx="10"/>
          </p:nvPr>
        </p:nvSpPr>
        <p:spPr/>
        <p:txBody>
          <a:bodyPr/>
          <a:lstStyle/>
          <a:p>
            <a:fld id="{EEC92D44-D092-4765-AC38-144A2F161C16}" type="slidenum">
              <a:rPr lang="en-US" smtClean="0"/>
              <a:t>2</a:t>
            </a:fld>
            <a:endParaRPr lang="en-US"/>
          </a:p>
        </p:txBody>
      </p:sp>
    </p:spTree>
    <p:extLst>
      <p:ext uri="{BB962C8B-B14F-4D97-AF65-F5344CB8AC3E}">
        <p14:creationId xmlns:p14="http://schemas.microsoft.com/office/powerpoint/2010/main" val="393257191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Thermal energy is the energy that causes the particles to move. The more thermal energy an</a:t>
            </a:r>
            <a:r>
              <a:rPr lang="en-US" baseline="0" dirty="0"/>
              <a:t> object has, the more the particles are moving. Thus, the higher the thermal energy content, the more likely an object is to be a liquid or a gas.</a:t>
            </a:r>
            <a:endParaRPr lang="en-US" dirty="0"/>
          </a:p>
          <a:p>
            <a:endParaRPr lang="en-US" dirty="0"/>
          </a:p>
        </p:txBody>
      </p:sp>
      <p:sp>
        <p:nvSpPr>
          <p:cNvPr id="4" name="Slide Number Placeholder 3"/>
          <p:cNvSpPr>
            <a:spLocks noGrp="1"/>
          </p:cNvSpPr>
          <p:nvPr>
            <p:ph type="sldNum" sz="quarter" idx="10"/>
          </p:nvPr>
        </p:nvSpPr>
        <p:spPr/>
        <p:txBody>
          <a:bodyPr/>
          <a:lstStyle/>
          <a:p>
            <a:fld id="{EEC92D44-D092-4765-AC38-144A2F161C16}" type="slidenum">
              <a:rPr lang="en-US" smtClean="0"/>
              <a:t>4</a:t>
            </a:fld>
            <a:endParaRPr lang="en-US"/>
          </a:p>
        </p:txBody>
      </p:sp>
    </p:spTree>
    <p:extLst>
      <p:ext uri="{BB962C8B-B14F-4D97-AF65-F5344CB8AC3E}">
        <p14:creationId xmlns:p14="http://schemas.microsoft.com/office/powerpoint/2010/main" val="273485516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Little lightning bolts represent the attractive forces from one atom or molecule to another.</a:t>
            </a:r>
          </a:p>
          <a:p>
            <a:endParaRPr lang="en-US" dirty="0"/>
          </a:p>
          <a:p>
            <a:r>
              <a:rPr lang="en-US" dirty="0"/>
              <a:t>Solids have the least amount of</a:t>
            </a:r>
            <a:r>
              <a:rPr lang="en-US" baseline="0" dirty="0"/>
              <a:t> energy of the three states;</a:t>
            </a:r>
            <a:r>
              <a:rPr lang="en-US" dirty="0"/>
              <a:t> the particles are held in place by those attractive forces.</a:t>
            </a:r>
          </a:p>
          <a:p>
            <a:r>
              <a:rPr lang="en-US" dirty="0"/>
              <a:t>Liquid particles have enough energy to move around, but not enough to</a:t>
            </a:r>
            <a:r>
              <a:rPr lang="en-US" baseline="0" dirty="0"/>
              <a:t> completely break free of the attractive forces.</a:t>
            </a:r>
          </a:p>
          <a:p>
            <a:r>
              <a:rPr lang="en-US" baseline="0" dirty="0"/>
              <a:t>Gas particles have enough energy to move around and break free of the attractive forces.</a:t>
            </a:r>
            <a:endParaRPr lang="en-US" dirty="0"/>
          </a:p>
          <a:p>
            <a:endParaRPr lang="en-US" dirty="0"/>
          </a:p>
        </p:txBody>
      </p:sp>
      <p:sp>
        <p:nvSpPr>
          <p:cNvPr id="4" name="Slide Number Placeholder 3"/>
          <p:cNvSpPr>
            <a:spLocks noGrp="1"/>
          </p:cNvSpPr>
          <p:nvPr>
            <p:ph type="sldNum" sz="quarter" idx="10"/>
          </p:nvPr>
        </p:nvSpPr>
        <p:spPr/>
        <p:txBody>
          <a:bodyPr/>
          <a:lstStyle/>
          <a:p>
            <a:fld id="{EEC92D44-D092-4765-AC38-144A2F161C16}" type="slidenum">
              <a:rPr lang="en-US" smtClean="0"/>
              <a:t>5</a:t>
            </a:fld>
            <a:endParaRPr lang="en-US"/>
          </a:p>
        </p:txBody>
      </p:sp>
    </p:spTree>
    <p:extLst>
      <p:ext uri="{BB962C8B-B14F-4D97-AF65-F5344CB8AC3E}">
        <p14:creationId xmlns:p14="http://schemas.microsoft.com/office/powerpoint/2010/main" val="419247851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Thermal</a:t>
            </a:r>
            <a:r>
              <a:rPr lang="en-US" baseline="0" dirty="0"/>
              <a:t> energy is transferred from one object or substance to another in three ways:</a:t>
            </a:r>
          </a:p>
          <a:p>
            <a:r>
              <a:rPr lang="en-US" baseline="0" dirty="0"/>
              <a:t>Conduction occurs when thermal energy is transferred between two objects that are in direct contact with each other. An example is a pan on an electric burner or hot plate.</a:t>
            </a:r>
          </a:p>
          <a:p>
            <a:r>
              <a:rPr lang="en-US" baseline="0" dirty="0"/>
              <a:t>Convection occurs when a fluid is warmed and then circulates, distributing thermal energy along the way. Ocean currents and a forced-air furnace are examples of convection.</a:t>
            </a:r>
          </a:p>
          <a:p>
            <a:r>
              <a:rPr lang="en-US" baseline="0" dirty="0"/>
              <a:t>Radiation is how we refer to infrared radiation. It is the thermal energy being sent out – radiated – from the source of heat. An example is a camp fire or the sun.</a:t>
            </a:r>
            <a:endParaRPr lang="en-US" dirty="0"/>
          </a:p>
          <a:p>
            <a:endParaRPr lang="en-US" dirty="0"/>
          </a:p>
        </p:txBody>
      </p:sp>
      <p:sp>
        <p:nvSpPr>
          <p:cNvPr id="4" name="Slide Number Placeholder 3"/>
          <p:cNvSpPr>
            <a:spLocks noGrp="1"/>
          </p:cNvSpPr>
          <p:nvPr>
            <p:ph type="sldNum" sz="quarter" idx="10"/>
          </p:nvPr>
        </p:nvSpPr>
        <p:spPr/>
        <p:txBody>
          <a:bodyPr/>
          <a:lstStyle/>
          <a:p>
            <a:fld id="{EEC92D44-D092-4765-AC38-144A2F161C16}" type="slidenum">
              <a:rPr lang="en-US" smtClean="0"/>
              <a:t>6</a:t>
            </a:fld>
            <a:endParaRPr lang="en-US"/>
          </a:p>
        </p:txBody>
      </p:sp>
    </p:spTree>
    <p:extLst>
      <p:ext uri="{BB962C8B-B14F-4D97-AF65-F5344CB8AC3E}">
        <p14:creationId xmlns:p14="http://schemas.microsoft.com/office/powerpoint/2010/main" val="256644763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Raid the recycling bin in your classroom for some scrap paper. It can still be recycled after this activity, that’s the beauty of it! Have your students crumble the paper up if getting extra energy out of their system is needed.</a:t>
            </a:r>
          </a:p>
          <a:p>
            <a:endParaRPr lang="en-US" dirty="0"/>
          </a:p>
          <a:p>
            <a:pPr marL="241653" indent="-241653">
              <a:buAutoNum type="arabicPeriod"/>
            </a:pPr>
            <a:r>
              <a:rPr lang="en-US" dirty="0"/>
              <a:t>To model conduction, have your students stand in a line side-by-side</a:t>
            </a:r>
            <a:r>
              <a:rPr lang="en-US" baseline="0" dirty="0"/>
              <a:t> across the room. Make sure they are close enough to be able to pass things to each other. Place one bucket on one end of the line and the other on the other end of the line. Place all the paper wads in one bucket. Students pass the paper wads along, depositing them into the buckets on the end, until the “heat” is evenly distributed along the line.</a:t>
            </a:r>
          </a:p>
          <a:p>
            <a:pPr marL="241653" indent="-241653">
              <a:buAutoNum type="arabicPeriod"/>
            </a:pPr>
            <a:r>
              <a:rPr lang="en-US" dirty="0"/>
              <a:t>Convection is modeled by having the students move in a long,</a:t>
            </a:r>
            <a:r>
              <a:rPr lang="en-US" baseline="0" dirty="0"/>
              <a:t> narrow circle. Place the buckets on opposite sides of the room and indicate a circular pathway the students should move in. Place all the “heat” (paper wads) in one bucket. Students circulate, picking up a piece of paper and depositing it into the other bucket. Continue doing this until the paper wads are evenly distributed between the two buckets and group of students.</a:t>
            </a:r>
          </a:p>
          <a:p>
            <a:pPr marL="241653" indent="-241653">
              <a:buAutoNum type="arabicPeriod"/>
            </a:pPr>
            <a:r>
              <a:rPr lang="en-US" baseline="0" dirty="0"/>
              <a:t>Radiation is modeled in the most fun way of all! You will stand at the front of the room holding one bucket. Your students will be given “heat” (paper wads) evenly distributed – so 2 per student, 3 per student, until they’re evenly distributed. Then they will “radiate” them at you by throwing them toward you and your bucket. You will then radiate them back at the students, and so on, until the “heat” is evenly distributed.</a:t>
            </a:r>
            <a:endParaRPr lang="en-US" dirty="0"/>
          </a:p>
          <a:p>
            <a:endParaRPr lang="en-US" dirty="0"/>
          </a:p>
        </p:txBody>
      </p:sp>
      <p:sp>
        <p:nvSpPr>
          <p:cNvPr id="4" name="Slide Number Placeholder 3"/>
          <p:cNvSpPr>
            <a:spLocks noGrp="1"/>
          </p:cNvSpPr>
          <p:nvPr>
            <p:ph type="sldNum" sz="quarter" idx="10"/>
          </p:nvPr>
        </p:nvSpPr>
        <p:spPr/>
        <p:txBody>
          <a:bodyPr/>
          <a:lstStyle/>
          <a:p>
            <a:fld id="{EEC92D44-D092-4765-AC38-144A2F161C16}" type="slidenum">
              <a:rPr lang="en-US" smtClean="0"/>
              <a:t>7</a:t>
            </a:fld>
            <a:endParaRPr lang="en-US"/>
          </a:p>
        </p:txBody>
      </p:sp>
    </p:spTree>
    <p:extLst>
      <p:ext uri="{BB962C8B-B14F-4D97-AF65-F5344CB8AC3E}">
        <p14:creationId xmlns:p14="http://schemas.microsoft.com/office/powerpoint/2010/main" val="390942349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a:t>Waves</a:t>
            </a:r>
            <a:r>
              <a:rPr lang="en-US" sz="1200" baseline="0" dirty="0"/>
              <a:t> often transfer energy from one place to another. If we imagine the lifting of the arms and standing of the people to be the “energy” in this video, then they are “passing” that energy from person to person as they lift their arms and stand, then sit back down again.</a:t>
            </a:r>
          </a:p>
          <a:p>
            <a:endParaRPr lang="en-US" sz="1200" baseline="0" dirty="0"/>
          </a:p>
          <a:p>
            <a:r>
              <a:rPr lang="en-US" sz="1200" baseline="0" dirty="0"/>
              <a:t>Waves have a </a:t>
            </a:r>
            <a:r>
              <a:rPr lang="en-US" sz="1200" b="1" baseline="0" dirty="0"/>
              <a:t>frequency</a:t>
            </a:r>
            <a:r>
              <a:rPr lang="en-US" sz="1200" baseline="0" dirty="0"/>
              <a:t> – which means how many complete waves pass a point in a certain time period, usually a second. They’re counted in Hertz, or Hz. Thus, 5 waves in one second is 5 Hz.</a:t>
            </a:r>
          </a:p>
          <a:p>
            <a:endParaRPr lang="en-US" sz="1200" baseline="0" dirty="0"/>
          </a:p>
          <a:p>
            <a:r>
              <a:rPr lang="en-US" sz="1200" baseline="0" dirty="0"/>
              <a:t>Waves have a </a:t>
            </a:r>
            <a:r>
              <a:rPr lang="en-US" sz="1200" b="1" baseline="0" dirty="0"/>
              <a:t>wavelength</a:t>
            </a:r>
            <a:r>
              <a:rPr lang="en-US" sz="1200" baseline="0" dirty="0"/>
              <a:t> – the distance from one wave to the same point on the next wave. The longer the wavelength, the lower the frequency. The shorter the wavelength, the higher the frequency. (Inverse relationship)</a:t>
            </a:r>
          </a:p>
          <a:p>
            <a:endParaRPr lang="en-US" sz="1200" baseline="0" dirty="0"/>
          </a:p>
          <a:p>
            <a:r>
              <a:rPr lang="en-US" sz="1200" baseline="0" dirty="0"/>
              <a:t>Waves have an </a:t>
            </a:r>
            <a:r>
              <a:rPr lang="en-US" sz="1200" b="1" baseline="0" dirty="0"/>
              <a:t>amplitude</a:t>
            </a:r>
            <a:r>
              <a:rPr lang="en-US" sz="1200" baseline="0" dirty="0"/>
              <a:t> – which means the extent to which the medium is disturbed. Imagine the people in the video only stood, and didn’t lift their arms. The amplitude would be less as compared to them standing AND lifting their arms above their head. The disturbance is greater in the arm-lifting, so the amplitude is greater.</a:t>
            </a:r>
          </a:p>
          <a:p>
            <a:endParaRPr lang="en-US" sz="1200" baseline="0" dirty="0"/>
          </a:p>
          <a:p>
            <a:r>
              <a:rPr lang="en-US" sz="1200" baseline="0" dirty="0"/>
              <a:t>Remember these terms, frequency, wavelength, and amplitude, as we talk about waves and energy.  To learn more about waves, visit http://hyperphysics.phy-astr.gsu.edu/hbase/sound/trawvcon.html#c1 </a:t>
            </a:r>
            <a:endParaRPr lang="en-US" sz="1200" dirty="0"/>
          </a:p>
          <a:p>
            <a:endParaRPr lang="en-US" dirty="0"/>
          </a:p>
        </p:txBody>
      </p:sp>
      <p:sp>
        <p:nvSpPr>
          <p:cNvPr id="4" name="Slide Number Placeholder 3"/>
          <p:cNvSpPr>
            <a:spLocks noGrp="1"/>
          </p:cNvSpPr>
          <p:nvPr>
            <p:ph type="sldNum" sz="quarter" idx="10"/>
          </p:nvPr>
        </p:nvSpPr>
        <p:spPr/>
        <p:txBody>
          <a:bodyPr/>
          <a:lstStyle/>
          <a:p>
            <a:fld id="{EEC92D44-D092-4765-AC38-144A2F161C16}" type="slidenum">
              <a:rPr lang="en-US" smtClean="0"/>
              <a:t>8</a:t>
            </a:fld>
            <a:endParaRPr lang="en-US"/>
          </a:p>
        </p:txBody>
      </p:sp>
    </p:spTree>
    <p:extLst>
      <p:ext uri="{BB962C8B-B14F-4D97-AF65-F5344CB8AC3E}">
        <p14:creationId xmlns:p14="http://schemas.microsoft.com/office/powerpoint/2010/main" val="264297907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Electricity</a:t>
            </a:r>
            <a:r>
              <a:rPr lang="en-US" baseline="0" dirty="0"/>
              <a:t> and magnetism are always related to each other. Electric and magnetic fields exist when electric or magnetic objects move. Moving an electric charge will generate a magnetic field, and moving a magnet will generate an electric field. Thus, electromagnetic radiation is able to propel itself through empty space. The medium that is being disturbed in electromagnetic radiation is the electric/magnetic field. </a:t>
            </a:r>
          </a:p>
          <a:p>
            <a:endParaRPr lang="en-US" baseline="0" dirty="0"/>
          </a:p>
          <a:p>
            <a:r>
              <a:rPr lang="en-US" baseline="0" dirty="0"/>
              <a:t>It’s kind of hard to understand, really, so don’t think about it too long. Reality is that electromagnetism is one of the four fundamental forces of nature that can’t really be explained, though it can be observed, measured, and predicted. (The other three are gravity, strong nuclear force, and weak nuclear force. Those are discussions for other times.)</a:t>
            </a:r>
          </a:p>
          <a:p>
            <a:endParaRPr lang="en-US" baseline="0" dirty="0"/>
          </a:p>
          <a:p>
            <a:r>
              <a:rPr lang="en-US" baseline="0" dirty="0"/>
              <a:t>The key to understand here is that light has both an electric component and a magnetic component, and those two are always changing according to the wavelength / frequency of the light.</a:t>
            </a:r>
            <a:endParaRPr lang="en-US" dirty="0"/>
          </a:p>
          <a:p>
            <a:endParaRPr lang="en-US" dirty="0"/>
          </a:p>
        </p:txBody>
      </p:sp>
      <p:sp>
        <p:nvSpPr>
          <p:cNvPr id="4" name="Slide Number Placeholder 3"/>
          <p:cNvSpPr>
            <a:spLocks noGrp="1"/>
          </p:cNvSpPr>
          <p:nvPr>
            <p:ph type="sldNum" sz="quarter" idx="10"/>
          </p:nvPr>
        </p:nvSpPr>
        <p:spPr/>
        <p:txBody>
          <a:bodyPr/>
          <a:lstStyle/>
          <a:p>
            <a:fld id="{EEC92D44-D092-4765-AC38-144A2F161C16}" type="slidenum">
              <a:rPr lang="en-US" smtClean="0"/>
              <a:t>9</a:t>
            </a:fld>
            <a:endParaRPr lang="en-US"/>
          </a:p>
        </p:txBody>
      </p:sp>
    </p:spTree>
    <p:extLst>
      <p:ext uri="{BB962C8B-B14F-4D97-AF65-F5344CB8AC3E}">
        <p14:creationId xmlns:p14="http://schemas.microsoft.com/office/powerpoint/2010/main" val="149266149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 a transverse wave, the change,</a:t>
            </a:r>
            <a:r>
              <a:rPr lang="en-US" baseline="0" dirty="0"/>
              <a:t> or oscillation, is perpendicular to the direction the wave is traveling. Notice the wave oscillates up and down but travels to the right of the frame.</a:t>
            </a:r>
          </a:p>
          <a:p>
            <a:endParaRPr lang="en-US" baseline="0" dirty="0"/>
          </a:p>
          <a:p>
            <a:r>
              <a:rPr lang="en-US" baseline="0" dirty="0"/>
              <a:t>In the case of light, the greater the amplitude, the brighter the light. As the wavelength increases (gets longer) the frequency decreases, and v/v.</a:t>
            </a:r>
            <a:endParaRPr lang="en-US" dirty="0"/>
          </a:p>
          <a:p>
            <a:endParaRPr lang="en-US" dirty="0"/>
          </a:p>
        </p:txBody>
      </p:sp>
      <p:sp>
        <p:nvSpPr>
          <p:cNvPr id="4" name="Slide Number Placeholder 3"/>
          <p:cNvSpPr>
            <a:spLocks noGrp="1"/>
          </p:cNvSpPr>
          <p:nvPr>
            <p:ph type="sldNum" sz="quarter" idx="10"/>
          </p:nvPr>
        </p:nvSpPr>
        <p:spPr/>
        <p:txBody>
          <a:bodyPr/>
          <a:lstStyle/>
          <a:p>
            <a:fld id="{EEC92D44-D092-4765-AC38-144A2F161C16}" type="slidenum">
              <a:rPr lang="en-US" smtClean="0"/>
              <a:t>10</a:t>
            </a:fld>
            <a:endParaRPr lang="en-US"/>
          </a:p>
        </p:txBody>
      </p:sp>
    </p:spTree>
    <p:extLst>
      <p:ext uri="{BB962C8B-B14F-4D97-AF65-F5344CB8AC3E}">
        <p14:creationId xmlns:p14="http://schemas.microsoft.com/office/powerpoint/2010/main" val="1332139943"/>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3.svg"/><Relationship Id="rId7" Type="http://schemas.openxmlformats.org/officeDocument/2006/relationships/image" Target="../media/image7.gif"/><Relationship Id="rId2" Type="http://schemas.openxmlformats.org/officeDocument/2006/relationships/image" Target="../media/image2.png"/><Relationship Id="rId1" Type="http://schemas.openxmlformats.org/officeDocument/2006/relationships/slideMaster" Target="../slideMasters/slideMaster1.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Title Slide">
    <p:spTree>
      <p:nvGrpSpPr>
        <p:cNvPr id="1" name=""/>
        <p:cNvGrpSpPr/>
        <p:nvPr/>
      </p:nvGrpSpPr>
      <p:grpSpPr>
        <a:xfrm>
          <a:off x="0" y="0"/>
          <a:ext cx="0" cy="0"/>
          <a:chOff x="0" y="0"/>
          <a:chExt cx="0" cy="0"/>
        </a:xfrm>
      </p:grpSpPr>
      <p:pic>
        <p:nvPicPr>
          <p:cNvPr id="9" name="Picture 8"/>
          <p:cNvPicPr>
            <a:picLocks noChangeAspect="1"/>
          </p:cNvPicPr>
          <p:nvPr/>
        </p:nvPicPr>
        <p:blipFill rotWithShape="1">
          <a:blip r:embed="rId2">
            <a:extLst>
              <a:ext uri="{28A0092B-C50C-407E-A947-70E740481C1C}">
                <a14:useLocalDpi xmlns:a14="http://schemas.microsoft.com/office/drawing/2010/main" val="0"/>
              </a:ext>
            </a:extLst>
          </a:blip>
          <a:srcRect l="15391" t="9576" r="16277" b="22914"/>
          <a:stretch/>
        </p:blipFill>
        <p:spPr>
          <a:xfrm>
            <a:off x="9807581" y="4896739"/>
            <a:ext cx="2831759" cy="2161822"/>
          </a:xfrm>
          <a:prstGeom prst="rect">
            <a:avLst/>
          </a:prstGeom>
        </p:spPr>
      </p:pic>
      <p:sp>
        <p:nvSpPr>
          <p:cNvPr id="4" name="Rectangle 3"/>
          <p:cNvSpPr/>
          <p:nvPr/>
        </p:nvSpPr>
        <p:spPr>
          <a:xfrm rot="18724487">
            <a:off x="8453064" y="5265366"/>
            <a:ext cx="4599706" cy="106601"/>
          </a:xfrm>
          <a:custGeom>
            <a:avLst/>
            <a:gdLst>
              <a:gd name="connsiteX0" fmla="*/ 0 w 4540003"/>
              <a:gd name="connsiteY0" fmla="*/ 0 h 106601"/>
              <a:gd name="connsiteX1" fmla="*/ 4540003 w 4540003"/>
              <a:gd name="connsiteY1" fmla="*/ 0 h 106601"/>
              <a:gd name="connsiteX2" fmla="*/ 4540003 w 4540003"/>
              <a:gd name="connsiteY2" fmla="*/ 106601 h 106601"/>
              <a:gd name="connsiteX3" fmla="*/ 0 w 4540003"/>
              <a:gd name="connsiteY3" fmla="*/ 106601 h 106601"/>
              <a:gd name="connsiteX4" fmla="*/ 0 w 4540003"/>
              <a:gd name="connsiteY4" fmla="*/ 0 h 106601"/>
              <a:gd name="connsiteX0" fmla="*/ 0 w 4599706"/>
              <a:gd name="connsiteY0" fmla="*/ 0 h 106601"/>
              <a:gd name="connsiteX1" fmla="*/ 4540003 w 4599706"/>
              <a:gd name="connsiteY1" fmla="*/ 0 h 106601"/>
              <a:gd name="connsiteX2" fmla="*/ 4599706 w 4599706"/>
              <a:gd name="connsiteY2" fmla="*/ 90033 h 106601"/>
              <a:gd name="connsiteX3" fmla="*/ 0 w 4599706"/>
              <a:gd name="connsiteY3" fmla="*/ 106601 h 106601"/>
              <a:gd name="connsiteX4" fmla="*/ 0 w 4599706"/>
              <a:gd name="connsiteY4" fmla="*/ 0 h 1066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599706" h="106601">
                <a:moveTo>
                  <a:pt x="0" y="0"/>
                </a:moveTo>
                <a:lnTo>
                  <a:pt x="4540003" y="0"/>
                </a:lnTo>
                <a:lnTo>
                  <a:pt x="4599706" y="90033"/>
                </a:lnTo>
                <a:lnTo>
                  <a:pt x="0" y="106601"/>
                </a:lnTo>
                <a:lnTo>
                  <a:pt x="0" y="0"/>
                </a:ln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p:cNvSpPr/>
          <p:nvPr/>
        </p:nvSpPr>
        <p:spPr>
          <a:xfrm>
            <a:off x="0" y="5340825"/>
            <a:ext cx="10672764" cy="1517174"/>
          </a:xfrm>
          <a:custGeom>
            <a:avLst/>
            <a:gdLst>
              <a:gd name="connsiteX0" fmla="*/ 0 w 12192000"/>
              <a:gd name="connsiteY0" fmla="*/ 0 h 1517174"/>
              <a:gd name="connsiteX1" fmla="*/ 12192000 w 12192000"/>
              <a:gd name="connsiteY1" fmla="*/ 0 h 1517174"/>
              <a:gd name="connsiteX2" fmla="*/ 12192000 w 12192000"/>
              <a:gd name="connsiteY2" fmla="*/ 1517174 h 1517174"/>
              <a:gd name="connsiteX3" fmla="*/ 0 w 12192000"/>
              <a:gd name="connsiteY3" fmla="*/ 1517174 h 1517174"/>
              <a:gd name="connsiteX4" fmla="*/ 0 w 12192000"/>
              <a:gd name="connsiteY4" fmla="*/ 0 h 1517174"/>
              <a:gd name="connsiteX0" fmla="*/ 0 w 12192000"/>
              <a:gd name="connsiteY0" fmla="*/ 0 h 1517174"/>
              <a:gd name="connsiteX1" fmla="*/ 10906125 w 12192000"/>
              <a:gd name="connsiteY1" fmla="*/ 0 h 1517174"/>
              <a:gd name="connsiteX2" fmla="*/ 12192000 w 12192000"/>
              <a:gd name="connsiteY2" fmla="*/ 1517174 h 1517174"/>
              <a:gd name="connsiteX3" fmla="*/ 0 w 12192000"/>
              <a:gd name="connsiteY3" fmla="*/ 1517174 h 1517174"/>
              <a:gd name="connsiteX4" fmla="*/ 0 w 12192000"/>
              <a:gd name="connsiteY4" fmla="*/ 0 h 1517174"/>
              <a:gd name="connsiteX0" fmla="*/ 0 w 10906125"/>
              <a:gd name="connsiteY0" fmla="*/ 0 h 1517174"/>
              <a:gd name="connsiteX1" fmla="*/ 10906125 w 10906125"/>
              <a:gd name="connsiteY1" fmla="*/ 0 h 1517174"/>
              <a:gd name="connsiteX2" fmla="*/ 9563100 w 10906125"/>
              <a:gd name="connsiteY2" fmla="*/ 1517174 h 1517174"/>
              <a:gd name="connsiteX3" fmla="*/ 0 w 10906125"/>
              <a:gd name="connsiteY3" fmla="*/ 1517174 h 1517174"/>
              <a:gd name="connsiteX4" fmla="*/ 0 w 10906125"/>
              <a:gd name="connsiteY4" fmla="*/ 0 h 151717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906125" h="1517174">
                <a:moveTo>
                  <a:pt x="0" y="0"/>
                </a:moveTo>
                <a:lnTo>
                  <a:pt x="10906125" y="0"/>
                </a:lnTo>
                <a:lnTo>
                  <a:pt x="9563100" y="1517174"/>
                </a:lnTo>
                <a:lnTo>
                  <a:pt x="0" y="1517174"/>
                </a:lnTo>
                <a:lnTo>
                  <a:pt x="0" y="0"/>
                </a:lnTo>
                <a:close/>
              </a:path>
            </a:pathLst>
          </a:cu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B0F0"/>
              </a:solidFill>
            </a:endParaRPr>
          </a:p>
        </p:txBody>
      </p:sp>
      <p:sp>
        <p:nvSpPr>
          <p:cNvPr id="16" name="Title 1"/>
          <p:cNvSpPr>
            <a:spLocks noGrp="1"/>
          </p:cNvSpPr>
          <p:nvPr>
            <p:ph type="title"/>
          </p:nvPr>
        </p:nvSpPr>
        <p:spPr>
          <a:xfrm>
            <a:off x="389458" y="5635277"/>
            <a:ext cx="9389547" cy="541867"/>
          </a:xfrm>
        </p:spPr>
        <p:txBody>
          <a:bodyPr>
            <a:noAutofit/>
          </a:bodyPr>
          <a:lstStyle>
            <a:lvl1pPr>
              <a:defRPr sz="4800">
                <a:solidFill>
                  <a:schemeClr val="bg1"/>
                </a:solidFill>
              </a:defRPr>
            </a:lvl1pPr>
          </a:lstStyle>
          <a:p>
            <a:r>
              <a:rPr lang="en-US"/>
              <a:t>Click to edit Master title style</a:t>
            </a:r>
            <a:endParaRPr lang="en-US" dirty="0"/>
          </a:p>
        </p:txBody>
      </p:sp>
      <p:sp>
        <p:nvSpPr>
          <p:cNvPr id="17" name="Text Placeholder 2"/>
          <p:cNvSpPr>
            <a:spLocks noGrp="1"/>
          </p:cNvSpPr>
          <p:nvPr>
            <p:ph type="body" idx="1"/>
          </p:nvPr>
        </p:nvSpPr>
        <p:spPr>
          <a:xfrm>
            <a:off x="389459" y="6194076"/>
            <a:ext cx="8968854" cy="462846"/>
          </a:xfrm>
        </p:spPr>
        <p:txBody>
          <a:bodyPr anchor="b"/>
          <a:lstStyle>
            <a:lvl1pPr marL="0" indent="0">
              <a:buNone/>
              <a:defRPr sz="2400" b="1" i="1">
                <a:solidFill>
                  <a:srgbClr val="00B0F0"/>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1" name="Picture Placeholder 10"/>
          <p:cNvSpPr>
            <a:spLocks noGrp="1"/>
          </p:cNvSpPr>
          <p:nvPr>
            <p:ph type="pic" sz="quarter" idx="13"/>
          </p:nvPr>
        </p:nvSpPr>
        <p:spPr>
          <a:xfrm>
            <a:off x="-22574" y="-32945"/>
            <a:ext cx="12243879" cy="5374001"/>
          </a:xfrm>
          <a:custGeom>
            <a:avLst/>
            <a:gdLst>
              <a:gd name="connsiteX0" fmla="*/ 0 w 8658584"/>
              <a:gd name="connsiteY0" fmla="*/ 0 h 6694311"/>
              <a:gd name="connsiteX1" fmla="*/ 7542843 w 8658584"/>
              <a:gd name="connsiteY1" fmla="*/ 0 h 6694311"/>
              <a:gd name="connsiteX2" fmla="*/ 8658584 w 8658584"/>
              <a:gd name="connsiteY2" fmla="*/ 1115741 h 6694311"/>
              <a:gd name="connsiteX3" fmla="*/ 8658584 w 8658584"/>
              <a:gd name="connsiteY3" fmla="*/ 6694311 h 6694311"/>
              <a:gd name="connsiteX4" fmla="*/ 0 w 8658584"/>
              <a:gd name="connsiteY4" fmla="*/ 6694311 h 6694311"/>
              <a:gd name="connsiteX5" fmla="*/ 0 w 8658584"/>
              <a:gd name="connsiteY5" fmla="*/ 0 h 6694311"/>
              <a:gd name="connsiteX0" fmla="*/ 0 w 8658584"/>
              <a:gd name="connsiteY0" fmla="*/ 0 h 6694311"/>
              <a:gd name="connsiteX1" fmla="*/ 6143021 w 8658584"/>
              <a:gd name="connsiteY1" fmla="*/ 0 h 6694311"/>
              <a:gd name="connsiteX2" fmla="*/ 8658584 w 8658584"/>
              <a:gd name="connsiteY2" fmla="*/ 1115741 h 6694311"/>
              <a:gd name="connsiteX3" fmla="*/ 8658584 w 8658584"/>
              <a:gd name="connsiteY3" fmla="*/ 6694311 h 6694311"/>
              <a:gd name="connsiteX4" fmla="*/ 0 w 8658584"/>
              <a:gd name="connsiteY4" fmla="*/ 6694311 h 6694311"/>
              <a:gd name="connsiteX5" fmla="*/ 0 w 8658584"/>
              <a:gd name="connsiteY5" fmla="*/ 0 h 6694311"/>
              <a:gd name="connsiteX0" fmla="*/ 0 w 8658584"/>
              <a:gd name="connsiteY0" fmla="*/ 0 h 6694311"/>
              <a:gd name="connsiteX1" fmla="*/ 6143021 w 8658584"/>
              <a:gd name="connsiteY1" fmla="*/ 0 h 6694311"/>
              <a:gd name="connsiteX2" fmla="*/ 8658584 w 8658584"/>
              <a:gd name="connsiteY2" fmla="*/ 2560719 h 6694311"/>
              <a:gd name="connsiteX3" fmla="*/ 8658584 w 8658584"/>
              <a:gd name="connsiteY3" fmla="*/ 6694311 h 6694311"/>
              <a:gd name="connsiteX4" fmla="*/ 0 w 8658584"/>
              <a:gd name="connsiteY4" fmla="*/ 6694311 h 6694311"/>
              <a:gd name="connsiteX5" fmla="*/ 0 w 8658584"/>
              <a:gd name="connsiteY5" fmla="*/ 0 h 6694311"/>
              <a:gd name="connsiteX0" fmla="*/ 0 w 8658584"/>
              <a:gd name="connsiteY0" fmla="*/ 0 h 6694311"/>
              <a:gd name="connsiteX1" fmla="*/ 5691465 w 8658584"/>
              <a:gd name="connsiteY1" fmla="*/ 0 h 6694311"/>
              <a:gd name="connsiteX2" fmla="*/ 8658584 w 8658584"/>
              <a:gd name="connsiteY2" fmla="*/ 2560719 h 6694311"/>
              <a:gd name="connsiteX3" fmla="*/ 8658584 w 8658584"/>
              <a:gd name="connsiteY3" fmla="*/ 6694311 h 6694311"/>
              <a:gd name="connsiteX4" fmla="*/ 0 w 8658584"/>
              <a:gd name="connsiteY4" fmla="*/ 6694311 h 6694311"/>
              <a:gd name="connsiteX5" fmla="*/ 0 w 8658584"/>
              <a:gd name="connsiteY5" fmla="*/ 0 h 6694311"/>
              <a:gd name="connsiteX0" fmla="*/ 0 w 8658584"/>
              <a:gd name="connsiteY0" fmla="*/ 0 h 6694311"/>
              <a:gd name="connsiteX1" fmla="*/ 5691465 w 8658584"/>
              <a:gd name="connsiteY1" fmla="*/ 0 h 6694311"/>
              <a:gd name="connsiteX2" fmla="*/ 8658584 w 8658584"/>
              <a:gd name="connsiteY2" fmla="*/ 3080008 h 6694311"/>
              <a:gd name="connsiteX3" fmla="*/ 8658584 w 8658584"/>
              <a:gd name="connsiteY3" fmla="*/ 6694311 h 6694311"/>
              <a:gd name="connsiteX4" fmla="*/ 0 w 8658584"/>
              <a:gd name="connsiteY4" fmla="*/ 6694311 h 6694311"/>
              <a:gd name="connsiteX5" fmla="*/ 0 w 8658584"/>
              <a:gd name="connsiteY5" fmla="*/ 0 h 6694311"/>
              <a:gd name="connsiteX0" fmla="*/ 0 w 8658584"/>
              <a:gd name="connsiteY0" fmla="*/ 0 h 6694311"/>
              <a:gd name="connsiteX1" fmla="*/ 5691465 w 8658584"/>
              <a:gd name="connsiteY1" fmla="*/ 0 h 6694311"/>
              <a:gd name="connsiteX2" fmla="*/ 8636006 w 8658584"/>
              <a:gd name="connsiteY2" fmla="*/ 2763920 h 6694311"/>
              <a:gd name="connsiteX3" fmla="*/ 8658584 w 8658584"/>
              <a:gd name="connsiteY3" fmla="*/ 6694311 h 6694311"/>
              <a:gd name="connsiteX4" fmla="*/ 0 w 8658584"/>
              <a:gd name="connsiteY4" fmla="*/ 6694311 h 6694311"/>
              <a:gd name="connsiteX5" fmla="*/ 0 w 8658584"/>
              <a:gd name="connsiteY5" fmla="*/ 0 h 6694311"/>
              <a:gd name="connsiteX0" fmla="*/ 0 w 8658584"/>
              <a:gd name="connsiteY0" fmla="*/ 22578 h 6716889"/>
              <a:gd name="connsiteX1" fmla="*/ 5510843 w 8658584"/>
              <a:gd name="connsiteY1" fmla="*/ 0 h 6716889"/>
              <a:gd name="connsiteX2" fmla="*/ 8636006 w 8658584"/>
              <a:gd name="connsiteY2" fmla="*/ 2786498 h 6716889"/>
              <a:gd name="connsiteX3" fmla="*/ 8658584 w 8658584"/>
              <a:gd name="connsiteY3" fmla="*/ 6716889 h 6716889"/>
              <a:gd name="connsiteX4" fmla="*/ 0 w 8658584"/>
              <a:gd name="connsiteY4" fmla="*/ 6716889 h 6716889"/>
              <a:gd name="connsiteX5" fmla="*/ 0 w 8658584"/>
              <a:gd name="connsiteY5" fmla="*/ 22578 h 6716889"/>
              <a:gd name="connsiteX0" fmla="*/ 0 w 8658584"/>
              <a:gd name="connsiteY0" fmla="*/ 22578 h 6716889"/>
              <a:gd name="connsiteX1" fmla="*/ 5510843 w 8658584"/>
              <a:gd name="connsiteY1" fmla="*/ 0 h 6716889"/>
              <a:gd name="connsiteX2" fmla="*/ 8636006 w 8658584"/>
              <a:gd name="connsiteY2" fmla="*/ 2876809 h 6716889"/>
              <a:gd name="connsiteX3" fmla="*/ 8658584 w 8658584"/>
              <a:gd name="connsiteY3" fmla="*/ 6716889 h 6716889"/>
              <a:gd name="connsiteX4" fmla="*/ 0 w 8658584"/>
              <a:gd name="connsiteY4" fmla="*/ 6716889 h 6716889"/>
              <a:gd name="connsiteX5" fmla="*/ 0 w 8658584"/>
              <a:gd name="connsiteY5" fmla="*/ 22578 h 6716889"/>
              <a:gd name="connsiteX0" fmla="*/ 0 w 8658584"/>
              <a:gd name="connsiteY0" fmla="*/ 1 h 6694312"/>
              <a:gd name="connsiteX1" fmla="*/ 6280495 w 8658584"/>
              <a:gd name="connsiteY1" fmla="*/ 6819 h 6694312"/>
              <a:gd name="connsiteX2" fmla="*/ 8636006 w 8658584"/>
              <a:gd name="connsiteY2" fmla="*/ 2854232 h 6694312"/>
              <a:gd name="connsiteX3" fmla="*/ 8658584 w 8658584"/>
              <a:gd name="connsiteY3" fmla="*/ 6694312 h 6694312"/>
              <a:gd name="connsiteX4" fmla="*/ 0 w 8658584"/>
              <a:gd name="connsiteY4" fmla="*/ 6694312 h 6694312"/>
              <a:gd name="connsiteX5" fmla="*/ 0 w 8658584"/>
              <a:gd name="connsiteY5" fmla="*/ 1 h 6694312"/>
              <a:gd name="connsiteX0" fmla="*/ 0 w 8684109"/>
              <a:gd name="connsiteY0" fmla="*/ 0 h 6694311"/>
              <a:gd name="connsiteX1" fmla="*/ 6280495 w 8684109"/>
              <a:gd name="connsiteY1" fmla="*/ 6818 h 6694311"/>
              <a:gd name="connsiteX2" fmla="*/ 8684109 w 8684109"/>
              <a:gd name="connsiteY2" fmla="*/ 3265770 h 6694311"/>
              <a:gd name="connsiteX3" fmla="*/ 8658584 w 8684109"/>
              <a:gd name="connsiteY3" fmla="*/ 6694311 h 6694311"/>
              <a:gd name="connsiteX4" fmla="*/ 0 w 8684109"/>
              <a:gd name="connsiteY4" fmla="*/ 6694311 h 6694311"/>
              <a:gd name="connsiteX5" fmla="*/ 0 w 8684109"/>
              <a:gd name="connsiteY5" fmla="*/ 0 h 6694311"/>
              <a:gd name="connsiteX0" fmla="*/ 0 w 8684109"/>
              <a:gd name="connsiteY0" fmla="*/ 0 h 6694311"/>
              <a:gd name="connsiteX1" fmla="*/ 6280495 w 8684109"/>
              <a:gd name="connsiteY1" fmla="*/ 6818 h 6694311"/>
              <a:gd name="connsiteX2" fmla="*/ 8684109 w 8684109"/>
              <a:gd name="connsiteY2" fmla="*/ 3265771 h 6694311"/>
              <a:gd name="connsiteX3" fmla="*/ 8658584 w 8684109"/>
              <a:gd name="connsiteY3" fmla="*/ 6694311 h 6694311"/>
              <a:gd name="connsiteX4" fmla="*/ 0 w 8684109"/>
              <a:gd name="connsiteY4" fmla="*/ 6694311 h 6694311"/>
              <a:gd name="connsiteX5" fmla="*/ 0 w 8684109"/>
              <a:gd name="connsiteY5" fmla="*/ 0 h 6694311"/>
              <a:gd name="connsiteX0" fmla="*/ 0 w 8684109"/>
              <a:gd name="connsiteY0" fmla="*/ 0 h 6694311"/>
              <a:gd name="connsiteX1" fmla="*/ 6280495 w 8684109"/>
              <a:gd name="connsiteY1" fmla="*/ 6818 h 6694311"/>
              <a:gd name="connsiteX2" fmla="*/ 8684109 w 8684109"/>
              <a:gd name="connsiteY2" fmla="*/ 3265771 h 6694311"/>
              <a:gd name="connsiteX3" fmla="*/ 8658584 w 8684109"/>
              <a:gd name="connsiteY3" fmla="*/ 6694311 h 6694311"/>
              <a:gd name="connsiteX4" fmla="*/ 0 w 8684109"/>
              <a:gd name="connsiteY4" fmla="*/ 6694311 h 6694311"/>
              <a:gd name="connsiteX5" fmla="*/ 0 w 8684109"/>
              <a:gd name="connsiteY5" fmla="*/ 0 h 6694311"/>
              <a:gd name="connsiteX0" fmla="*/ 0 w 8684109"/>
              <a:gd name="connsiteY0" fmla="*/ 0 h 6694311"/>
              <a:gd name="connsiteX1" fmla="*/ 6280495 w 8684109"/>
              <a:gd name="connsiteY1" fmla="*/ 6818 h 6694311"/>
              <a:gd name="connsiteX2" fmla="*/ 8684109 w 8684109"/>
              <a:gd name="connsiteY2" fmla="*/ 3265771 h 6694311"/>
              <a:gd name="connsiteX3" fmla="*/ 8674619 w 8684109"/>
              <a:gd name="connsiteY3" fmla="*/ 6694311 h 6694311"/>
              <a:gd name="connsiteX4" fmla="*/ 0 w 8684109"/>
              <a:gd name="connsiteY4" fmla="*/ 6694311 h 6694311"/>
              <a:gd name="connsiteX5" fmla="*/ 0 w 8684109"/>
              <a:gd name="connsiteY5" fmla="*/ 0 h 6694311"/>
              <a:gd name="connsiteX0" fmla="*/ 0 w 8684109"/>
              <a:gd name="connsiteY0" fmla="*/ 0 h 6840557"/>
              <a:gd name="connsiteX1" fmla="*/ 6280495 w 8684109"/>
              <a:gd name="connsiteY1" fmla="*/ 6818 h 6840557"/>
              <a:gd name="connsiteX2" fmla="*/ 8684109 w 8684109"/>
              <a:gd name="connsiteY2" fmla="*/ 3265771 h 6840557"/>
              <a:gd name="connsiteX3" fmla="*/ 8674619 w 8684109"/>
              <a:gd name="connsiteY3" fmla="*/ 6840557 h 6840557"/>
              <a:gd name="connsiteX4" fmla="*/ 0 w 8684109"/>
              <a:gd name="connsiteY4" fmla="*/ 6694311 h 6840557"/>
              <a:gd name="connsiteX5" fmla="*/ 0 w 8684109"/>
              <a:gd name="connsiteY5" fmla="*/ 0 h 6840557"/>
              <a:gd name="connsiteX0" fmla="*/ 0 w 8684109"/>
              <a:gd name="connsiteY0" fmla="*/ 0 h 6840558"/>
              <a:gd name="connsiteX1" fmla="*/ 6280495 w 8684109"/>
              <a:gd name="connsiteY1" fmla="*/ 6818 h 6840558"/>
              <a:gd name="connsiteX2" fmla="*/ 8684109 w 8684109"/>
              <a:gd name="connsiteY2" fmla="*/ 3265771 h 6840558"/>
              <a:gd name="connsiteX3" fmla="*/ 8674619 w 8684109"/>
              <a:gd name="connsiteY3" fmla="*/ 6840557 h 6840558"/>
              <a:gd name="connsiteX4" fmla="*/ 20294 w 8684109"/>
              <a:gd name="connsiteY4" fmla="*/ 6840558 h 6840558"/>
              <a:gd name="connsiteX5" fmla="*/ 0 w 8684109"/>
              <a:gd name="connsiteY5" fmla="*/ 0 h 6840558"/>
              <a:gd name="connsiteX0" fmla="*/ 0 w 8695428"/>
              <a:gd name="connsiteY0" fmla="*/ 29743 h 6870301"/>
              <a:gd name="connsiteX1" fmla="*/ 8695428 w 8695428"/>
              <a:gd name="connsiteY1" fmla="*/ 0 h 6870301"/>
              <a:gd name="connsiteX2" fmla="*/ 8684109 w 8695428"/>
              <a:gd name="connsiteY2" fmla="*/ 3295514 h 6870301"/>
              <a:gd name="connsiteX3" fmla="*/ 8674619 w 8695428"/>
              <a:gd name="connsiteY3" fmla="*/ 6870300 h 6870301"/>
              <a:gd name="connsiteX4" fmla="*/ 20294 w 8695428"/>
              <a:gd name="connsiteY4" fmla="*/ 6870301 h 6870301"/>
              <a:gd name="connsiteX5" fmla="*/ 0 w 8695428"/>
              <a:gd name="connsiteY5" fmla="*/ 29743 h 6870301"/>
              <a:gd name="connsiteX0" fmla="*/ 0 w 8695428"/>
              <a:gd name="connsiteY0" fmla="*/ 29743 h 6870301"/>
              <a:gd name="connsiteX1" fmla="*/ 8695428 w 8695428"/>
              <a:gd name="connsiteY1" fmla="*/ 0 h 6870301"/>
              <a:gd name="connsiteX2" fmla="*/ 8684109 w 8695428"/>
              <a:gd name="connsiteY2" fmla="*/ 3295514 h 6870301"/>
              <a:gd name="connsiteX3" fmla="*/ 7944051 w 8695428"/>
              <a:gd name="connsiteY3" fmla="*/ 6870300 h 6870301"/>
              <a:gd name="connsiteX4" fmla="*/ 20294 w 8695428"/>
              <a:gd name="connsiteY4" fmla="*/ 6870301 h 6870301"/>
              <a:gd name="connsiteX5" fmla="*/ 0 w 8695428"/>
              <a:gd name="connsiteY5" fmla="*/ 29743 h 6870301"/>
              <a:gd name="connsiteX0" fmla="*/ 0 w 8695428"/>
              <a:gd name="connsiteY0" fmla="*/ 29743 h 6870301"/>
              <a:gd name="connsiteX1" fmla="*/ 8695428 w 8695428"/>
              <a:gd name="connsiteY1" fmla="*/ 0 h 6870301"/>
              <a:gd name="connsiteX2" fmla="*/ 8684109 w 8695428"/>
              <a:gd name="connsiteY2" fmla="*/ 3295514 h 6870301"/>
              <a:gd name="connsiteX3" fmla="*/ 7781702 w 8695428"/>
              <a:gd name="connsiteY3" fmla="*/ 6870300 h 6870301"/>
              <a:gd name="connsiteX4" fmla="*/ 20294 w 8695428"/>
              <a:gd name="connsiteY4" fmla="*/ 6870301 h 6870301"/>
              <a:gd name="connsiteX5" fmla="*/ 0 w 8695428"/>
              <a:gd name="connsiteY5" fmla="*/ 29743 h 6870301"/>
              <a:gd name="connsiteX0" fmla="*/ 0 w 8695428"/>
              <a:gd name="connsiteY0" fmla="*/ 29743 h 6870301"/>
              <a:gd name="connsiteX1" fmla="*/ 8695428 w 8695428"/>
              <a:gd name="connsiteY1" fmla="*/ 0 h 6870301"/>
              <a:gd name="connsiteX2" fmla="*/ 8684109 w 8695428"/>
              <a:gd name="connsiteY2" fmla="*/ 3295514 h 6870301"/>
              <a:gd name="connsiteX3" fmla="*/ 7781702 w 8695428"/>
              <a:gd name="connsiteY3" fmla="*/ 6870300 h 6870301"/>
              <a:gd name="connsiteX4" fmla="*/ 20294 w 8695428"/>
              <a:gd name="connsiteY4" fmla="*/ 6870301 h 6870301"/>
              <a:gd name="connsiteX5" fmla="*/ 0 w 8695428"/>
              <a:gd name="connsiteY5" fmla="*/ 29743 h 6870301"/>
              <a:gd name="connsiteX0" fmla="*/ 0 w 8695428"/>
              <a:gd name="connsiteY0" fmla="*/ 29743 h 6870301"/>
              <a:gd name="connsiteX1" fmla="*/ 8695428 w 8695428"/>
              <a:gd name="connsiteY1" fmla="*/ 0 h 6870301"/>
              <a:gd name="connsiteX2" fmla="*/ 8694255 w 8695428"/>
              <a:gd name="connsiteY2" fmla="*/ 5525771 h 6870301"/>
              <a:gd name="connsiteX3" fmla="*/ 7781702 w 8695428"/>
              <a:gd name="connsiteY3" fmla="*/ 6870300 h 6870301"/>
              <a:gd name="connsiteX4" fmla="*/ 20294 w 8695428"/>
              <a:gd name="connsiteY4" fmla="*/ 6870301 h 6870301"/>
              <a:gd name="connsiteX5" fmla="*/ 0 w 8695428"/>
              <a:gd name="connsiteY5" fmla="*/ 29743 h 6870301"/>
              <a:gd name="connsiteX0" fmla="*/ 0 w 8695428"/>
              <a:gd name="connsiteY0" fmla="*/ 29743 h 6870301"/>
              <a:gd name="connsiteX1" fmla="*/ 8695428 w 8695428"/>
              <a:gd name="connsiteY1" fmla="*/ 0 h 6870301"/>
              <a:gd name="connsiteX2" fmla="*/ 8694255 w 8695428"/>
              <a:gd name="connsiteY2" fmla="*/ 5525771 h 6870301"/>
              <a:gd name="connsiteX3" fmla="*/ 7781702 w 8695428"/>
              <a:gd name="connsiteY3" fmla="*/ 6870300 h 6870301"/>
              <a:gd name="connsiteX4" fmla="*/ 20294 w 8695428"/>
              <a:gd name="connsiteY4" fmla="*/ 6870301 h 6870301"/>
              <a:gd name="connsiteX5" fmla="*/ 0 w 8695428"/>
              <a:gd name="connsiteY5" fmla="*/ 29743 h 6870301"/>
              <a:gd name="connsiteX0" fmla="*/ 0 w 8695428"/>
              <a:gd name="connsiteY0" fmla="*/ 29743 h 6870301"/>
              <a:gd name="connsiteX1" fmla="*/ 8695428 w 8695428"/>
              <a:gd name="connsiteY1" fmla="*/ 0 h 6870301"/>
              <a:gd name="connsiteX2" fmla="*/ 8694255 w 8695428"/>
              <a:gd name="connsiteY2" fmla="*/ 5525771 h 6870301"/>
              <a:gd name="connsiteX3" fmla="*/ 7720822 w 8695428"/>
              <a:gd name="connsiteY3" fmla="*/ 6870300 h 6870301"/>
              <a:gd name="connsiteX4" fmla="*/ 20294 w 8695428"/>
              <a:gd name="connsiteY4" fmla="*/ 6870301 h 6870301"/>
              <a:gd name="connsiteX5" fmla="*/ 0 w 8695428"/>
              <a:gd name="connsiteY5" fmla="*/ 29743 h 6870301"/>
              <a:gd name="connsiteX0" fmla="*/ 0 w 8695428"/>
              <a:gd name="connsiteY0" fmla="*/ 29743 h 6870301"/>
              <a:gd name="connsiteX1" fmla="*/ 8695428 w 8695428"/>
              <a:gd name="connsiteY1" fmla="*/ 0 h 6870301"/>
              <a:gd name="connsiteX2" fmla="*/ 8694255 w 8695428"/>
              <a:gd name="connsiteY2" fmla="*/ 5525771 h 6870301"/>
              <a:gd name="connsiteX3" fmla="*/ 7720822 w 8695428"/>
              <a:gd name="connsiteY3" fmla="*/ 6870300 h 6870301"/>
              <a:gd name="connsiteX4" fmla="*/ 20294 w 8695428"/>
              <a:gd name="connsiteY4" fmla="*/ 6870301 h 6870301"/>
              <a:gd name="connsiteX5" fmla="*/ 0 w 8695428"/>
              <a:gd name="connsiteY5" fmla="*/ 29743 h 6870301"/>
              <a:gd name="connsiteX0" fmla="*/ 0 w 8695428"/>
              <a:gd name="connsiteY0" fmla="*/ 29743 h 6870301"/>
              <a:gd name="connsiteX1" fmla="*/ 8695428 w 8695428"/>
              <a:gd name="connsiteY1" fmla="*/ 0 h 6870301"/>
              <a:gd name="connsiteX2" fmla="*/ 8694255 w 8695428"/>
              <a:gd name="connsiteY2" fmla="*/ 5525771 h 6870301"/>
              <a:gd name="connsiteX3" fmla="*/ 7558473 w 8695428"/>
              <a:gd name="connsiteY3" fmla="*/ 6870300 h 6870301"/>
              <a:gd name="connsiteX4" fmla="*/ 20294 w 8695428"/>
              <a:gd name="connsiteY4" fmla="*/ 6870301 h 6870301"/>
              <a:gd name="connsiteX5" fmla="*/ 0 w 8695428"/>
              <a:gd name="connsiteY5" fmla="*/ 29743 h 6870301"/>
              <a:gd name="connsiteX0" fmla="*/ 0 w 8695428"/>
              <a:gd name="connsiteY0" fmla="*/ 29743 h 6870301"/>
              <a:gd name="connsiteX1" fmla="*/ 8695428 w 8695428"/>
              <a:gd name="connsiteY1" fmla="*/ 0 h 6870301"/>
              <a:gd name="connsiteX2" fmla="*/ 8694255 w 8695428"/>
              <a:gd name="connsiteY2" fmla="*/ 5013909 h 6870301"/>
              <a:gd name="connsiteX3" fmla="*/ 7558473 w 8695428"/>
              <a:gd name="connsiteY3" fmla="*/ 6870300 h 6870301"/>
              <a:gd name="connsiteX4" fmla="*/ 20294 w 8695428"/>
              <a:gd name="connsiteY4" fmla="*/ 6870301 h 6870301"/>
              <a:gd name="connsiteX5" fmla="*/ 0 w 8695428"/>
              <a:gd name="connsiteY5" fmla="*/ 29743 h 6870301"/>
              <a:gd name="connsiteX0" fmla="*/ 0 w 8695428"/>
              <a:gd name="connsiteY0" fmla="*/ 29743 h 6870301"/>
              <a:gd name="connsiteX1" fmla="*/ 8695428 w 8695428"/>
              <a:gd name="connsiteY1" fmla="*/ 0 h 6870301"/>
              <a:gd name="connsiteX2" fmla="*/ 8694255 w 8695428"/>
              <a:gd name="connsiteY2" fmla="*/ 5013909 h 6870301"/>
              <a:gd name="connsiteX3" fmla="*/ 7558473 w 8695428"/>
              <a:gd name="connsiteY3" fmla="*/ 6870300 h 6870301"/>
              <a:gd name="connsiteX4" fmla="*/ 20294 w 8695428"/>
              <a:gd name="connsiteY4" fmla="*/ 6870301 h 6870301"/>
              <a:gd name="connsiteX5" fmla="*/ 0 w 8695428"/>
              <a:gd name="connsiteY5" fmla="*/ 29743 h 6870301"/>
              <a:gd name="connsiteX0" fmla="*/ 0 w 8695428"/>
              <a:gd name="connsiteY0" fmla="*/ 29743 h 6870301"/>
              <a:gd name="connsiteX1" fmla="*/ 8695428 w 8695428"/>
              <a:gd name="connsiteY1" fmla="*/ 0 h 6870301"/>
              <a:gd name="connsiteX2" fmla="*/ 8694255 w 8695428"/>
              <a:gd name="connsiteY2" fmla="*/ 5013909 h 6870301"/>
              <a:gd name="connsiteX3" fmla="*/ 7558473 w 8695428"/>
              <a:gd name="connsiteY3" fmla="*/ 6870300 h 6870301"/>
              <a:gd name="connsiteX4" fmla="*/ 20294 w 8695428"/>
              <a:gd name="connsiteY4" fmla="*/ 6870301 h 6870301"/>
              <a:gd name="connsiteX5" fmla="*/ 0 w 8695428"/>
              <a:gd name="connsiteY5" fmla="*/ 29743 h 6870301"/>
              <a:gd name="connsiteX0" fmla="*/ 0 w 8695428"/>
              <a:gd name="connsiteY0" fmla="*/ 29743 h 6870301"/>
              <a:gd name="connsiteX1" fmla="*/ 8695428 w 8695428"/>
              <a:gd name="connsiteY1" fmla="*/ 0 h 6870301"/>
              <a:gd name="connsiteX2" fmla="*/ 8694255 w 8695428"/>
              <a:gd name="connsiteY2" fmla="*/ 5013909 h 6870301"/>
              <a:gd name="connsiteX3" fmla="*/ 7588677 w 8695428"/>
              <a:gd name="connsiteY3" fmla="*/ 6870300 h 6870301"/>
              <a:gd name="connsiteX4" fmla="*/ 20294 w 8695428"/>
              <a:gd name="connsiteY4" fmla="*/ 6870301 h 6870301"/>
              <a:gd name="connsiteX5" fmla="*/ 0 w 8695428"/>
              <a:gd name="connsiteY5" fmla="*/ 29743 h 6870301"/>
              <a:gd name="connsiteX0" fmla="*/ 0 w 8695428"/>
              <a:gd name="connsiteY0" fmla="*/ 29743 h 6870301"/>
              <a:gd name="connsiteX1" fmla="*/ 8695428 w 8695428"/>
              <a:gd name="connsiteY1" fmla="*/ 0 h 6870301"/>
              <a:gd name="connsiteX2" fmla="*/ 8694255 w 8695428"/>
              <a:gd name="connsiteY2" fmla="*/ 4741823 h 6870301"/>
              <a:gd name="connsiteX3" fmla="*/ 7588677 w 8695428"/>
              <a:gd name="connsiteY3" fmla="*/ 6870300 h 6870301"/>
              <a:gd name="connsiteX4" fmla="*/ 20294 w 8695428"/>
              <a:gd name="connsiteY4" fmla="*/ 6870301 h 6870301"/>
              <a:gd name="connsiteX5" fmla="*/ 0 w 8695428"/>
              <a:gd name="connsiteY5" fmla="*/ 29743 h 6870301"/>
              <a:gd name="connsiteX0" fmla="*/ 0 w 8695428"/>
              <a:gd name="connsiteY0" fmla="*/ 29743 h 6870301"/>
              <a:gd name="connsiteX1" fmla="*/ 8695428 w 8695428"/>
              <a:gd name="connsiteY1" fmla="*/ 0 h 6870301"/>
              <a:gd name="connsiteX2" fmla="*/ 8694255 w 8695428"/>
              <a:gd name="connsiteY2" fmla="*/ 4741823 h 6870301"/>
              <a:gd name="connsiteX3" fmla="*/ 7588677 w 8695428"/>
              <a:gd name="connsiteY3" fmla="*/ 6870300 h 6870301"/>
              <a:gd name="connsiteX4" fmla="*/ 20294 w 8695428"/>
              <a:gd name="connsiteY4" fmla="*/ 6870301 h 6870301"/>
              <a:gd name="connsiteX5" fmla="*/ 0 w 8695428"/>
              <a:gd name="connsiteY5" fmla="*/ 29743 h 6870301"/>
              <a:gd name="connsiteX0" fmla="*/ 0 w 8695428"/>
              <a:gd name="connsiteY0" fmla="*/ 0 h 6876011"/>
              <a:gd name="connsiteX1" fmla="*/ 8695428 w 8695428"/>
              <a:gd name="connsiteY1" fmla="*/ 5710 h 6876011"/>
              <a:gd name="connsiteX2" fmla="*/ 8694255 w 8695428"/>
              <a:gd name="connsiteY2" fmla="*/ 4747533 h 6876011"/>
              <a:gd name="connsiteX3" fmla="*/ 7588677 w 8695428"/>
              <a:gd name="connsiteY3" fmla="*/ 6876010 h 6876011"/>
              <a:gd name="connsiteX4" fmla="*/ 20294 w 8695428"/>
              <a:gd name="connsiteY4" fmla="*/ 6876011 h 6876011"/>
              <a:gd name="connsiteX5" fmla="*/ 0 w 8695428"/>
              <a:gd name="connsiteY5" fmla="*/ 0 h 68760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695428" h="6876011">
                <a:moveTo>
                  <a:pt x="0" y="0"/>
                </a:moveTo>
                <a:lnTo>
                  <a:pt x="8695428" y="5710"/>
                </a:lnTo>
                <a:lnTo>
                  <a:pt x="8694255" y="4747533"/>
                </a:lnTo>
                <a:cubicBezTo>
                  <a:pt x="8630212" y="4756972"/>
                  <a:pt x="8048681" y="6053717"/>
                  <a:pt x="7588677" y="6876010"/>
                </a:cubicBezTo>
                <a:lnTo>
                  <a:pt x="20294" y="6876011"/>
                </a:lnTo>
                <a:cubicBezTo>
                  <a:pt x="13529" y="4595825"/>
                  <a:pt x="6765" y="2280186"/>
                  <a:pt x="0" y="0"/>
                </a:cubicBezTo>
                <a:close/>
              </a:path>
            </a:pathLst>
          </a:custGeom>
          <a:solidFill>
            <a:schemeClr val="tx1">
              <a:alpha val="48000"/>
            </a:schemeClr>
          </a:solidFill>
        </p:spPr>
        <p:txBody>
          <a:bodyPr/>
          <a:lstStyle/>
          <a:p>
            <a:r>
              <a:rPr lang="en-US"/>
              <a:t>Click icon to add picture</a:t>
            </a:r>
            <a:endParaRPr lang="en-US" dirty="0"/>
          </a:p>
        </p:txBody>
      </p:sp>
    </p:spTree>
    <p:extLst>
      <p:ext uri="{BB962C8B-B14F-4D97-AF65-F5344CB8AC3E}">
        <p14:creationId xmlns:p14="http://schemas.microsoft.com/office/powerpoint/2010/main" val="273820770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3 Images">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721622" cy="775053"/>
          </a:xfrm>
        </p:spPr>
        <p:txBody>
          <a:bodyPr/>
          <a:lstStyle>
            <a:lvl1pPr algn="ctr">
              <a:defRPr>
                <a:solidFill>
                  <a:srgbClr val="00B0F0"/>
                </a:solidFill>
              </a:defRPr>
            </a:lvl1pPr>
          </a:lstStyle>
          <a:p>
            <a:r>
              <a:rPr lang="en-US"/>
              <a:t>Click to edit Master title style</a:t>
            </a:r>
            <a:endParaRPr lang="en-US" dirty="0"/>
          </a:p>
        </p:txBody>
      </p:sp>
      <p:sp>
        <p:nvSpPr>
          <p:cNvPr id="3" name="Picture Placeholder 9"/>
          <p:cNvSpPr>
            <a:spLocks noGrp="1"/>
          </p:cNvSpPr>
          <p:nvPr>
            <p:ph type="pic" sz="quarter" idx="14"/>
          </p:nvPr>
        </p:nvSpPr>
        <p:spPr>
          <a:xfrm>
            <a:off x="838200" y="1207908"/>
            <a:ext cx="5370689" cy="5034848"/>
          </a:xfrm>
        </p:spPr>
        <p:txBody>
          <a:bodyPr/>
          <a:lstStyle/>
          <a:p>
            <a:r>
              <a:rPr lang="en-US"/>
              <a:t>Click icon to add picture</a:t>
            </a:r>
          </a:p>
        </p:txBody>
      </p:sp>
      <p:sp>
        <p:nvSpPr>
          <p:cNvPr id="4" name="Picture Placeholder 9"/>
          <p:cNvSpPr>
            <a:spLocks noGrp="1"/>
          </p:cNvSpPr>
          <p:nvPr>
            <p:ph type="pic" sz="quarter" idx="15"/>
          </p:nvPr>
        </p:nvSpPr>
        <p:spPr>
          <a:xfrm>
            <a:off x="6299201" y="1207909"/>
            <a:ext cx="5260622" cy="2450038"/>
          </a:xfrm>
        </p:spPr>
        <p:txBody>
          <a:bodyPr/>
          <a:lstStyle/>
          <a:p>
            <a:r>
              <a:rPr lang="en-US"/>
              <a:t>Click icon to add picture</a:t>
            </a:r>
          </a:p>
        </p:txBody>
      </p:sp>
      <p:sp>
        <p:nvSpPr>
          <p:cNvPr id="6" name="Footer Placeholder 4"/>
          <p:cNvSpPr>
            <a:spLocks noGrp="1"/>
          </p:cNvSpPr>
          <p:nvPr>
            <p:ph type="ftr" sz="quarter" idx="13"/>
          </p:nvPr>
        </p:nvSpPr>
        <p:spPr>
          <a:xfrm>
            <a:off x="1443034" y="6431138"/>
            <a:ext cx="2999146" cy="365125"/>
          </a:xfrm>
        </p:spPr>
        <p:txBody>
          <a:bodyPr/>
          <a:lstStyle>
            <a:lvl1pPr algn="l">
              <a:defRPr/>
            </a:lvl1pPr>
          </a:lstStyle>
          <a:p>
            <a:endParaRPr lang="en-US"/>
          </a:p>
        </p:txBody>
      </p:sp>
      <p:sp>
        <p:nvSpPr>
          <p:cNvPr id="7" name="Rectangle 6"/>
          <p:cNvSpPr/>
          <p:nvPr/>
        </p:nvSpPr>
        <p:spPr>
          <a:xfrm>
            <a:off x="0" y="6557962"/>
            <a:ext cx="1428750" cy="142875"/>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4442180" y="6557961"/>
            <a:ext cx="7930442" cy="142876"/>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Picture Placeholder 9"/>
          <p:cNvSpPr>
            <a:spLocks noGrp="1"/>
          </p:cNvSpPr>
          <p:nvPr>
            <p:ph type="pic" sz="quarter" idx="16"/>
          </p:nvPr>
        </p:nvSpPr>
        <p:spPr>
          <a:xfrm>
            <a:off x="6299200" y="3753373"/>
            <a:ext cx="5260622" cy="2489383"/>
          </a:xfrm>
        </p:spPr>
        <p:txBody>
          <a:bodyPr/>
          <a:lstStyle>
            <a:lvl1pPr>
              <a:defRPr/>
            </a:lvl1pPr>
          </a:lstStyle>
          <a:p>
            <a:r>
              <a:rPr lang="en-US"/>
              <a:t>Click icon to add picture</a:t>
            </a:r>
            <a:endParaRPr lang="en-US" dirty="0"/>
          </a:p>
        </p:txBody>
      </p:sp>
      <p:sp>
        <p:nvSpPr>
          <p:cNvPr id="10" name="Text Placeholder 15"/>
          <p:cNvSpPr>
            <a:spLocks noGrp="1"/>
          </p:cNvSpPr>
          <p:nvPr>
            <p:ph type="body" sz="quarter" idx="11" hasCustomPrompt="1"/>
          </p:nvPr>
        </p:nvSpPr>
        <p:spPr>
          <a:xfrm>
            <a:off x="838200" y="5536582"/>
            <a:ext cx="4668308" cy="533577"/>
          </a:xfrm>
          <a:solidFill>
            <a:schemeClr val="bg1"/>
          </a:solidFill>
        </p:spPr>
        <p:txBody>
          <a:bodyPr>
            <a:normAutofit/>
          </a:bodyPr>
          <a:lstStyle>
            <a:lvl1pPr algn="r">
              <a:defRPr sz="1400" i="1">
                <a:solidFill>
                  <a:schemeClr val="tx1">
                    <a:lumMod val="65000"/>
                    <a:lumOff val="35000"/>
                  </a:schemeClr>
                </a:solidFill>
              </a:defRPr>
            </a:lvl1pPr>
          </a:lstStyle>
          <a:p>
            <a:pPr lvl="0"/>
            <a:r>
              <a:rPr lang="en-US" dirty="0"/>
              <a:t>Add Subtitle or Photo Credit</a:t>
            </a:r>
          </a:p>
        </p:txBody>
      </p:sp>
    </p:spTree>
    <p:extLst>
      <p:ext uri="{BB962C8B-B14F-4D97-AF65-F5344CB8AC3E}">
        <p14:creationId xmlns:p14="http://schemas.microsoft.com/office/powerpoint/2010/main" val="205843593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1_Custom Layout">
    <p:spTree>
      <p:nvGrpSpPr>
        <p:cNvPr id="1" name=""/>
        <p:cNvGrpSpPr/>
        <p:nvPr/>
      </p:nvGrpSpPr>
      <p:grpSpPr>
        <a:xfrm>
          <a:off x="0" y="0"/>
          <a:ext cx="0" cy="0"/>
          <a:chOff x="0" y="0"/>
          <a:chExt cx="0" cy="0"/>
        </a:xfrm>
      </p:grpSpPr>
      <p:sp>
        <p:nvSpPr>
          <p:cNvPr id="6" name="Picture Placeholder 13"/>
          <p:cNvSpPr>
            <a:spLocks noGrp="1"/>
          </p:cNvSpPr>
          <p:nvPr>
            <p:ph type="pic" sz="quarter" idx="10"/>
          </p:nvPr>
        </p:nvSpPr>
        <p:spPr>
          <a:xfrm>
            <a:off x="0" y="0"/>
            <a:ext cx="12192000" cy="6858000"/>
          </a:xfrm>
          <a:solidFill>
            <a:schemeClr val="bg2"/>
          </a:solidFill>
        </p:spPr>
        <p:txBody>
          <a:bodyPr/>
          <a:lstStyle/>
          <a:p>
            <a:r>
              <a:rPr lang="en-US"/>
              <a:t>Click icon to add picture</a:t>
            </a:r>
            <a:endParaRPr lang="en-US" dirty="0"/>
          </a:p>
        </p:txBody>
      </p:sp>
      <p:sp>
        <p:nvSpPr>
          <p:cNvPr id="7" name="Text Placeholder 15"/>
          <p:cNvSpPr>
            <a:spLocks noGrp="1"/>
          </p:cNvSpPr>
          <p:nvPr>
            <p:ph type="body" sz="quarter" idx="11"/>
          </p:nvPr>
        </p:nvSpPr>
        <p:spPr>
          <a:xfrm>
            <a:off x="5986206" y="5723548"/>
            <a:ext cx="6205794" cy="704963"/>
          </a:xfrm>
          <a:solidFill>
            <a:schemeClr val="bg1"/>
          </a:solidFill>
        </p:spPr>
        <p:txBody>
          <a:bodyPr anchor="ctr">
            <a:normAutofit/>
          </a:bodyPr>
          <a:lstStyle>
            <a:lvl1pPr>
              <a:defRPr sz="2400" b="1" i="1">
                <a:solidFill>
                  <a:srgbClr val="00B0F0"/>
                </a:solidFill>
              </a:defRPr>
            </a:lvl1pPr>
            <a:lvl2pPr marL="457200" indent="0">
              <a:buNone/>
              <a:defRPr/>
            </a:lvl2pPr>
          </a:lstStyle>
          <a:p>
            <a:pPr lvl="0"/>
            <a:r>
              <a:rPr lang="en-US"/>
              <a:t>Edit Master text styles</a:t>
            </a:r>
          </a:p>
        </p:txBody>
      </p:sp>
    </p:spTree>
    <p:extLst>
      <p:ext uri="{BB962C8B-B14F-4D97-AF65-F5344CB8AC3E}">
        <p14:creationId xmlns:p14="http://schemas.microsoft.com/office/powerpoint/2010/main" val="425406635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1_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4419749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Title and Text">
    <p:spTree>
      <p:nvGrpSpPr>
        <p:cNvPr id="1" name=""/>
        <p:cNvGrpSpPr/>
        <p:nvPr/>
      </p:nvGrpSpPr>
      <p:grpSpPr>
        <a:xfrm>
          <a:off x="0" y="0"/>
          <a:ext cx="0" cy="0"/>
          <a:chOff x="0" y="0"/>
          <a:chExt cx="0" cy="0"/>
        </a:xfrm>
      </p:grpSpPr>
      <p:sp>
        <p:nvSpPr>
          <p:cNvPr id="14" name="Rectangle 13"/>
          <p:cNvSpPr/>
          <p:nvPr/>
        </p:nvSpPr>
        <p:spPr>
          <a:xfrm flipV="1">
            <a:off x="0" y="0"/>
            <a:ext cx="221673" cy="6858000"/>
          </a:xfrm>
          <a:prstGeom prst="rect">
            <a:avLst/>
          </a:prstGeom>
          <a:solidFill>
            <a:srgbClr val="EEEE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lumMod val="95000"/>
                </a:schemeClr>
              </a:solidFill>
            </a:endParaRPr>
          </a:p>
        </p:txBody>
      </p:sp>
      <p:sp>
        <p:nvSpPr>
          <p:cNvPr id="6" name="Title 1"/>
          <p:cNvSpPr>
            <a:spLocks noGrp="1"/>
          </p:cNvSpPr>
          <p:nvPr>
            <p:ph type="title"/>
          </p:nvPr>
        </p:nvSpPr>
        <p:spPr>
          <a:xfrm>
            <a:off x="838200" y="365125"/>
            <a:ext cx="10541000" cy="876653"/>
          </a:xfrm>
        </p:spPr>
        <p:txBody>
          <a:bodyPr/>
          <a:lstStyle>
            <a:lvl1pPr>
              <a:defRPr>
                <a:solidFill>
                  <a:schemeClr val="tx1"/>
                </a:solidFill>
              </a:defRPr>
            </a:lvl1pPr>
          </a:lstStyle>
          <a:p>
            <a:r>
              <a:rPr lang="en-US"/>
              <a:t>Click to edit Master title style</a:t>
            </a:r>
            <a:endParaRPr lang="en-US" dirty="0"/>
          </a:p>
        </p:txBody>
      </p:sp>
      <p:sp>
        <p:nvSpPr>
          <p:cNvPr id="7" name="Content Placeholder 2"/>
          <p:cNvSpPr>
            <a:spLocks noGrp="1"/>
          </p:cNvSpPr>
          <p:nvPr>
            <p:ph idx="1"/>
          </p:nvPr>
        </p:nvSpPr>
        <p:spPr>
          <a:xfrm>
            <a:off x="838200" y="1368601"/>
            <a:ext cx="10541000" cy="4808362"/>
          </a:xfrm>
        </p:spPr>
        <p:txBody>
          <a:bodyPr/>
          <a:lstStyle>
            <a:lvl1pPr marL="457200" indent="-457200">
              <a:buClr>
                <a:srgbClr val="00B0F0"/>
              </a:buClr>
              <a:buFont typeface="Arial" panose="020B0604020202020204" pitchFamily="34" charset="0"/>
              <a:buChar char="•"/>
              <a:defRPr b="0">
                <a:solidFill>
                  <a:schemeClr val="tx1"/>
                </a:solidFill>
              </a:defRPr>
            </a:lvl1pPr>
            <a:lvl2pPr marL="685800" indent="-228600">
              <a:buClr>
                <a:srgbClr val="00B0F0"/>
              </a:buClr>
              <a:buFont typeface="Arial" panose="020B0604020202020204" pitchFamily="34" charset="0"/>
              <a:buChar char="•"/>
              <a:defRPr/>
            </a:lvl2pPr>
            <a:lvl3pPr marL="1143000" indent="-228600">
              <a:buClr>
                <a:srgbClr val="00B0F0"/>
              </a:buClr>
              <a:buFont typeface="Arial" panose="020B0604020202020204" pitchFamily="34" charset="0"/>
              <a:buChar char="•"/>
              <a:defRPr/>
            </a:lvl3pPr>
            <a:lvl4pPr marL="1600200" indent="-228600">
              <a:buClr>
                <a:srgbClr val="00B0F0"/>
              </a:buClr>
              <a:buFont typeface="Arial" panose="020B0604020202020204" pitchFamily="34" charset="0"/>
              <a:buChar char="•"/>
              <a:defRPr/>
            </a:lvl4pPr>
            <a:lvl5pPr marL="2057400" indent="-228600">
              <a:buClr>
                <a:srgbClr val="00B0F0"/>
              </a:buClr>
              <a:buFont typeface="Arial" panose="020B0604020202020204" pitchFamily="34" charset="0"/>
              <a:buChar char="•"/>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Footer Placeholder 4"/>
          <p:cNvSpPr>
            <a:spLocks noGrp="1"/>
          </p:cNvSpPr>
          <p:nvPr>
            <p:ph type="ftr" sz="quarter" idx="13"/>
          </p:nvPr>
        </p:nvSpPr>
        <p:spPr>
          <a:xfrm>
            <a:off x="1443034" y="6431138"/>
            <a:ext cx="2999146" cy="365125"/>
          </a:xfrm>
        </p:spPr>
        <p:txBody>
          <a:bodyPr/>
          <a:lstStyle>
            <a:lvl1pPr algn="l">
              <a:defRPr/>
            </a:lvl1pPr>
          </a:lstStyle>
          <a:p>
            <a:endParaRPr lang="en-US"/>
          </a:p>
        </p:txBody>
      </p:sp>
      <p:sp>
        <p:nvSpPr>
          <p:cNvPr id="9" name="Rectangle 8"/>
          <p:cNvSpPr/>
          <p:nvPr/>
        </p:nvSpPr>
        <p:spPr>
          <a:xfrm>
            <a:off x="0" y="6557962"/>
            <a:ext cx="1428750" cy="142875"/>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4442180" y="6557961"/>
            <a:ext cx="7930442" cy="142876"/>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Isosceles Triangle 4"/>
          <p:cNvSpPr/>
          <p:nvPr/>
        </p:nvSpPr>
        <p:spPr>
          <a:xfrm rot="19717887">
            <a:off x="-69073" y="563933"/>
            <a:ext cx="460290" cy="498763"/>
          </a:xfrm>
          <a:custGeom>
            <a:avLst/>
            <a:gdLst>
              <a:gd name="connsiteX0" fmla="*/ 0 w 602243"/>
              <a:gd name="connsiteY0" fmla="*/ 498763 h 498763"/>
              <a:gd name="connsiteX1" fmla="*/ 301122 w 602243"/>
              <a:gd name="connsiteY1" fmla="*/ 0 h 498763"/>
              <a:gd name="connsiteX2" fmla="*/ 602243 w 602243"/>
              <a:gd name="connsiteY2" fmla="*/ 498763 h 498763"/>
              <a:gd name="connsiteX3" fmla="*/ 0 w 602243"/>
              <a:gd name="connsiteY3" fmla="*/ 498763 h 498763"/>
              <a:gd name="connsiteX0" fmla="*/ 0 w 493184"/>
              <a:gd name="connsiteY0" fmla="*/ 498763 h 498763"/>
              <a:gd name="connsiteX1" fmla="*/ 301122 w 493184"/>
              <a:gd name="connsiteY1" fmla="*/ 0 h 498763"/>
              <a:gd name="connsiteX2" fmla="*/ 493184 w 493184"/>
              <a:gd name="connsiteY2" fmla="*/ 464727 h 498763"/>
              <a:gd name="connsiteX3" fmla="*/ 0 w 493184"/>
              <a:gd name="connsiteY3" fmla="*/ 498763 h 498763"/>
              <a:gd name="connsiteX0" fmla="*/ 0 w 460290"/>
              <a:gd name="connsiteY0" fmla="*/ 498763 h 498763"/>
              <a:gd name="connsiteX1" fmla="*/ 301122 w 460290"/>
              <a:gd name="connsiteY1" fmla="*/ 0 h 498763"/>
              <a:gd name="connsiteX2" fmla="*/ 460290 w 460290"/>
              <a:gd name="connsiteY2" fmla="*/ 412221 h 498763"/>
              <a:gd name="connsiteX3" fmla="*/ 0 w 460290"/>
              <a:gd name="connsiteY3" fmla="*/ 498763 h 498763"/>
            </a:gdLst>
            <a:ahLst/>
            <a:cxnLst>
              <a:cxn ang="0">
                <a:pos x="connsiteX0" y="connsiteY0"/>
              </a:cxn>
              <a:cxn ang="0">
                <a:pos x="connsiteX1" y="connsiteY1"/>
              </a:cxn>
              <a:cxn ang="0">
                <a:pos x="connsiteX2" y="connsiteY2"/>
              </a:cxn>
              <a:cxn ang="0">
                <a:pos x="connsiteX3" y="connsiteY3"/>
              </a:cxn>
            </a:cxnLst>
            <a:rect l="l" t="t" r="r" b="b"/>
            <a:pathLst>
              <a:path w="460290" h="498763">
                <a:moveTo>
                  <a:pt x="0" y="498763"/>
                </a:moveTo>
                <a:lnTo>
                  <a:pt x="301122" y="0"/>
                </a:lnTo>
                <a:lnTo>
                  <a:pt x="460290" y="412221"/>
                </a:lnTo>
                <a:lnTo>
                  <a:pt x="0" y="498763"/>
                </a:lnTo>
                <a:close/>
              </a:path>
            </a:pathLst>
          </a:custGeom>
          <a:solidFill>
            <a:srgbClr val="EEEE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37416774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hree Text boxes">
    <p:spTree>
      <p:nvGrpSpPr>
        <p:cNvPr id="1" name=""/>
        <p:cNvGrpSpPr/>
        <p:nvPr/>
      </p:nvGrpSpPr>
      <p:grpSpPr>
        <a:xfrm>
          <a:off x="0" y="0"/>
          <a:ext cx="0" cy="0"/>
          <a:chOff x="0" y="0"/>
          <a:chExt cx="0" cy="0"/>
        </a:xfrm>
      </p:grpSpPr>
      <p:sp>
        <p:nvSpPr>
          <p:cNvPr id="16" name="Rectangle 15"/>
          <p:cNvSpPr/>
          <p:nvPr/>
        </p:nvSpPr>
        <p:spPr>
          <a:xfrm flipV="1">
            <a:off x="0" y="0"/>
            <a:ext cx="221673" cy="6858000"/>
          </a:xfrm>
          <a:prstGeom prst="rect">
            <a:avLst/>
          </a:prstGeom>
          <a:solidFill>
            <a:srgbClr val="EEEE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lumMod val="95000"/>
                </a:schemeClr>
              </a:solidFill>
            </a:endParaRPr>
          </a:p>
        </p:txBody>
      </p:sp>
      <p:sp>
        <p:nvSpPr>
          <p:cNvPr id="6" name="Title 1"/>
          <p:cNvSpPr>
            <a:spLocks noGrp="1"/>
          </p:cNvSpPr>
          <p:nvPr>
            <p:ph type="title"/>
          </p:nvPr>
        </p:nvSpPr>
        <p:spPr>
          <a:xfrm>
            <a:off x="838200" y="365125"/>
            <a:ext cx="10541000" cy="876653"/>
          </a:xfrm>
        </p:spPr>
        <p:txBody>
          <a:bodyPr/>
          <a:lstStyle>
            <a:lvl1pPr>
              <a:defRPr>
                <a:solidFill>
                  <a:schemeClr val="tx1"/>
                </a:solidFill>
              </a:defRPr>
            </a:lvl1pPr>
          </a:lstStyle>
          <a:p>
            <a:r>
              <a:rPr lang="en-US"/>
              <a:t>Click to edit Master title style</a:t>
            </a:r>
            <a:endParaRPr lang="en-US" dirty="0"/>
          </a:p>
        </p:txBody>
      </p:sp>
      <p:sp>
        <p:nvSpPr>
          <p:cNvPr id="7" name="Content Placeholder 2"/>
          <p:cNvSpPr>
            <a:spLocks noGrp="1"/>
          </p:cNvSpPr>
          <p:nvPr>
            <p:ph idx="1"/>
          </p:nvPr>
        </p:nvSpPr>
        <p:spPr>
          <a:xfrm>
            <a:off x="838200" y="4267200"/>
            <a:ext cx="10541000" cy="1966207"/>
          </a:xfrm>
        </p:spPr>
        <p:txBody>
          <a:bodyPr/>
          <a:lstStyle>
            <a:lvl1pPr marL="0" indent="0">
              <a:buClr>
                <a:srgbClr val="00B0F0"/>
              </a:buClr>
              <a:buFont typeface="Arial" panose="020B0604020202020204" pitchFamily="34" charset="0"/>
              <a:buNone/>
              <a:defRPr b="1">
                <a:solidFill>
                  <a:srgbClr val="00B0F0"/>
                </a:solidFill>
              </a:defRPr>
            </a:lvl1pPr>
            <a:lvl2pPr marL="685800" indent="-228600">
              <a:buClr>
                <a:srgbClr val="00B0F0"/>
              </a:buClr>
              <a:buFont typeface="Arial" panose="020B0604020202020204" pitchFamily="34" charset="0"/>
              <a:buChar char="•"/>
              <a:defRPr/>
            </a:lvl2pPr>
            <a:lvl3pPr marL="1143000" indent="-228600">
              <a:buClr>
                <a:srgbClr val="00B0F0"/>
              </a:buClr>
              <a:buFont typeface="Arial" panose="020B0604020202020204" pitchFamily="34" charset="0"/>
              <a:buChar char="•"/>
              <a:defRPr/>
            </a:lvl3pPr>
            <a:lvl4pPr marL="1600200" indent="-228600">
              <a:buClr>
                <a:srgbClr val="00B0F0"/>
              </a:buClr>
              <a:buFont typeface="Arial" panose="020B0604020202020204" pitchFamily="34" charset="0"/>
              <a:buChar char="•"/>
              <a:defRPr/>
            </a:lvl4pPr>
            <a:lvl5pPr marL="2057400" indent="-228600">
              <a:buClr>
                <a:srgbClr val="00B0F0"/>
              </a:buClr>
              <a:buFont typeface="Arial" panose="020B0604020202020204" pitchFamily="34" charset="0"/>
              <a:buChar char="•"/>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Footer Placeholder 4"/>
          <p:cNvSpPr>
            <a:spLocks noGrp="1"/>
          </p:cNvSpPr>
          <p:nvPr>
            <p:ph type="ftr" sz="quarter" idx="13"/>
          </p:nvPr>
        </p:nvSpPr>
        <p:spPr>
          <a:xfrm>
            <a:off x="1443034" y="6431138"/>
            <a:ext cx="2999146" cy="365125"/>
          </a:xfrm>
        </p:spPr>
        <p:txBody>
          <a:bodyPr/>
          <a:lstStyle>
            <a:lvl1pPr algn="l">
              <a:defRPr/>
            </a:lvl1pPr>
          </a:lstStyle>
          <a:p>
            <a:endParaRPr lang="en-US"/>
          </a:p>
        </p:txBody>
      </p:sp>
      <p:sp>
        <p:nvSpPr>
          <p:cNvPr id="9" name="Rectangle 8"/>
          <p:cNvSpPr/>
          <p:nvPr/>
        </p:nvSpPr>
        <p:spPr>
          <a:xfrm>
            <a:off x="0" y="6557962"/>
            <a:ext cx="1428750" cy="142875"/>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4442180" y="6557961"/>
            <a:ext cx="7930442" cy="142876"/>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Content Placeholder 2"/>
          <p:cNvSpPr>
            <a:spLocks noGrp="1"/>
          </p:cNvSpPr>
          <p:nvPr>
            <p:ph idx="14"/>
          </p:nvPr>
        </p:nvSpPr>
        <p:spPr>
          <a:xfrm>
            <a:off x="838200" y="1368601"/>
            <a:ext cx="5190067" cy="2746728"/>
          </a:xfrm>
        </p:spPr>
        <p:txBody>
          <a:bodyPr/>
          <a:lstStyle>
            <a:lvl1pPr marL="0" indent="0">
              <a:buClr>
                <a:srgbClr val="00B0F0"/>
              </a:buClr>
              <a:buFont typeface="Arial" panose="020B0604020202020204" pitchFamily="34" charset="0"/>
              <a:buNone/>
              <a:defRPr b="1">
                <a:solidFill>
                  <a:srgbClr val="00B0F0"/>
                </a:solidFill>
              </a:defRPr>
            </a:lvl1pPr>
            <a:lvl2pPr marL="685800" indent="-228600">
              <a:buClr>
                <a:srgbClr val="00B0F0"/>
              </a:buClr>
              <a:buFont typeface="Arial" panose="020B0604020202020204" pitchFamily="34" charset="0"/>
              <a:buChar char="•"/>
              <a:defRPr/>
            </a:lvl2pPr>
            <a:lvl3pPr marL="1143000" indent="-228600">
              <a:buClr>
                <a:srgbClr val="00B0F0"/>
              </a:buClr>
              <a:buFont typeface="Arial" panose="020B0604020202020204" pitchFamily="34" charset="0"/>
              <a:buChar char="•"/>
              <a:defRPr/>
            </a:lvl3pPr>
            <a:lvl4pPr marL="1600200" indent="-228600">
              <a:buClr>
                <a:srgbClr val="00B0F0"/>
              </a:buClr>
              <a:buFont typeface="Arial" panose="020B0604020202020204" pitchFamily="34" charset="0"/>
              <a:buChar char="•"/>
              <a:defRPr/>
            </a:lvl4pPr>
            <a:lvl5pPr marL="2057400" indent="-228600">
              <a:buClr>
                <a:srgbClr val="00B0F0"/>
              </a:buClr>
              <a:buFont typeface="Arial" panose="020B0604020202020204" pitchFamily="34" charset="0"/>
              <a:buChar char="•"/>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2" name="Content Placeholder 2"/>
          <p:cNvSpPr>
            <a:spLocks noGrp="1"/>
          </p:cNvSpPr>
          <p:nvPr>
            <p:ph idx="15"/>
          </p:nvPr>
        </p:nvSpPr>
        <p:spPr>
          <a:xfrm>
            <a:off x="6208889" y="1368601"/>
            <a:ext cx="5170311" cy="2746728"/>
          </a:xfrm>
        </p:spPr>
        <p:txBody>
          <a:bodyPr/>
          <a:lstStyle>
            <a:lvl1pPr marL="0" indent="0">
              <a:buClr>
                <a:srgbClr val="00B0F0"/>
              </a:buClr>
              <a:buFontTx/>
              <a:buNone/>
              <a:defRPr b="1">
                <a:solidFill>
                  <a:srgbClr val="00B0F0"/>
                </a:solidFill>
              </a:defRPr>
            </a:lvl1pPr>
            <a:lvl2pPr marL="685800" indent="-228600">
              <a:buClr>
                <a:srgbClr val="00B0F0"/>
              </a:buClr>
              <a:buFont typeface="Arial" panose="020B0604020202020204" pitchFamily="34" charset="0"/>
              <a:buChar char="•"/>
              <a:defRPr/>
            </a:lvl2pPr>
            <a:lvl3pPr marL="1143000" indent="-228600">
              <a:buClr>
                <a:srgbClr val="00B0F0"/>
              </a:buClr>
              <a:buFont typeface="Arial" panose="020B0604020202020204" pitchFamily="34" charset="0"/>
              <a:buChar char="•"/>
              <a:defRPr/>
            </a:lvl3pPr>
            <a:lvl4pPr marL="1600200" indent="-228600">
              <a:buClr>
                <a:srgbClr val="00B0F0"/>
              </a:buClr>
              <a:buFont typeface="Arial" panose="020B0604020202020204" pitchFamily="34" charset="0"/>
              <a:buChar char="•"/>
              <a:defRPr/>
            </a:lvl4pPr>
            <a:lvl5pPr marL="2057400" indent="-228600">
              <a:buClr>
                <a:srgbClr val="00B0F0"/>
              </a:buClr>
              <a:buFont typeface="Arial" panose="020B0604020202020204" pitchFamily="34" charset="0"/>
              <a:buChar char="•"/>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7" name="Isosceles Triangle 4"/>
          <p:cNvSpPr/>
          <p:nvPr/>
        </p:nvSpPr>
        <p:spPr>
          <a:xfrm rot="19717887">
            <a:off x="-69073" y="577787"/>
            <a:ext cx="460290" cy="498763"/>
          </a:xfrm>
          <a:custGeom>
            <a:avLst/>
            <a:gdLst>
              <a:gd name="connsiteX0" fmla="*/ 0 w 602243"/>
              <a:gd name="connsiteY0" fmla="*/ 498763 h 498763"/>
              <a:gd name="connsiteX1" fmla="*/ 301122 w 602243"/>
              <a:gd name="connsiteY1" fmla="*/ 0 h 498763"/>
              <a:gd name="connsiteX2" fmla="*/ 602243 w 602243"/>
              <a:gd name="connsiteY2" fmla="*/ 498763 h 498763"/>
              <a:gd name="connsiteX3" fmla="*/ 0 w 602243"/>
              <a:gd name="connsiteY3" fmla="*/ 498763 h 498763"/>
              <a:gd name="connsiteX0" fmla="*/ 0 w 493184"/>
              <a:gd name="connsiteY0" fmla="*/ 498763 h 498763"/>
              <a:gd name="connsiteX1" fmla="*/ 301122 w 493184"/>
              <a:gd name="connsiteY1" fmla="*/ 0 h 498763"/>
              <a:gd name="connsiteX2" fmla="*/ 493184 w 493184"/>
              <a:gd name="connsiteY2" fmla="*/ 464727 h 498763"/>
              <a:gd name="connsiteX3" fmla="*/ 0 w 493184"/>
              <a:gd name="connsiteY3" fmla="*/ 498763 h 498763"/>
              <a:gd name="connsiteX0" fmla="*/ 0 w 460290"/>
              <a:gd name="connsiteY0" fmla="*/ 498763 h 498763"/>
              <a:gd name="connsiteX1" fmla="*/ 301122 w 460290"/>
              <a:gd name="connsiteY1" fmla="*/ 0 h 498763"/>
              <a:gd name="connsiteX2" fmla="*/ 460290 w 460290"/>
              <a:gd name="connsiteY2" fmla="*/ 412221 h 498763"/>
              <a:gd name="connsiteX3" fmla="*/ 0 w 460290"/>
              <a:gd name="connsiteY3" fmla="*/ 498763 h 498763"/>
            </a:gdLst>
            <a:ahLst/>
            <a:cxnLst>
              <a:cxn ang="0">
                <a:pos x="connsiteX0" y="connsiteY0"/>
              </a:cxn>
              <a:cxn ang="0">
                <a:pos x="connsiteX1" y="connsiteY1"/>
              </a:cxn>
              <a:cxn ang="0">
                <a:pos x="connsiteX2" y="connsiteY2"/>
              </a:cxn>
              <a:cxn ang="0">
                <a:pos x="connsiteX3" y="connsiteY3"/>
              </a:cxn>
            </a:cxnLst>
            <a:rect l="l" t="t" r="r" b="b"/>
            <a:pathLst>
              <a:path w="460290" h="498763">
                <a:moveTo>
                  <a:pt x="0" y="498763"/>
                </a:moveTo>
                <a:lnTo>
                  <a:pt x="301122" y="0"/>
                </a:lnTo>
                <a:lnTo>
                  <a:pt x="460290" y="412221"/>
                </a:lnTo>
                <a:lnTo>
                  <a:pt x="0" y="498763"/>
                </a:lnTo>
                <a:close/>
              </a:path>
            </a:pathLst>
          </a:custGeom>
          <a:solidFill>
            <a:srgbClr val="EEEE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04824754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Custom Layout">
    <p:spTree>
      <p:nvGrpSpPr>
        <p:cNvPr id="1" name=""/>
        <p:cNvGrpSpPr/>
        <p:nvPr/>
      </p:nvGrpSpPr>
      <p:grpSpPr>
        <a:xfrm>
          <a:off x="0" y="0"/>
          <a:ext cx="0" cy="0"/>
          <a:chOff x="0" y="0"/>
          <a:chExt cx="0" cy="0"/>
        </a:xfrm>
      </p:grpSpPr>
      <p:pic>
        <p:nvPicPr>
          <p:cNvPr id="11" name="Graphic 10"/>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477520" y="1521354"/>
            <a:ext cx="3917782" cy="4135436"/>
          </a:xfrm>
          <a:prstGeom prst="rect">
            <a:avLst/>
          </a:prstGeom>
        </p:spPr>
      </p:pic>
      <p:sp>
        <p:nvSpPr>
          <p:cNvPr id="2" name="Title 1"/>
          <p:cNvSpPr>
            <a:spLocks noGrp="1"/>
          </p:cNvSpPr>
          <p:nvPr>
            <p:ph type="title" hasCustomPrompt="1"/>
          </p:nvPr>
        </p:nvSpPr>
        <p:spPr>
          <a:xfrm>
            <a:off x="5063066" y="873127"/>
            <a:ext cx="6290733" cy="876653"/>
          </a:xfrm>
        </p:spPr>
        <p:txBody>
          <a:bodyPr>
            <a:normAutofit/>
          </a:bodyPr>
          <a:lstStyle>
            <a:lvl1pPr algn="l">
              <a:defRPr sz="5400">
                <a:solidFill>
                  <a:srgbClr val="00B0F0"/>
                </a:solidFill>
              </a:defRPr>
            </a:lvl1pPr>
          </a:lstStyle>
          <a:p>
            <a:r>
              <a:rPr lang="en-US" dirty="0"/>
              <a:t>Title</a:t>
            </a:r>
          </a:p>
        </p:txBody>
      </p:sp>
      <p:pic>
        <p:nvPicPr>
          <p:cNvPr id="7" name="Picture 2" descr="G:\NEED\NEED Materials\2015 Conversion\Catalog2015_16\pinterest-icon-vector.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063067" y="4936065"/>
            <a:ext cx="720725" cy="720725"/>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3" descr="G:\NEED\NEED Materials\2014 Final Curriculum\Energy Rock Performances\Links\instagram-icon.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063067" y="4021665"/>
            <a:ext cx="685800" cy="685800"/>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4" descr="G:\NEED\NEED Materials\2014 Final Curriculum\Energy Rock Performances\Links\twitter_icon.pn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5063067" y="3031065"/>
            <a:ext cx="685800" cy="685800"/>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5" descr="G:\NEED\NEED Materials\2014 Final Curriculum\Energy Rock Performances\Links\facebook-icon.gif"/>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4986867" y="1809719"/>
            <a:ext cx="884886" cy="1145146"/>
          </a:xfrm>
          <a:prstGeom prst="rect">
            <a:avLst/>
          </a:prstGeom>
          <a:noFill/>
          <a:extLst>
            <a:ext uri="{909E8E84-426E-40DD-AFC4-6F175D3DCCD1}">
              <a14:hiddenFill xmlns:a14="http://schemas.microsoft.com/office/drawing/2010/main">
                <a:solidFill>
                  <a:srgbClr val="FFFFFF"/>
                </a:solidFill>
              </a14:hiddenFill>
            </a:ext>
          </a:extLst>
        </p:spPr>
      </p:pic>
      <p:sp>
        <p:nvSpPr>
          <p:cNvPr id="13" name="Text Placeholder 12"/>
          <p:cNvSpPr>
            <a:spLocks noGrp="1"/>
          </p:cNvSpPr>
          <p:nvPr>
            <p:ph type="body" sz="quarter" idx="10"/>
          </p:nvPr>
        </p:nvSpPr>
        <p:spPr>
          <a:xfrm>
            <a:off x="6028267" y="2043640"/>
            <a:ext cx="5689071" cy="812447"/>
          </a:xfrm>
        </p:spPr>
        <p:txBody>
          <a:bodyPr>
            <a:normAutofit/>
          </a:bodyPr>
          <a:lstStyle>
            <a:lvl1pPr>
              <a:defRPr sz="2000"/>
            </a:lvl1pPr>
          </a:lstStyle>
          <a:p>
            <a:pPr lvl="0"/>
            <a:r>
              <a:rPr lang="en-US"/>
              <a:t>Edit Master text styles</a:t>
            </a:r>
          </a:p>
        </p:txBody>
      </p:sp>
      <p:sp>
        <p:nvSpPr>
          <p:cNvPr id="14" name="Text Placeholder 12"/>
          <p:cNvSpPr>
            <a:spLocks noGrp="1"/>
          </p:cNvSpPr>
          <p:nvPr>
            <p:ph type="body" sz="quarter" idx="11"/>
          </p:nvPr>
        </p:nvSpPr>
        <p:spPr>
          <a:xfrm>
            <a:off x="6028266" y="3058052"/>
            <a:ext cx="5689071" cy="836613"/>
          </a:xfrm>
        </p:spPr>
        <p:txBody>
          <a:bodyPr>
            <a:normAutofit/>
          </a:bodyPr>
          <a:lstStyle>
            <a:lvl1pPr>
              <a:defRPr sz="2000"/>
            </a:lvl1pPr>
          </a:lstStyle>
          <a:p>
            <a:pPr lvl="0"/>
            <a:r>
              <a:rPr lang="en-US"/>
              <a:t>Edit Master text styles</a:t>
            </a:r>
          </a:p>
        </p:txBody>
      </p:sp>
      <p:sp>
        <p:nvSpPr>
          <p:cNvPr id="15" name="Text Placeholder 12"/>
          <p:cNvSpPr>
            <a:spLocks noGrp="1"/>
          </p:cNvSpPr>
          <p:nvPr>
            <p:ph type="body" sz="quarter" idx="12"/>
          </p:nvPr>
        </p:nvSpPr>
        <p:spPr>
          <a:xfrm>
            <a:off x="6028265" y="4048653"/>
            <a:ext cx="5689071" cy="771702"/>
          </a:xfrm>
        </p:spPr>
        <p:txBody>
          <a:bodyPr>
            <a:normAutofit/>
          </a:bodyPr>
          <a:lstStyle>
            <a:lvl1pPr>
              <a:defRPr sz="2000"/>
            </a:lvl1pPr>
          </a:lstStyle>
          <a:p>
            <a:pPr lvl="0"/>
            <a:r>
              <a:rPr lang="en-US"/>
              <a:t>Edit Master text styles</a:t>
            </a:r>
          </a:p>
        </p:txBody>
      </p:sp>
      <p:sp>
        <p:nvSpPr>
          <p:cNvPr id="16" name="Text Placeholder 12"/>
          <p:cNvSpPr>
            <a:spLocks noGrp="1"/>
          </p:cNvSpPr>
          <p:nvPr>
            <p:ph type="body" sz="quarter" idx="13"/>
          </p:nvPr>
        </p:nvSpPr>
        <p:spPr>
          <a:xfrm>
            <a:off x="6028265" y="4980514"/>
            <a:ext cx="5689071" cy="788107"/>
          </a:xfrm>
        </p:spPr>
        <p:txBody>
          <a:bodyPr>
            <a:normAutofit/>
          </a:bodyPr>
          <a:lstStyle>
            <a:lvl1pPr>
              <a:defRPr sz="2000"/>
            </a:lvl1pPr>
          </a:lstStyle>
          <a:p>
            <a:pPr lvl="0"/>
            <a:r>
              <a:rPr lang="en-US"/>
              <a:t>Edit Master text styles</a:t>
            </a:r>
          </a:p>
        </p:txBody>
      </p:sp>
      <p:sp>
        <p:nvSpPr>
          <p:cNvPr id="17" name="Footer Placeholder 4"/>
          <p:cNvSpPr>
            <a:spLocks noGrp="1"/>
          </p:cNvSpPr>
          <p:nvPr>
            <p:ph type="ftr" sz="quarter" idx="14"/>
          </p:nvPr>
        </p:nvSpPr>
        <p:spPr>
          <a:xfrm>
            <a:off x="1443034" y="6431138"/>
            <a:ext cx="2999146" cy="365125"/>
          </a:xfrm>
        </p:spPr>
        <p:txBody>
          <a:bodyPr/>
          <a:lstStyle>
            <a:lvl1pPr algn="l">
              <a:defRPr/>
            </a:lvl1pPr>
          </a:lstStyle>
          <a:p>
            <a:endParaRPr lang="en-US"/>
          </a:p>
        </p:txBody>
      </p:sp>
      <p:sp>
        <p:nvSpPr>
          <p:cNvPr id="18" name="Rectangle 17"/>
          <p:cNvSpPr/>
          <p:nvPr/>
        </p:nvSpPr>
        <p:spPr>
          <a:xfrm>
            <a:off x="0" y="6557962"/>
            <a:ext cx="1428750" cy="142875"/>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p:cNvSpPr/>
          <p:nvPr/>
        </p:nvSpPr>
        <p:spPr>
          <a:xfrm>
            <a:off x="4442180" y="6557961"/>
            <a:ext cx="7930442" cy="142876"/>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09360624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F4D05C-29B1-4649-A19A-79960F29E192}"/>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707498CD-0D7B-4A3A-B584-46A87485892F}"/>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9969F844-B272-4395-A5EE-03BFE5FC6934}"/>
              </a:ext>
            </a:extLst>
          </p:cNvPr>
          <p:cNvSpPr>
            <a:spLocks noGrp="1"/>
          </p:cNvSpPr>
          <p:nvPr>
            <p:ph type="dt" sz="half" idx="10"/>
          </p:nvPr>
        </p:nvSpPr>
        <p:spPr/>
        <p:txBody>
          <a:bodyPr/>
          <a:lstStyle/>
          <a:p>
            <a:fld id="{57FD8E15-F907-495E-A69B-8DEEF3BF5532}" type="datetimeFigureOut">
              <a:rPr lang="en-US" smtClean="0"/>
              <a:t>1/18/2019</a:t>
            </a:fld>
            <a:endParaRPr lang="en-US"/>
          </a:p>
        </p:txBody>
      </p:sp>
      <p:sp>
        <p:nvSpPr>
          <p:cNvPr id="5" name="Footer Placeholder 4">
            <a:extLst>
              <a:ext uri="{FF2B5EF4-FFF2-40B4-BE49-F238E27FC236}">
                <a16:creationId xmlns:a16="http://schemas.microsoft.com/office/drawing/2014/main" id="{4F60AE66-047B-4774-8AB2-9B5BC9A1685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5B33FEB-8D21-46E5-BF67-EEA40A4328E6}"/>
              </a:ext>
            </a:extLst>
          </p:cNvPr>
          <p:cNvSpPr>
            <a:spLocks noGrp="1"/>
          </p:cNvSpPr>
          <p:nvPr>
            <p:ph type="sldNum" sz="quarter" idx="12"/>
          </p:nvPr>
        </p:nvSpPr>
        <p:spPr/>
        <p:txBody>
          <a:bodyPr/>
          <a:lstStyle/>
          <a:p>
            <a:fld id="{A849819A-9C39-4D65-A4FA-045FB9D62272}" type="slidenum">
              <a:rPr lang="en-US" smtClean="0"/>
              <a:t>‹#›</a:t>
            </a:fld>
            <a:endParaRPr lang="en-US"/>
          </a:p>
        </p:txBody>
      </p:sp>
    </p:spTree>
    <p:extLst>
      <p:ext uri="{BB962C8B-B14F-4D97-AF65-F5344CB8AC3E}">
        <p14:creationId xmlns:p14="http://schemas.microsoft.com/office/powerpoint/2010/main" val="341496570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sp>
        <p:nvSpPr>
          <p:cNvPr id="4" name="Rectangle 3"/>
          <p:cNvSpPr/>
          <p:nvPr/>
        </p:nvSpPr>
        <p:spPr>
          <a:xfrm flipV="1">
            <a:off x="0" y="0"/>
            <a:ext cx="221673" cy="6858000"/>
          </a:xfrm>
          <a:prstGeom prst="rect">
            <a:avLst/>
          </a:prstGeom>
          <a:solidFill>
            <a:srgbClr val="EEEE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lumMod val="95000"/>
                </a:schemeClr>
              </a:solidFill>
            </a:endParaRPr>
          </a:p>
        </p:txBody>
      </p:sp>
      <p:sp>
        <p:nvSpPr>
          <p:cNvPr id="2" name="Title 1"/>
          <p:cNvSpPr>
            <a:spLocks noGrp="1"/>
          </p:cNvSpPr>
          <p:nvPr>
            <p:ph type="title"/>
          </p:nvPr>
        </p:nvSpPr>
        <p:spPr>
          <a:xfrm>
            <a:off x="838200" y="365125"/>
            <a:ext cx="7312378" cy="1325563"/>
          </a:xfrm>
        </p:spPr>
        <p:txBody>
          <a:bodyPr/>
          <a:lstStyle/>
          <a:p>
            <a:r>
              <a:rPr lang="en-US"/>
              <a:t>Click to edit Master title style</a:t>
            </a:r>
          </a:p>
        </p:txBody>
      </p:sp>
      <p:sp>
        <p:nvSpPr>
          <p:cNvPr id="3" name="Content Placeholder 2"/>
          <p:cNvSpPr>
            <a:spLocks noGrp="1"/>
          </p:cNvSpPr>
          <p:nvPr>
            <p:ph idx="1"/>
          </p:nvPr>
        </p:nvSpPr>
        <p:spPr>
          <a:xfrm>
            <a:off x="838200" y="1825625"/>
            <a:ext cx="7312378" cy="4351338"/>
          </a:xfrm>
        </p:spPr>
        <p:txBody>
          <a:bodyPr/>
          <a:lstStyle>
            <a:lvl1pPr marL="457200" indent="-457200">
              <a:buClr>
                <a:srgbClr val="00B0F0"/>
              </a:buClr>
              <a:buFont typeface="Arial" panose="020B0604020202020204" pitchFamily="34" charset="0"/>
              <a:buChar char="•"/>
              <a:defRPr b="0">
                <a:solidFill>
                  <a:schemeClr val="tx1"/>
                </a:solidFill>
              </a:defRPr>
            </a:lvl1pPr>
            <a:lvl2pPr marL="685800" indent="-228600">
              <a:buClr>
                <a:srgbClr val="00B0F0"/>
              </a:buClr>
              <a:buFont typeface="Arial" panose="020B0604020202020204" pitchFamily="34" charset="0"/>
              <a:buChar char="•"/>
              <a:defRPr/>
            </a:lvl2pPr>
            <a:lvl3pPr marL="1143000" indent="-228600">
              <a:buClr>
                <a:srgbClr val="00B0F0"/>
              </a:buClr>
              <a:buFont typeface="Arial" panose="020B0604020202020204" pitchFamily="34" charset="0"/>
              <a:buChar char="•"/>
              <a:defRPr/>
            </a:lvl3pPr>
            <a:lvl4pPr marL="1600200" indent="-228600">
              <a:buClr>
                <a:srgbClr val="00B0F0"/>
              </a:buClr>
              <a:buFont typeface="Arial" panose="020B0604020202020204" pitchFamily="34" charset="0"/>
              <a:buChar char="•"/>
              <a:defRPr/>
            </a:lvl4pPr>
            <a:lvl5pPr marL="2057400" indent="-228600">
              <a:buClr>
                <a:srgbClr val="00B0F0"/>
              </a:buClr>
              <a:buFont typeface="Arial" panose="020B0604020202020204" pitchFamily="34" charset="0"/>
              <a:buChar char="•"/>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Footer Placeholder 4"/>
          <p:cNvSpPr>
            <a:spLocks noGrp="1"/>
          </p:cNvSpPr>
          <p:nvPr>
            <p:ph type="ftr" sz="quarter" idx="13"/>
          </p:nvPr>
        </p:nvSpPr>
        <p:spPr>
          <a:xfrm>
            <a:off x="1443034" y="6431138"/>
            <a:ext cx="4454524" cy="365125"/>
          </a:xfrm>
        </p:spPr>
        <p:txBody>
          <a:bodyPr/>
          <a:lstStyle>
            <a:lvl1pPr algn="l">
              <a:defRPr/>
            </a:lvl1pPr>
          </a:lstStyle>
          <a:p>
            <a:endParaRPr lang="en-US"/>
          </a:p>
        </p:txBody>
      </p:sp>
      <p:sp>
        <p:nvSpPr>
          <p:cNvPr id="8" name="Rectangle 7"/>
          <p:cNvSpPr/>
          <p:nvPr/>
        </p:nvSpPr>
        <p:spPr>
          <a:xfrm>
            <a:off x="0" y="6557962"/>
            <a:ext cx="1428750" cy="142875"/>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Picture Placeholder 9"/>
          <p:cNvSpPr>
            <a:spLocks noGrp="1"/>
          </p:cNvSpPr>
          <p:nvPr>
            <p:ph type="pic" sz="quarter" idx="14"/>
          </p:nvPr>
        </p:nvSpPr>
        <p:spPr>
          <a:xfrm>
            <a:off x="8398933" y="0"/>
            <a:ext cx="3793067" cy="3420533"/>
          </a:xfrm>
        </p:spPr>
        <p:txBody>
          <a:bodyPr/>
          <a:lstStyle/>
          <a:p>
            <a:r>
              <a:rPr lang="en-US"/>
              <a:t>Click icon to add picture</a:t>
            </a:r>
          </a:p>
        </p:txBody>
      </p:sp>
      <p:sp>
        <p:nvSpPr>
          <p:cNvPr id="11" name="Picture Placeholder 9"/>
          <p:cNvSpPr>
            <a:spLocks noGrp="1"/>
          </p:cNvSpPr>
          <p:nvPr>
            <p:ph type="pic" sz="quarter" idx="15"/>
          </p:nvPr>
        </p:nvSpPr>
        <p:spPr>
          <a:xfrm>
            <a:off x="8398933" y="3556000"/>
            <a:ext cx="3793067" cy="3302000"/>
          </a:xfrm>
        </p:spPr>
        <p:txBody>
          <a:bodyPr/>
          <a:lstStyle/>
          <a:p>
            <a:r>
              <a:rPr lang="en-US"/>
              <a:t>Click icon to add picture</a:t>
            </a:r>
          </a:p>
        </p:txBody>
      </p:sp>
      <p:sp>
        <p:nvSpPr>
          <p:cNvPr id="5" name="Isosceles Triangle 4"/>
          <p:cNvSpPr/>
          <p:nvPr/>
        </p:nvSpPr>
        <p:spPr>
          <a:xfrm rot="19717887">
            <a:off x="-69073" y="744044"/>
            <a:ext cx="460290" cy="498763"/>
          </a:xfrm>
          <a:custGeom>
            <a:avLst/>
            <a:gdLst>
              <a:gd name="connsiteX0" fmla="*/ 0 w 602243"/>
              <a:gd name="connsiteY0" fmla="*/ 498763 h 498763"/>
              <a:gd name="connsiteX1" fmla="*/ 301122 w 602243"/>
              <a:gd name="connsiteY1" fmla="*/ 0 h 498763"/>
              <a:gd name="connsiteX2" fmla="*/ 602243 w 602243"/>
              <a:gd name="connsiteY2" fmla="*/ 498763 h 498763"/>
              <a:gd name="connsiteX3" fmla="*/ 0 w 602243"/>
              <a:gd name="connsiteY3" fmla="*/ 498763 h 498763"/>
              <a:gd name="connsiteX0" fmla="*/ 0 w 493184"/>
              <a:gd name="connsiteY0" fmla="*/ 498763 h 498763"/>
              <a:gd name="connsiteX1" fmla="*/ 301122 w 493184"/>
              <a:gd name="connsiteY1" fmla="*/ 0 h 498763"/>
              <a:gd name="connsiteX2" fmla="*/ 493184 w 493184"/>
              <a:gd name="connsiteY2" fmla="*/ 464727 h 498763"/>
              <a:gd name="connsiteX3" fmla="*/ 0 w 493184"/>
              <a:gd name="connsiteY3" fmla="*/ 498763 h 498763"/>
              <a:gd name="connsiteX0" fmla="*/ 0 w 460290"/>
              <a:gd name="connsiteY0" fmla="*/ 498763 h 498763"/>
              <a:gd name="connsiteX1" fmla="*/ 301122 w 460290"/>
              <a:gd name="connsiteY1" fmla="*/ 0 h 498763"/>
              <a:gd name="connsiteX2" fmla="*/ 460290 w 460290"/>
              <a:gd name="connsiteY2" fmla="*/ 412221 h 498763"/>
              <a:gd name="connsiteX3" fmla="*/ 0 w 460290"/>
              <a:gd name="connsiteY3" fmla="*/ 498763 h 498763"/>
            </a:gdLst>
            <a:ahLst/>
            <a:cxnLst>
              <a:cxn ang="0">
                <a:pos x="connsiteX0" y="connsiteY0"/>
              </a:cxn>
              <a:cxn ang="0">
                <a:pos x="connsiteX1" y="connsiteY1"/>
              </a:cxn>
              <a:cxn ang="0">
                <a:pos x="connsiteX2" y="connsiteY2"/>
              </a:cxn>
              <a:cxn ang="0">
                <a:pos x="connsiteX3" y="connsiteY3"/>
              </a:cxn>
            </a:cxnLst>
            <a:rect l="l" t="t" r="r" b="b"/>
            <a:pathLst>
              <a:path w="460290" h="498763">
                <a:moveTo>
                  <a:pt x="0" y="498763"/>
                </a:moveTo>
                <a:lnTo>
                  <a:pt x="301122" y="0"/>
                </a:lnTo>
                <a:lnTo>
                  <a:pt x="460290" y="412221"/>
                </a:lnTo>
                <a:lnTo>
                  <a:pt x="0" y="498763"/>
                </a:lnTo>
                <a:close/>
              </a:path>
            </a:pathLst>
          </a:custGeom>
          <a:solidFill>
            <a:srgbClr val="EEEE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04359290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Three images">
    <p:spTree>
      <p:nvGrpSpPr>
        <p:cNvPr id="1" name=""/>
        <p:cNvGrpSpPr/>
        <p:nvPr/>
      </p:nvGrpSpPr>
      <p:grpSpPr>
        <a:xfrm>
          <a:off x="0" y="0"/>
          <a:ext cx="0" cy="0"/>
          <a:chOff x="0" y="0"/>
          <a:chExt cx="0" cy="0"/>
        </a:xfrm>
      </p:grpSpPr>
      <p:sp>
        <p:nvSpPr>
          <p:cNvPr id="12" name="Rectangle 11"/>
          <p:cNvSpPr/>
          <p:nvPr/>
        </p:nvSpPr>
        <p:spPr>
          <a:xfrm flipV="1">
            <a:off x="0" y="0"/>
            <a:ext cx="221673" cy="6858000"/>
          </a:xfrm>
          <a:prstGeom prst="rect">
            <a:avLst/>
          </a:prstGeom>
          <a:solidFill>
            <a:srgbClr val="EEEE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lumMod val="95000"/>
                </a:schemeClr>
              </a:solidFill>
            </a:endParaRPr>
          </a:p>
        </p:txBody>
      </p:sp>
      <p:sp>
        <p:nvSpPr>
          <p:cNvPr id="2" name="Title 1"/>
          <p:cNvSpPr>
            <a:spLocks noGrp="1"/>
          </p:cNvSpPr>
          <p:nvPr>
            <p:ph type="title"/>
          </p:nvPr>
        </p:nvSpPr>
        <p:spPr>
          <a:xfrm>
            <a:off x="838200" y="365125"/>
            <a:ext cx="7312378" cy="1325563"/>
          </a:xfrm>
        </p:spPr>
        <p:txBody>
          <a:bodyPr/>
          <a:lstStyle/>
          <a:p>
            <a:r>
              <a:rPr lang="en-US"/>
              <a:t>Click to edit Master title style</a:t>
            </a:r>
            <a:endParaRPr lang="en-US" dirty="0"/>
          </a:p>
        </p:txBody>
      </p:sp>
      <p:sp>
        <p:nvSpPr>
          <p:cNvPr id="3" name="Content Placeholder 2"/>
          <p:cNvSpPr>
            <a:spLocks noGrp="1"/>
          </p:cNvSpPr>
          <p:nvPr>
            <p:ph idx="1"/>
          </p:nvPr>
        </p:nvSpPr>
        <p:spPr>
          <a:xfrm>
            <a:off x="838200" y="1825625"/>
            <a:ext cx="7312378" cy="4351338"/>
          </a:xfrm>
        </p:spPr>
        <p:txBody>
          <a:bodyPr/>
          <a:lstStyle>
            <a:lvl1pPr marL="457200" indent="-457200">
              <a:buClr>
                <a:srgbClr val="00B0F0"/>
              </a:buClr>
              <a:buFont typeface="Arial" panose="020B0604020202020204" pitchFamily="34" charset="0"/>
              <a:buChar char="•"/>
              <a:defRPr b="0">
                <a:solidFill>
                  <a:schemeClr val="tx1"/>
                </a:solidFill>
              </a:defRPr>
            </a:lvl1pPr>
            <a:lvl2pPr marL="685800" indent="-228600">
              <a:buClr>
                <a:srgbClr val="00B0F0"/>
              </a:buClr>
              <a:buFont typeface="Arial" panose="020B0604020202020204" pitchFamily="34" charset="0"/>
              <a:buChar char="•"/>
              <a:defRPr/>
            </a:lvl2pPr>
            <a:lvl3pPr marL="1143000" indent="-228600">
              <a:buClr>
                <a:srgbClr val="00B0F0"/>
              </a:buClr>
              <a:buFont typeface="Arial" panose="020B0604020202020204" pitchFamily="34" charset="0"/>
              <a:buChar char="•"/>
              <a:defRPr/>
            </a:lvl3pPr>
            <a:lvl4pPr marL="1600200" indent="-228600">
              <a:buClr>
                <a:srgbClr val="00B0F0"/>
              </a:buClr>
              <a:buFont typeface="Arial" panose="020B0604020202020204" pitchFamily="34" charset="0"/>
              <a:buChar char="•"/>
              <a:defRPr/>
            </a:lvl4pPr>
            <a:lvl5pPr marL="2057400" indent="-228600">
              <a:buClr>
                <a:srgbClr val="00B0F0"/>
              </a:buClr>
              <a:buFont typeface="Arial" panose="020B0604020202020204" pitchFamily="34" charset="0"/>
              <a:buChar char="•"/>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Footer Placeholder 4"/>
          <p:cNvSpPr>
            <a:spLocks noGrp="1"/>
          </p:cNvSpPr>
          <p:nvPr>
            <p:ph type="ftr" sz="quarter" idx="13"/>
          </p:nvPr>
        </p:nvSpPr>
        <p:spPr>
          <a:xfrm>
            <a:off x="1443034" y="6431138"/>
            <a:ext cx="4454524" cy="365125"/>
          </a:xfrm>
        </p:spPr>
        <p:txBody>
          <a:bodyPr/>
          <a:lstStyle>
            <a:lvl1pPr algn="l">
              <a:defRPr/>
            </a:lvl1pPr>
          </a:lstStyle>
          <a:p>
            <a:endParaRPr lang="en-US"/>
          </a:p>
        </p:txBody>
      </p:sp>
      <p:sp>
        <p:nvSpPr>
          <p:cNvPr id="8" name="Rectangle 7"/>
          <p:cNvSpPr/>
          <p:nvPr/>
        </p:nvSpPr>
        <p:spPr>
          <a:xfrm>
            <a:off x="0" y="6557962"/>
            <a:ext cx="1428750" cy="142875"/>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Picture Placeholder 9"/>
          <p:cNvSpPr>
            <a:spLocks noGrp="1"/>
          </p:cNvSpPr>
          <p:nvPr>
            <p:ph type="pic" sz="quarter" idx="14"/>
          </p:nvPr>
        </p:nvSpPr>
        <p:spPr>
          <a:xfrm>
            <a:off x="8398933" y="0"/>
            <a:ext cx="3793067" cy="2223911"/>
          </a:xfrm>
        </p:spPr>
        <p:txBody>
          <a:bodyPr/>
          <a:lstStyle/>
          <a:p>
            <a:r>
              <a:rPr lang="en-US"/>
              <a:t>Click icon to add picture</a:t>
            </a:r>
          </a:p>
        </p:txBody>
      </p:sp>
      <p:sp>
        <p:nvSpPr>
          <p:cNvPr id="11" name="Picture Placeholder 9"/>
          <p:cNvSpPr>
            <a:spLocks noGrp="1"/>
          </p:cNvSpPr>
          <p:nvPr>
            <p:ph type="pic" sz="quarter" idx="15"/>
          </p:nvPr>
        </p:nvSpPr>
        <p:spPr>
          <a:xfrm>
            <a:off x="8398933" y="2336800"/>
            <a:ext cx="3793067" cy="2212622"/>
          </a:xfrm>
        </p:spPr>
        <p:txBody>
          <a:bodyPr/>
          <a:lstStyle/>
          <a:p>
            <a:r>
              <a:rPr lang="en-US"/>
              <a:t>Click icon to add picture</a:t>
            </a:r>
          </a:p>
        </p:txBody>
      </p:sp>
      <p:sp>
        <p:nvSpPr>
          <p:cNvPr id="9" name="Picture Placeholder 9"/>
          <p:cNvSpPr>
            <a:spLocks noGrp="1"/>
          </p:cNvSpPr>
          <p:nvPr>
            <p:ph type="pic" sz="quarter" idx="16"/>
          </p:nvPr>
        </p:nvSpPr>
        <p:spPr>
          <a:xfrm>
            <a:off x="8398932" y="4662311"/>
            <a:ext cx="3793067" cy="2195689"/>
          </a:xfrm>
        </p:spPr>
        <p:txBody>
          <a:bodyPr/>
          <a:lstStyle/>
          <a:p>
            <a:r>
              <a:rPr lang="en-US"/>
              <a:t>Click icon to add picture</a:t>
            </a:r>
          </a:p>
        </p:txBody>
      </p:sp>
      <p:sp>
        <p:nvSpPr>
          <p:cNvPr id="13" name="Isosceles Triangle 4"/>
          <p:cNvSpPr/>
          <p:nvPr/>
        </p:nvSpPr>
        <p:spPr>
          <a:xfrm rot="19717887">
            <a:off x="-69073" y="744044"/>
            <a:ext cx="460290" cy="498763"/>
          </a:xfrm>
          <a:custGeom>
            <a:avLst/>
            <a:gdLst>
              <a:gd name="connsiteX0" fmla="*/ 0 w 602243"/>
              <a:gd name="connsiteY0" fmla="*/ 498763 h 498763"/>
              <a:gd name="connsiteX1" fmla="*/ 301122 w 602243"/>
              <a:gd name="connsiteY1" fmla="*/ 0 h 498763"/>
              <a:gd name="connsiteX2" fmla="*/ 602243 w 602243"/>
              <a:gd name="connsiteY2" fmla="*/ 498763 h 498763"/>
              <a:gd name="connsiteX3" fmla="*/ 0 w 602243"/>
              <a:gd name="connsiteY3" fmla="*/ 498763 h 498763"/>
              <a:gd name="connsiteX0" fmla="*/ 0 w 493184"/>
              <a:gd name="connsiteY0" fmla="*/ 498763 h 498763"/>
              <a:gd name="connsiteX1" fmla="*/ 301122 w 493184"/>
              <a:gd name="connsiteY1" fmla="*/ 0 h 498763"/>
              <a:gd name="connsiteX2" fmla="*/ 493184 w 493184"/>
              <a:gd name="connsiteY2" fmla="*/ 464727 h 498763"/>
              <a:gd name="connsiteX3" fmla="*/ 0 w 493184"/>
              <a:gd name="connsiteY3" fmla="*/ 498763 h 498763"/>
              <a:gd name="connsiteX0" fmla="*/ 0 w 460290"/>
              <a:gd name="connsiteY0" fmla="*/ 498763 h 498763"/>
              <a:gd name="connsiteX1" fmla="*/ 301122 w 460290"/>
              <a:gd name="connsiteY1" fmla="*/ 0 h 498763"/>
              <a:gd name="connsiteX2" fmla="*/ 460290 w 460290"/>
              <a:gd name="connsiteY2" fmla="*/ 412221 h 498763"/>
              <a:gd name="connsiteX3" fmla="*/ 0 w 460290"/>
              <a:gd name="connsiteY3" fmla="*/ 498763 h 498763"/>
            </a:gdLst>
            <a:ahLst/>
            <a:cxnLst>
              <a:cxn ang="0">
                <a:pos x="connsiteX0" y="connsiteY0"/>
              </a:cxn>
              <a:cxn ang="0">
                <a:pos x="connsiteX1" y="connsiteY1"/>
              </a:cxn>
              <a:cxn ang="0">
                <a:pos x="connsiteX2" y="connsiteY2"/>
              </a:cxn>
              <a:cxn ang="0">
                <a:pos x="connsiteX3" y="connsiteY3"/>
              </a:cxn>
            </a:cxnLst>
            <a:rect l="l" t="t" r="r" b="b"/>
            <a:pathLst>
              <a:path w="460290" h="498763">
                <a:moveTo>
                  <a:pt x="0" y="498763"/>
                </a:moveTo>
                <a:lnTo>
                  <a:pt x="301122" y="0"/>
                </a:lnTo>
                <a:lnTo>
                  <a:pt x="460290" y="412221"/>
                </a:lnTo>
                <a:lnTo>
                  <a:pt x="0" y="498763"/>
                </a:lnTo>
                <a:close/>
              </a:path>
            </a:pathLst>
          </a:custGeom>
          <a:solidFill>
            <a:srgbClr val="EEEE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36228492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Three images collage">
    <p:spTree>
      <p:nvGrpSpPr>
        <p:cNvPr id="1" name=""/>
        <p:cNvGrpSpPr/>
        <p:nvPr/>
      </p:nvGrpSpPr>
      <p:grpSpPr>
        <a:xfrm>
          <a:off x="0" y="0"/>
          <a:ext cx="0" cy="0"/>
          <a:chOff x="0" y="0"/>
          <a:chExt cx="0" cy="0"/>
        </a:xfrm>
      </p:grpSpPr>
      <p:sp>
        <p:nvSpPr>
          <p:cNvPr id="11" name="Rectangle 10"/>
          <p:cNvSpPr/>
          <p:nvPr/>
        </p:nvSpPr>
        <p:spPr>
          <a:xfrm flipV="1">
            <a:off x="0" y="0"/>
            <a:ext cx="221673" cy="6858000"/>
          </a:xfrm>
          <a:prstGeom prst="rect">
            <a:avLst/>
          </a:prstGeom>
          <a:solidFill>
            <a:srgbClr val="EEEE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lumMod val="95000"/>
                </a:schemeClr>
              </a:solidFill>
            </a:endParaRPr>
          </a:p>
        </p:txBody>
      </p:sp>
      <p:sp>
        <p:nvSpPr>
          <p:cNvPr id="12" name="Picture Placeholder 9"/>
          <p:cNvSpPr>
            <a:spLocks noGrp="1"/>
          </p:cNvSpPr>
          <p:nvPr>
            <p:ph type="pic" sz="quarter" idx="16"/>
          </p:nvPr>
        </p:nvSpPr>
        <p:spPr>
          <a:xfrm>
            <a:off x="8398933" y="3683176"/>
            <a:ext cx="2438399" cy="2874786"/>
          </a:xfrm>
        </p:spPr>
        <p:txBody>
          <a:bodyPr/>
          <a:lstStyle/>
          <a:p>
            <a:r>
              <a:rPr lang="en-US"/>
              <a:t>Click icon to add picture</a:t>
            </a:r>
            <a:endParaRPr lang="en-US" dirty="0"/>
          </a:p>
        </p:txBody>
      </p:sp>
      <p:sp>
        <p:nvSpPr>
          <p:cNvPr id="2" name="Title 1"/>
          <p:cNvSpPr>
            <a:spLocks noGrp="1"/>
          </p:cNvSpPr>
          <p:nvPr>
            <p:ph type="title"/>
          </p:nvPr>
        </p:nvSpPr>
        <p:spPr>
          <a:xfrm>
            <a:off x="838200" y="365125"/>
            <a:ext cx="7312378" cy="1325563"/>
          </a:xfrm>
        </p:spPr>
        <p:txBody>
          <a:bodyPr/>
          <a:lstStyle/>
          <a:p>
            <a:r>
              <a:rPr lang="en-US"/>
              <a:t>Click to edit Master title style</a:t>
            </a:r>
          </a:p>
        </p:txBody>
      </p:sp>
      <p:sp>
        <p:nvSpPr>
          <p:cNvPr id="3" name="Content Placeholder 2"/>
          <p:cNvSpPr>
            <a:spLocks noGrp="1"/>
          </p:cNvSpPr>
          <p:nvPr>
            <p:ph idx="1"/>
          </p:nvPr>
        </p:nvSpPr>
        <p:spPr>
          <a:xfrm>
            <a:off x="838200" y="1825625"/>
            <a:ext cx="7312378" cy="4351338"/>
          </a:xfrm>
        </p:spPr>
        <p:txBody>
          <a:bodyPr/>
          <a:lstStyle>
            <a:lvl1pPr marL="457200" indent="-457200">
              <a:buClr>
                <a:srgbClr val="00B0F0"/>
              </a:buClr>
              <a:buFont typeface="Arial" panose="020B0604020202020204" pitchFamily="34" charset="0"/>
              <a:buChar char="•"/>
              <a:defRPr b="0">
                <a:solidFill>
                  <a:schemeClr val="tx1"/>
                </a:solidFill>
              </a:defRPr>
            </a:lvl1pPr>
            <a:lvl2pPr marL="685800" indent="-228600">
              <a:buClr>
                <a:srgbClr val="00B0F0"/>
              </a:buClr>
              <a:buFont typeface="Arial" panose="020B0604020202020204" pitchFamily="34" charset="0"/>
              <a:buChar char="•"/>
              <a:defRPr/>
            </a:lvl2pPr>
            <a:lvl3pPr marL="1143000" indent="-228600">
              <a:buClr>
                <a:srgbClr val="00B0F0"/>
              </a:buClr>
              <a:buFont typeface="Arial" panose="020B0604020202020204" pitchFamily="34" charset="0"/>
              <a:buChar char="•"/>
              <a:defRPr/>
            </a:lvl3pPr>
            <a:lvl4pPr marL="1600200" indent="-228600">
              <a:buClr>
                <a:srgbClr val="00B0F0"/>
              </a:buClr>
              <a:buFont typeface="Arial" panose="020B0604020202020204" pitchFamily="34" charset="0"/>
              <a:buChar char="•"/>
              <a:defRPr/>
            </a:lvl4pPr>
            <a:lvl5pPr marL="2057400" indent="-228600">
              <a:buClr>
                <a:srgbClr val="00B0F0"/>
              </a:buClr>
              <a:buFont typeface="Arial" panose="020B0604020202020204" pitchFamily="34" charset="0"/>
              <a:buChar char="•"/>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Footer Placeholder 4"/>
          <p:cNvSpPr>
            <a:spLocks noGrp="1"/>
          </p:cNvSpPr>
          <p:nvPr>
            <p:ph type="ftr" sz="quarter" idx="13"/>
          </p:nvPr>
        </p:nvSpPr>
        <p:spPr>
          <a:xfrm>
            <a:off x="1443034" y="6431138"/>
            <a:ext cx="4454524" cy="365125"/>
          </a:xfrm>
        </p:spPr>
        <p:txBody>
          <a:bodyPr/>
          <a:lstStyle>
            <a:lvl1pPr algn="l">
              <a:defRPr/>
            </a:lvl1pPr>
          </a:lstStyle>
          <a:p>
            <a:endParaRPr lang="en-US"/>
          </a:p>
        </p:txBody>
      </p:sp>
      <p:sp>
        <p:nvSpPr>
          <p:cNvPr id="8" name="Rectangle 7"/>
          <p:cNvSpPr/>
          <p:nvPr/>
        </p:nvSpPr>
        <p:spPr>
          <a:xfrm>
            <a:off x="0" y="6557962"/>
            <a:ext cx="1428750" cy="142875"/>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Picture Placeholder 9"/>
          <p:cNvSpPr>
            <a:spLocks noGrp="1"/>
          </p:cNvSpPr>
          <p:nvPr>
            <p:ph type="pic" sz="quarter" idx="14"/>
          </p:nvPr>
        </p:nvSpPr>
        <p:spPr>
          <a:xfrm>
            <a:off x="8398934" y="365125"/>
            <a:ext cx="2438399" cy="2874786"/>
          </a:xfrm>
        </p:spPr>
        <p:txBody>
          <a:bodyPr/>
          <a:lstStyle/>
          <a:p>
            <a:r>
              <a:rPr lang="en-US"/>
              <a:t>Click icon to add picture</a:t>
            </a:r>
            <a:endParaRPr lang="en-US" dirty="0"/>
          </a:p>
        </p:txBody>
      </p:sp>
      <p:sp>
        <p:nvSpPr>
          <p:cNvPr id="9" name="Picture Placeholder 9"/>
          <p:cNvSpPr>
            <a:spLocks noGrp="1"/>
          </p:cNvSpPr>
          <p:nvPr>
            <p:ph type="pic" sz="quarter" idx="15"/>
          </p:nvPr>
        </p:nvSpPr>
        <p:spPr>
          <a:xfrm>
            <a:off x="9499600" y="2075391"/>
            <a:ext cx="2438399" cy="2874786"/>
          </a:xfrm>
        </p:spPr>
        <p:txBody>
          <a:bodyPr/>
          <a:lstStyle/>
          <a:p>
            <a:r>
              <a:rPr lang="en-US"/>
              <a:t>Click icon to add picture</a:t>
            </a:r>
            <a:endParaRPr lang="en-US" dirty="0"/>
          </a:p>
        </p:txBody>
      </p:sp>
      <p:sp>
        <p:nvSpPr>
          <p:cNvPr id="13" name="Isosceles Triangle 4"/>
          <p:cNvSpPr/>
          <p:nvPr/>
        </p:nvSpPr>
        <p:spPr>
          <a:xfrm rot="19717887">
            <a:off x="-69073" y="744044"/>
            <a:ext cx="460290" cy="498763"/>
          </a:xfrm>
          <a:custGeom>
            <a:avLst/>
            <a:gdLst>
              <a:gd name="connsiteX0" fmla="*/ 0 w 602243"/>
              <a:gd name="connsiteY0" fmla="*/ 498763 h 498763"/>
              <a:gd name="connsiteX1" fmla="*/ 301122 w 602243"/>
              <a:gd name="connsiteY1" fmla="*/ 0 h 498763"/>
              <a:gd name="connsiteX2" fmla="*/ 602243 w 602243"/>
              <a:gd name="connsiteY2" fmla="*/ 498763 h 498763"/>
              <a:gd name="connsiteX3" fmla="*/ 0 w 602243"/>
              <a:gd name="connsiteY3" fmla="*/ 498763 h 498763"/>
              <a:gd name="connsiteX0" fmla="*/ 0 w 493184"/>
              <a:gd name="connsiteY0" fmla="*/ 498763 h 498763"/>
              <a:gd name="connsiteX1" fmla="*/ 301122 w 493184"/>
              <a:gd name="connsiteY1" fmla="*/ 0 h 498763"/>
              <a:gd name="connsiteX2" fmla="*/ 493184 w 493184"/>
              <a:gd name="connsiteY2" fmla="*/ 464727 h 498763"/>
              <a:gd name="connsiteX3" fmla="*/ 0 w 493184"/>
              <a:gd name="connsiteY3" fmla="*/ 498763 h 498763"/>
              <a:gd name="connsiteX0" fmla="*/ 0 w 460290"/>
              <a:gd name="connsiteY0" fmla="*/ 498763 h 498763"/>
              <a:gd name="connsiteX1" fmla="*/ 301122 w 460290"/>
              <a:gd name="connsiteY1" fmla="*/ 0 h 498763"/>
              <a:gd name="connsiteX2" fmla="*/ 460290 w 460290"/>
              <a:gd name="connsiteY2" fmla="*/ 412221 h 498763"/>
              <a:gd name="connsiteX3" fmla="*/ 0 w 460290"/>
              <a:gd name="connsiteY3" fmla="*/ 498763 h 498763"/>
            </a:gdLst>
            <a:ahLst/>
            <a:cxnLst>
              <a:cxn ang="0">
                <a:pos x="connsiteX0" y="connsiteY0"/>
              </a:cxn>
              <a:cxn ang="0">
                <a:pos x="connsiteX1" y="connsiteY1"/>
              </a:cxn>
              <a:cxn ang="0">
                <a:pos x="connsiteX2" y="connsiteY2"/>
              </a:cxn>
              <a:cxn ang="0">
                <a:pos x="connsiteX3" y="connsiteY3"/>
              </a:cxn>
            </a:cxnLst>
            <a:rect l="l" t="t" r="r" b="b"/>
            <a:pathLst>
              <a:path w="460290" h="498763">
                <a:moveTo>
                  <a:pt x="0" y="498763"/>
                </a:moveTo>
                <a:lnTo>
                  <a:pt x="301122" y="0"/>
                </a:lnTo>
                <a:lnTo>
                  <a:pt x="460290" y="412221"/>
                </a:lnTo>
                <a:lnTo>
                  <a:pt x="0" y="498763"/>
                </a:lnTo>
                <a:close/>
              </a:path>
            </a:pathLst>
          </a:custGeom>
          <a:solidFill>
            <a:srgbClr val="EEEE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97692944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Two Content">
    <p:spTree>
      <p:nvGrpSpPr>
        <p:cNvPr id="1" name=""/>
        <p:cNvGrpSpPr/>
        <p:nvPr/>
      </p:nvGrpSpPr>
      <p:grpSpPr>
        <a:xfrm>
          <a:off x="0" y="0"/>
          <a:ext cx="0" cy="0"/>
          <a:chOff x="0" y="0"/>
          <a:chExt cx="0" cy="0"/>
        </a:xfrm>
      </p:grpSpPr>
      <p:sp>
        <p:nvSpPr>
          <p:cNvPr id="9" name="Rectangle 8"/>
          <p:cNvSpPr/>
          <p:nvPr/>
        </p:nvSpPr>
        <p:spPr>
          <a:xfrm flipV="1">
            <a:off x="0" y="0"/>
            <a:ext cx="221673" cy="6858000"/>
          </a:xfrm>
          <a:prstGeom prst="rect">
            <a:avLst/>
          </a:prstGeom>
          <a:solidFill>
            <a:srgbClr val="EEEE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lumMod val="95000"/>
                </a:schemeClr>
              </a:solidFill>
            </a:endParaRPr>
          </a:p>
        </p:txBody>
      </p:sp>
      <p:sp>
        <p:nvSpPr>
          <p:cNvPr id="2" name="Title 1"/>
          <p:cNvSpPr>
            <a:spLocks noGrp="1"/>
          </p:cNvSpPr>
          <p:nvPr>
            <p:ph type="title"/>
          </p:nvPr>
        </p:nvSpPr>
        <p:spPr>
          <a:xfrm>
            <a:off x="838200" y="365125"/>
            <a:ext cx="10515600" cy="910519"/>
          </a:xfrm>
        </p:spPr>
        <p:txBody>
          <a:bodyPr/>
          <a:lstStyle/>
          <a:p>
            <a:r>
              <a:rPr lang="en-US"/>
              <a:t>Click to edit Master title style</a:t>
            </a:r>
          </a:p>
        </p:txBody>
      </p:sp>
      <p:sp>
        <p:nvSpPr>
          <p:cNvPr id="3" name="Content Placeholder 2"/>
          <p:cNvSpPr>
            <a:spLocks noGrp="1"/>
          </p:cNvSpPr>
          <p:nvPr>
            <p:ph sz="half" idx="1"/>
          </p:nvPr>
        </p:nvSpPr>
        <p:spPr>
          <a:xfrm>
            <a:off x="838200" y="1388534"/>
            <a:ext cx="5181600" cy="4967109"/>
          </a:xfrm>
        </p:spPr>
        <p:txBody>
          <a:bodyPr/>
          <a:lstStyle>
            <a:lvl1pPr marL="0" indent="0">
              <a:buClr>
                <a:srgbClr val="00B0F0"/>
              </a:buClr>
              <a:buFont typeface="Arial" panose="020B0604020202020204" pitchFamily="34" charset="0"/>
              <a:buNone/>
              <a:defRPr b="1">
                <a:solidFill>
                  <a:srgbClr val="00B0F0"/>
                </a:solidFill>
              </a:defRPr>
            </a:lvl1pPr>
            <a:lvl2pPr marL="685800" indent="-228600">
              <a:buClr>
                <a:srgbClr val="00B0F0"/>
              </a:buClr>
              <a:buFont typeface="Arial" panose="020B0604020202020204" pitchFamily="34" charset="0"/>
              <a:buChar char="•"/>
              <a:defRPr/>
            </a:lvl2pPr>
            <a:lvl3pPr marL="1143000" indent="-228600">
              <a:buClr>
                <a:srgbClr val="00B0F0"/>
              </a:buClr>
              <a:buFont typeface="Arial" panose="020B0604020202020204" pitchFamily="34" charset="0"/>
              <a:buChar char="•"/>
              <a:defRPr/>
            </a:lvl3pPr>
          </a:lstStyle>
          <a:p>
            <a:pPr lvl="0"/>
            <a:r>
              <a:rPr lang="en-US"/>
              <a:t>Edit Master text styles</a:t>
            </a:r>
          </a:p>
          <a:p>
            <a:pPr lvl="1"/>
            <a:r>
              <a:rPr lang="en-US"/>
              <a:t>Second level</a:t>
            </a:r>
          </a:p>
          <a:p>
            <a:pPr lvl="2"/>
            <a:r>
              <a:rPr lang="en-US"/>
              <a:t>Third level</a:t>
            </a:r>
          </a:p>
        </p:txBody>
      </p:sp>
      <p:sp>
        <p:nvSpPr>
          <p:cNvPr id="4" name="Content Placeholder 3"/>
          <p:cNvSpPr>
            <a:spLocks noGrp="1"/>
          </p:cNvSpPr>
          <p:nvPr>
            <p:ph sz="half" idx="2"/>
          </p:nvPr>
        </p:nvSpPr>
        <p:spPr>
          <a:xfrm>
            <a:off x="6172200" y="1388534"/>
            <a:ext cx="5181600" cy="4967110"/>
          </a:xfrm>
        </p:spPr>
        <p:txBody>
          <a:bodyPr/>
          <a:lstStyle>
            <a:lvl1pPr marL="0" indent="0">
              <a:buClr>
                <a:srgbClr val="00B0F0"/>
              </a:buClr>
              <a:buFont typeface="Arial" panose="020B0604020202020204" pitchFamily="34" charset="0"/>
              <a:buNone/>
              <a:defRPr b="1">
                <a:solidFill>
                  <a:srgbClr val="00B0F0"/>
                </a:solidFill>
              </a:defRPr>
            </a:lvl1pPr>
            <a:lvl2pPr marL="685800" indent="-228600">
              <a:buClr>
                <a:srgbClr val="00B0F0"/>
              </a:buClr>
              <a:buFont typeface="Arial" panose="020B0604020202020204" pitchFamily="34" charset="0"/>
              <a:buChar char="•"/>
              <a:defRPr/>
            </a:lvl2pPr>
            <a:lvl3pPr marL="1143000" indent="-228600">
              <a:buClr>
                <a:srgbClr val="00B0F0"/>
              </a:buClr>
              <a:buFont typeface="Arial" panose="020B0604020202020204" pitchFamily="34" charset="0"/>
              <a:buChar char="•"/>
              <a:defRPr/>
            </a:lvl3pPr>
          </a:lstStyle>
          <a:p>
            <a:pPr lvl="0"/>
            <a:r>
              <a:rPr lang="en-US"/>
              <a:t>Edit Master text styles</a:t>
            </a:r>
          </a:p>
          <a:p>
            <a:pPr lvl="1"/>
            <a:r>
              <a:rPr lang="en-US"/>
              <a:t>Second level</a:t>
            </a:r>
          </a:p>
          <a:p>
            <a:pPr lvl="2"/>
            <a:r>
              <a:rPr lang="en-US"/>
              <a:t>Third level</a:t>
            </a:r>
          </a:p>
        </p:txBody>
      </p:sp>
      <p:sp>
        <p:nvSpPr>
          <p:cNvPr id="12" name="Footer Placeholder 4"/>
          <p:cNvSpPr>
            <a:spLocks noGrp="1"/>
          </p:cNvSpPr>
          <p:nvPr>
            <p:ph type="ftr" sz="quarter" idx="13"/>
          </p:nvPr>
        </p:nvSpPr>
        <p:spPr>
          <a:xfrm>
            <a:off x="1443034" y="6431138"/>
            <a:ext cx="4454524" cy="365125"/>
          </a:xfrm>
        </p:spPr>
        <p:txBody>
          <a:bodyPr/>
          <a:lstStyle>
            <a:lvl1pPr algn="l">
              <a:defRPr/>
            </a:lvl1pPr>
          </a:lstStyle>
          <a:p>
            <a:endParaRPr lang="en-US"/>
          </a:p>
        </p:txBody>
      </p:sp>
      <p:sp>
        <p:nvSpPr>
          <p:cNvPr id="13" name="Rectangle 12"/>
          <p:cNvSpPr/>
          <p:nvPr/>
        </p:nvSpPr>
        <p:spPr>
          <a:xfrm>
            <a:off x="0" y="6557962"/>
            <a:ext cx="1428750" cy="142875"/>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Isosceles Triangle 4"/>
          <p:cNvSpPr/>
          <p:nvPr/>
        </p:nvSpPr>
        <p:spPr>
          <a:xfrm rot="19717887">
            <a:off x="-69073" y="563932"/>
            <a:ext cx="460290" cy="498763"/>
          </a:xfrm>
          <a:custGeom>
            <a:avLst/>
            <a:gdLst>
              <a:gd name="connsiteX0" fmla="*/ 0 w 602243"/>
              <a:gd name="connsiteY0" fmla="*/ 498763 h 498763"/>
              <a:gd name="connsiteX1" fmla="*/ 301122 w 602243"/>
              <a:gd name="connsiteY1" fmla="*/ 0 h 498763"/>
              <a:gd name="connsiteX2" fmla="*/ 602243 w 602243"/>
              <a:gd name="connsiteY2" fmla="*/ 498763 h 498763"/>
              <a:gd name="connsiteX3" fmla="*/ 0 w 602243"/>
              <a:gd name="connsiteY3" fmla="*/ 498763 h 498763"/>
              <a:gd name="connsiteX0" fmla="*/ 0 w 493184"/>
              <a:gd name="connsiteY0" fmla="*/ 498763 h 498763"/>
              <a:gd name="connsiteX1" fmla="*/ 301122 w 493184"/>
              <a:gd name="connsiteY1" fmla="*/ 0 h 498763"/>
              <a:gd name="connsiteX2" fmla="*/ 493184 w 493184"/>
              <a:gd name="connsiteY2" fmla="*/ 464727 h 498763"/>
              <a:gd name="connsiteX3" fmla="*/ 0 w 493184"/>
              <a:gd name="connsiteY3" fmla="*/ 498763 h 498763"/>
              <a:gd name="connsiteX0" fmla="*/ 0 w 460290"/>
              <a:gd name="connsiteY0" fmla="*/ 498763 h 498763"/>
              <a:gd name="connsiteX1" fmla="*/ 301122 w 460290"/>
              <a:gd name="connsiteY1" fmla="*/ 0 h 498763"/>
              <a:gd name="connsiteX2" fmla="*/ 460290 w 460290"/>
              <a:gd name="connsiteY2" fmla="*/ 412221 h 498763"/>
              <a:gd name="connsiteX3" fmla="*/ 0 w 460290"/>
              <a:gd name="connsiteY3" fmla="*/ 498763 h 498763"/>
            </a:gdLst>
            <a:ahLst/>
            <a:cxnLst>
              <a:cxn ang="0">
                <a:pos x="connsiteX0" y="connsiteY0"/>
              </a:cxn>
              <a:cxn ang="0">
                <a:pos x="connsiteX1" y="connsiteY1"/>
              </a:cxn>
              <a:cxn ang="0">
                <a:pos x="connsiteX2" y="connsiteY2"/>
              </a:cxn>
              <a:cxn ang="0">
                <a:pos x="connsiteX3" y="connsiteY3"/>
              </a:cxn>
            </a:cxnLst>
            <a:rect l="l" t="t" r="r" b="b"/>
            <a:pathLst>
              <a:path w="460290" h="498763">
                <a:moveTo>
                  <a:pt x="0" y="498763"/>
                </a:moveTo>
                <a:lnTo>
                  <a:pt x="301122" y="0"/>
                </a:lnTo>
                <a:lnTo>
                  <a:pt x="460290" y="412221"/>
                </a:lnTo>
                <a:lnTo>
                  <a:pt x="0" y="498763"/>
                </a:lnTo>
                <a:close/>
              </a:path>
            </a:pathLst>
          </a:custGeom>
          <a:solidFill>
            <a:srgbClr val="EEEE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74629507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4" name="Rectangle 13"/>
          <p:cNvSpPr/>
          <p:nvPr/>
        </p:nvSpPr>
        <p:spPr>
          <a:xfrm flipV="1">
            <a:off x="0" y="0"/>
            <a:ext cx="221673" cy="6858000"/>
          </a:xfrm>
          <a:prstGeom prst="rect">
            <a:avLst/>
          </a:prstGeom>
          <a:solidFill>
            <a:srgbClr val="EEEE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lumMod val="95000"/>
                </a:schemeClr>
              </a:solidFill>
            </a:endParaRPr>
          </a:p>
        </p:txBody>
      </p:sp>
      <p:sp>
        <p:nvSpPr>
          <p:cNvPr id="2" name="Title 1"/>
          <p:cNvSpPr>
            <a:spLocks noGrp="1"/>
          </p:cNvSpPr>
          <p:nvPr>
            <p:ph type="title"/>
          </p:nvPr>
        </p:nvSpPr>
        <p:spPr>
          <a:xfrm>
            <a:off x="839788" y="365125"/>
            <a:ext cx="10515600" cy="797631"/>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8" y="1388535"/>
            <a:ext cx="5157787" cy="506942"/>
          </a:xfrm>
        </p:spPr>
        <p:txBody>
          <a:bodyPr anchor="b"/>
          <a:lstStyle>
            <a:lvl1pPr marL="0" indent="0">
              <a:buNone/>
              <a:defRPr sz="2400" b="1">
                <a:solidFill>
                  <a:srgbClr val="00B0F0"/>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1895477"/>
            <a:ext cx="5157787" cy="4211812"/>
          </a:xfrm>
        </p:spPr>
        <p:txBody>
          <a:bodyPr/>
          <a:lstStyle>
            <a:lvl1pPr marL="457200" indent="-457200">
              <a:buClr>
                <a:srgbClr val="00B0F0"/>
              </a:buClr>
              <a:buFont typeface="Arial" panose="020B0604020202020204" pitchFamily="34" charset="0"/>
              <a:buChar char="•"/>
              <a:defRPr/>
            </a:lvl1pPr>
            <a:lvl2pPr marL="685800" indent="-228600">
              <a:buClr>
                <a:srgbClr val="00B0F0"/>
              </a:buClr>
              <a:buFont typeface="Arial" panose="020B0604020202020204" pitchFamily="34" charset="0"/>
              <a:buChar char="•"/>
              <a:defRPr/>
            </a:lvl2pPr>
            <a:lvl3pPr marL="1143000" indent="-228600">
              <a:buClr>
                <a:srgbClr val="00B0F0"/>
              </a:buClr>
              <a:buFont typeface="Arial" panose="020B0604020202020204" pitchFamily="34" charset="0"/>
              <a:buChar char="•"/>
              <a:defRPr/>
            </a:lvl3pPr>
            <a:lvl4pPr marL="1600200" indent="-228600">
              <a:buClr>
                <a:srgbClr val="00B0F0"/>
              </a:buClr>
              <a:buFont typeface="Arial" panose="020B0604020202020204" pitchFamily="34" charset="0"/>
              <a:buChar char="•"/>
              <a:defRPr/>
            </a:lvl4pPr>
            <a:lvl5pPr marL="2057400" indent="-228600">
              <a:buClr>
                <a:srgbClr val="00B0F0"/>
              </a:buClr>
              <a:buFont typeface="Arial" panose="020B0604020202020204" pitchFamily="34" charset="0"/>
              <a:buChar char="•"/>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388535"/>
            <a:ext cx="5183188" cy="506942"/>
          </a:xfrm>
        </p:spPr>
        <p:txBody>
          <a:bodyPr anchor="b"/>
          <a:lstStyle>
            <a:lvl1pPr marL="0" indent="0">
              <a:buNone/>
              <a:defRPr sz="2400" b="1">
                <a:solidFill>
                  <a:srgbClr val="00B0F0"/>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1895477"/>
            <a:ext cx="5183188" cy="4211812"/>
          </a:xfrm>
        </p:spPr>
        <p:txBody>
          <a:bodyPr/>
          <a:lstStyle>
            <a:lvl1pPr marL="457200" indent="-457200">
              <a:buClr>
                <a:srgbClr val="00B0F0"/>
              </a:buClr>
              <a:buFont typeface="Arial" panose="020B0604020202020204" pitchFamily="34" charset="0"/>
              <a:buChar char="•"/>
              <a:defRPr/>
            </a:lvl1pPr>
            <a:lvl2pPr marL="685800" indent="-228600">
              <a:buClr>
                <a:srgbClr val="00B0F0"/>
              </a:buClr>
              <a:buFont typeface="Arial" panose="020B0604020202020204" pitchFamily="34" charset="0"/>
              <a:buChar char="•"/>
              <a:defRPr/>
            </a:lvl2pPr>
            <a:lvl3pPr marL="1143000" indent="-228600">
              <a:buClr>
                <a:srgbClr val="00B0F0"/>
              </a:buClr>
              <a:buFont typeface="Arial" panose="020B0604020202020204" pitchFamily="34" charset="0"/>
              <a:buChar char="•"/>
              <a:defRPr/>
            </a:lvl3pPr>
            <a:lvl4pPr marL="1600200" indent="-228600">
              <a:buClr>
                <a:srgbClr val="00B0F0"/>
              </a:buClr>
              <a:buFont typeface="Arial" panose="020B0604020202020204" pitchFamily="34" charset="0"/>
              <a:buChar char="•"/>
              <a:defRPr/>
            </a:lvl4pPr>
            <a:lvl5pPr marL="2057400" indent="-228600">
              <a:buClr>
                <a:srgbClr val="00B0F0"/>
              </a:buClr>
              <a:buFont typeface="Arial" panose="020B0604020202020204" pitchFamily="34" charset="0"/>
              <a:buChar char="•"/>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Footer Placeholder 4"/>
          <p:cNvSpPr>
            <a:spLocks noGrp="1"/>
          </p:cNvSpPr>
          <p:nvPr>
            <p:ph type="ftr" sz="quarter" idx="13"/>
          </p:nvPr>
        </p:nvSpPr>
        <p:spPr>
          <a:xfrm>
            <a:off x="1443034" y="6431138"/>
            <a:ext cx="4454524" cy="365125"/>
          </a:xfrm>
        </p:spPr>
        <p:txBody>
          <a:bodyPr/>
          <a:lstStyle>
            <a:lvl1pPr algn="l">
              <a:defRPr/>
            </a:lvl1pPr>
          </a:lstStyle>
          <a:p>
            <a:endParaRPr lang="en-US"/>
          </a:p>
        </p:txBody>
      </p:sp>
      <p:sp>
        <p:nvSpPr>
          <p:cNvPr id="11" name="Rectangle 10"/>
          <p:cNvSpPr/>
          <p:nvPr/>
        </p:nvSpPr>
        <p:spPr>
          <a:xfrm>
            <a:off x="0" y="6557962"/>
            <a:ext cx="1428750" cy="142875"/>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Isosceles Triangle 4"/>
          <p:cNvSpPr/>
          <p:nvPr/>
        </p:nvSpPr>
        <p:spPr>
          <a:xfrm rot="19717887">
            <a:off x="-69073" y="494662"/>
            <a:ext cx="460290" cy="498763"/>
          </a:xfrm>
          <a:custGeom>
            <a:avLst/>
            <a:gdLst>
              <a:gd name="connsiteX0" fmla="*/ 0 w 602243"/>
              <a:gd name="connsiteY0" fmla="*/ 498763 h 498763"/>
              <a:gd name="connsiteX1" fmla="*/ 301122 w 602243"/>
              <a:gd name="connsiteY1" fmla="*/ 0 h 498763"/>
              <a:gd name="connsiteX2" fmla="*/ 602243 w 602243"/>
              <a:gd name="connsiteY2" fmla="*/ 498763 h 498763"/>
              <a:gd name="connsiteX3" fmla="*/ 0 w 602243"/>
              <a:gd name="connsiteY3" fmla="*/ 498763 h 498763"/>
              <a:gd name="connsiteX0" fmla="*/ 0 w 493184"/>
              <a:gd name="connsiteY0" fmla="*/ 498763 h 498763"/>
              <a:gd name="connsiteX1" fmla="*/ 301122 w 493184"/>
              <a:gd name="connsiteY1" fmla="*/ 0 h 498763"/>
              <a:gd name="connsiteX2" fmla="*/ 493184 w 493184"/>
              <a:gd name="connsiteY2" fmla="*/ 464727 h 498763"/>
              <a:gd name="connsiteX3" fmla="*/ 0 w 493184"/>
              <a:gd name="connsiteY3" fmla="*/ 498763 h 498763"/>
              <a:gd name="connsiteX0" fmla="*/ 0 w 460290"/>
              <a:gd name="connsiteY0" fmla="*/ 498763 h 498763"/>
              <a:gd name="connsiteX1" fmla="*/ 301122 w 460290"/>
              <a:gd name="connsiteY1" fmla="*/ 0 h 498763"/>
              <a:gd name="connsiteX2" fmla="*/ 460290 w 460290"/>
              <a:gd name="connsiteY2" fmla="*/ 412221 h 498763"/>
              <a:gd name="connsiteX3" fmla="*/ 0 w 460290"/>
              <a:gd name="connsiteY3" fmla="*/ 498763 h 498763"/>
            </a:gdLst>
            <a:ahLst/>
            <a:cxnLst>
              <a:cxn ang="0">
                <a:pos x="connsiteX0" y="connsiteY0"/>
              </a:cxn>
              <a:cxn ang="0">
                <a:pos x="connsiteX1" y="connsiteY1"/>
              </a:cxn>
              <a:cxn ang="0">
                <a:pos x="connsiteX2" y="connsiteY2"/>
              </a:cxn>
              <a:cxn ang="0">
                <a:pos x="connsiteX3" y="connsiteY3"/>
              </a:cxn>
            </a:cxnLst>
            <a:rect l="l" t="t" r="r" b="b"/>
            <a:pathLst>
              <a:path w="460290" h="498763">
                <a:moveTo>
                  <a:pt x="0" y="498763"/>
                </a:moveTo>
                <a:lnTo>
                  <a:pt x="301122" y="0"/>
                </a:lnTo>
                <a:lnTo>
                  <a:pt x="460290" y="412221"/>
                </a:lnTo>
                <a:lnTo>
                  <a:pt x="0" y="498763"/>
                </a:lnTo>
                <a:close/>
              </a:path>
            </a:pathLst>
          </a:custGeom>
          <a:solidFill>
            <a:srgbClr val="EEEE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967787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Content with Caption">
    <p:spTree>
      <p:nvGrpSpPr>
        <p:cNvPr id="1" name=""/>
        <p:cNvGrpSpPr/>
        <p:nvPr/>
      </p:nvGrpSpPr>
      <p:grpSpPr>
        <a:xfrm>
          <a:off x="0" y="0"/>
          <a:ext cx="0" cy="0"/>
          <a:chOff x="0" y="0"/>
          <a:chExt cx="0" cy="0"/>
        </a:xfrm>
      </p:grpSpPr>
      <p:sp>
        <p:nvSpPr>
          <p:cNvPr id="11" name="Rectangle 10"/>
          <p:cNvSpPr/>
          <p:nvPr/>
        </p:nvSpPr>
        <p:spPr>
          <a:xfrm flipV="1">
            <a:off x="0" y="0"/>
            <a:ext cx="221673" cy="6858000"/>
          </a:xfrm>
          <a:prstGeom prst="rect">
            <a:avLst/>
          </a:prstGeom>
          <a:solidFill>
            <a:srgbClr val="EEEE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lumMod val="95000"/>
                </a:schemeClr>
              </a:solidFill>
            </a:endParaRPr>
          </a:p>
        </p:txBody>
      </p:sp>
      <p:sp>
        <p:nvSpPr>
          <p:cNvPr id="14" name="Picture Placeholder 13"/>
          <p:cNvSpPr>
            <a:spLocks noGrp="1"/>
          </p:cNvSpPr>
          <p:nvPr>
            <p:ph type="pic" sz="quarter" idx="10"/>
          </p:nvPr>
        </p:nvSpPr>
        <p:spPr>
          <a:xfrm>
            <a:off x="6100763" y="0"/>
            <a:ext cx="6115050" cy="6858000"/>
          </a:xfrm>
        </p:spPr>
        <p:txBody>
          <a:bodyPr/>
          <a:lstStyle/>
          <a:p>
            <a:r>
              <a:rPr lang="en-US"/>
              <a:t>Click icon to add picture</a:t>
            </a:r>
            <a:endParaRPr lang="en-US" dirty="0"/>
          </a:p>
        </p:txBody>
      </p:sp>
      <p:sp>
        <p:nvSpPr>
          <p:cNvPr id="9" name="Title 1"/>
          <p:cNvSpPr>
            <a:spLocks noGrp="1"/>
          </p:cNvSpPr>
          <p:nvPr>
            <p:ph type="title"/>
          </p:nvPr>
        </p:nvSpPr>
        <p:spPr>
          <a:xfrm>
            <a:off x="825500" y="685800"/>
            <a:ext cx="5172075" cy="830788"/>
          </a:xfrm>
        </p:spPr>
        <p:txBody>
          <a:bodyPr/>
          <a:lstStyle/>
          <a:p>
            <a:r>
              <a:rPr lang="en-US" b="1">
                <a:latin typeface="+mn-lt"/>
              </a:rPr>
              <a:t>Click to edit Master title style</a:t>
            </a:r>
            <a:endParaRPr lang="en-US" b="1" dirty="0">
              <a:latin typeface="+mn-lt"/>
            </a:endParaRPr>
          </a:p>
        </p:txBody>
      </p:sp>
      <p:sp>
        <p:nvSpPr>
          <p:cNvPr id="10" name="Text Placeholder 2"/>
          <p:cNvSpPr>
            <a:spLocks noGrp="1"/>
          </p:cNvSpPr>
          <p:nvPr>
            <p:ph type="body" idx="1"/>
          </p:nvPr>
        </p:nvSpPr>
        <p:spPr>
          <a:xfrm>
            <a:off x="839788" y="1545695"/>
            <a:ext cx="5157787" cy="823912"/>
          </a:xfrm>
        </p:spPr>
        <p:txBody>
          <a:bodyPr/>
          <a:lstStyle>
            <a:lvl1pPr>
              <a:defRPr>
                <a:solidFill>
                  <a:srgbClr val="00B0F0"/>
                </a:solidFill>
              </a:defRPr>
            </a:lvl1pPr>
          </a:lstStyle>
          <a:p>
            <a:pPr lvl="0"/>
            <a:r>
              <a:rPr lang="en-US">
                <a:solidFill>
                  <a:srgbClr val="00B0F0"/>
                </a:solidFill>
              </a:rPr>
              <a:t>Edit Master text styles</a:t>
            </a:r>
          </a:p>
        </p:txBody>
      </p:sp>
      <p:sp>
        <p:nvSpPr>
          <p:cNvPr id="16" name="Text Placeholder 15"/>
          <p:cNvSpPr>
            <a:spLocks noGrp="1"/>
          </p:cNvSpPr>
          <p:nvPr>
            <p:ph type="body" sz="quarter" idx="11"/>
          </p:nvPr>
        </p:nvSpPr>
        <p:spPr>
          <a:xfrm>
            <a:off x="6905369" y="5280201"/>
            <a:ext cx="5300663" cy="990600"/>
          </a:xfrm>
          <a:solidFill>
            <a:schemeClr val="bg1"/>
          </a:solidFill>
        </p:spPr>
        <p:txBody>
          <a:bodyPr anchor="ctr">
            <a:normAutofit/>
          </a:bodyPr>
          <a:lstStyle>
            <a:lvl1pPr>
              <a:defRPr sz="1400" i="1">
                <a:solidFill>
                  <a:schemeClr val="tx1">
                    <a:lumMod val="65000"/>
                    <a:lumOff val="35000"/>
                  </a:schemeClr>
                </a:solidFill>
              </a:defRPr>
            </a:lvl1pPr>
          </a:lstStyle>
          <a:p>
            <a:pPr lvl="0"/>
            <a:r>
              <a:rPr lang="en-US"/>
              <a:t>Edit Master text styles</a:t>
            </a:r>
          </a:p>
        </p:txBody>
      </p:sp>
      <p:sp>
        <p:nvSpPr>
          <p:cNvPr id="18" name="Text Placeholder 17"/>
          <p:cNvSpPr>
            <a:spLocks noGrp="1"/>
          </p:cNvSpPr>
          <p:nvPr>
            <p:ph type="body" sz="quarter" idx="12"/>
          </p:nvPr>
        </p:nvSpPr>
        <p:spPr>
          <a:xfrm>
            <a:off x="825500" y="2398714"/>
            <a:ext cx="5172075" cy="3900487"/>
          </a:xfrm>
        </p:spPr>
        <p:txBody>
          <a:bodyPr>
            <a:normAutofit/>
          </a:bodyPr>
          <a:lstStyle>
            <a:lvl1pPr>
              <a:lnSpc>
                <a:spcPct val="100000"/>
              </a:lnSpc>
              <a:defRPr sz="1900"/>
            </a:lvl1pPr>
          </a:lstStyle>
          <a:p>
            <a:pPr lvl="0"/>
            <a:r>
              <a:rPr lang="en-US"/>
              <a:t>Edit Master text styles</a:t>
            </a:r>
          </a:p>
        </p:txBody>
      </p:sp>
      <p:sp>
        <p:nvSpPr>
          <p:cNvPr id="21" name="Footer Placeholder 4"/>
          <p:cNvSpPr>
            <a:spLocks noGrp="1"/>
          </p:cNvSpPr>
          <p:nvPr>
            <p:ph type="ftr" sz="quarter" idx="13"/>
          </p:nvPr>
        </p:nvSpPr>
        <p:spPr>
          <a:xfrm>
            <a:off x="1443034" y="6431138"/>
            <a:ext cx="4454524" cy="365125"/>
          </a:xfrm>
        </p:spPr>
        <p:txBody>
          <a:bodyPr/>
          <a:lstStyle>
            <a:lvl1pPr algn="l">
              <a:defRPr/>
            </a:lvl1pPr>
          </a:lstStyle>
          <a:p>
            <a:endParaRPr lang="en-US"/>
          </a:p>
        </p:txBody>
      </p:sp>
      <p:sp>
        <p:nvSpPr>
          <p:cNvPr id="22" name="Rectangle 21"/>
          <p:cNvSpPr/>
          <p:nvPr/>
        </p:nvSpPr>
        <p:spPr>
          <a:xfrm>
            <a:off x="0" y="6557962"/>
            <a:ext cx="1428750" cy="142875"/>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Isosceles Triangle 4"/>
          <p:cNvSpPr/>
          <p:nvPr/>
        </p:nvSpPr>
        <p:spPr>
          <a:xfrm rot="19717887">
            <a:off x="-69073" y="827174"/>
            <a:ext cx="460290" cy="498763"/>
          </a:xfrm>
          <a:custGeom>
            <a:avLst/>
            <a:gdLst>
              <a:gd name="connsiteX0" fmla="*/ 0 w 602243"/>
              <a:gd name="connsiteY0" fmla="*/ 498763 h 498763"/>
              <a:gd name="connsiteX1" fmla="*/ 301122 w 602243"/>
              <a:gd name="connsiteY1" fmla="*/ 0 h 498763"/>
              <a:gd name="connsiteX2" fmla="*/ 602243 w 602243"/>
              <a:gd name="connsiteY2" fmla="*/ 498763 h 498763"/>
              <a:gd name="connsiteX3" fmla="*/ 0 w 602243"/>
              <a:gd name="connsiteY3" fmla="*/ 498763 h 498763"/>
              <a:gd name="connsiteX0" fmla="*/ 0 w 493184"/>
              <a:gd name="connsiteY0" fmla="*/ 498763 h 498763"/>
              <a:gd name="connsiteX1" fmla="*/ 301122 w 493184"/>
              <a:gd name="connsiteY1" fmla="*/ 0 h 498763"/>
              <a:gd name="connsiteX2" fmla="*/ 493184 w 493184"/>
              <a:gd name="connsiteY2" fmla="*/ 464727 h 498763"/>
              <a:gd name="connsiteX3" fmla="*/ 0 w 493184"/>
              <a:gd name="connsiteY3" fmla="*/ 498763 h 498763"/>
              <a:gd name="connsiteX0" fmla="*/ 0 w 460290"/>
              <a:gd name="connsiteY0" fmla="*/ 498763 h 498763"/>
              <a:gd name="connsiteX1" fmla="*/ 301122 w 460290"/>
              <a:gd name="connsiteY1" fmla="*/ 0 h 498763"/>
              <a:gd name="connsiteX2" fmla="*/ 460290 w 460290"/>
              <a:gd name="connsiteY2" fmla="*/ 412221 h 498763"/>
              <a:gd name="connsiteX3" fmla="*/ 0 w 460290"/>
              <a:gd name="connsiteY3" fmla="*/ 498763 h 498763"/>
            </a:gdLst>
            <a:ahLst/>
            <a:cxnLst>
              <a:cxn ang="0">
                <a:pos x="connsiteX0" y="connsiteY0"/>
              </a:cxn>
              <a:cxn ang="0">
                <a:pos x="connsiteX1" y="connsiteY1"/>
              </a:cxn>
              <a:cxn ang="0">
                <a:pos x="connsiteX2" y="connsiteY2"/>
              </a:cxn>
              <a:cxn ang="0">
                <a:pos x="connsiteX3" y="connsiteY3"/>
              </a:cxn>
            </a:cxnLst>
            <a:rect l="l" t="t" r="r" b="b"/>
            <a:pathLst>
              <a:path w="460290" h="498763">
                <a:moveTo>
                  <a:pt x="0" y="498763"/>
                </a:moveTo>
                <a:lnTo>
                  <a:pt x="301122" y="0"/>
                </a:lnTo>
                <a:lnTo>
                  <a:pt x="460290" y="412221"/>
                </a:lnTo>
                <a:lnTo>
                  <a:pt x="0" y="498763"/>
                </a:lnTo>
                <a:close/>
              </a:path>
            </a:pathLst>
          </a:custGeom>
          <a:solidFill>
            <a:srgbClr val="EEEE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19755027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Images">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721622" cy="775053"/>
          </a:xfrm>
        </p:spPr>
        <p:txBody>
          <a:bodyPr/>
          <a:lstStyle>
            <a:lvl1pPr algn="ctr">
              <a:defRPr>
                <a:solidFill>
                  <a:srgbClr val="00B0F0"/>
                </a:solidFill>
              </a:defRPr>
            </a:lvl1pPr>
          </a:lstStyle>
          <a:p>
            <a:r>
              <a:rPr lang="en-US"/>
              <a:t>Click to edit Master title style</a:t>
            </a:r>
            <a:endParaRPr lang="en-US" dirty="0"/>
          </a:p>
        </p:txBody>
      </p:sp>
      <p:sp>
        <p:nvSpPr>
          <p:cNvPr id="3" name="Picture Placeholder 9"/>
          <p:cNvSpPr>
            <a:spLocks noGrp="1"/>
          </p:cNvSpPr>
          <p:nvPr>
            <p:ph type="pic" sz="quarter" idx="14"/>
          </p:nvPr>
        </p:nvSpPr>
        <p:spPr>
          <a:xfrm>
            <a:off x="1594557" y="1207908"/>
            <a:ext cx="4332185" cy="2541882"/>
          </a:xfrm>
        </p:spPr>
        <p:txBody>
          <a:bodyPr/>
          <a:lstStyle/>
          <a:p>
            <a:r>
              <a:rPr lang="en-US"/>
              <a:t>Click icon to add picture</a:t>
            </a:r>
          </a:p>
        </p:txBody>
      </p:sp>
      <p:sp>
        <p:nvSpPr>
          <p:cNvPr id="4" name="Picture Placeholder 9"/>
          <p:cNvSpPr>
            <a:spLocks noGrp="1"/>
          </p:cNvSpPr>
          <p:nvPr>
            <p:ph type="pic" sz="quarter" idx="15"/>
          </p:nvPr>
        </p:nvSpPr>
        <p:spPr>
          <a:xfrm>
            <a:off x="6050843" y="1207908"/>
            <a:ext cx="4357513" cy="2541882"/>
          </a:xfrm>
        </p:spPr>
        <p:txBody>
          <a:bodyPr/>
          <a:lstStyle/>
          <a:p>
            <a:r>
              <a:rPr lang="en-US"/>
              <a:t>Click icon to add picture</a:t>
            </a:r>
          </a:p>
        </p:txBody>
      </p:sp>
      <p:sp>
        <p:nvSpPr>
          <p:cNvPr id="5" name="Picture Placeholder 9"/>
          <p:cNvSpPr>
            <a:spLocks noGrp="1"/>
          </p:cNvSpPr>
          <p:nvPr>
            <p:ph type="pic" sz="quarter" idx="16"/>
          </p:nvPr>
        </p:nvSpPr>
        <p:spPr>
          <a:xfrm>
            <a:off x="3804354" y="3872085"/>
            <a:ext cx="4425246" cy="2561638"/>
          </a:xfrm>
        </p:spPr>
        <p:txBody>
          <a:bodyPr/>
          <a:lstStyle/>
          <a:p>
            <a:r>
              <a:rPr lang="en-US"/>
              <a:t>Click icon to add picture</a:t>
            </a:r>
          </a:p>
        </p:txBody>
      </p:sp>
      <p:sp>
        <p:nvSpPr>
          <p:cNvPr id="6" name="Footer Placeholder 4"/>
          <p:cNvSpPr>
            <a:spLocks noGrp="1"/>
          </p:cNvSpPr>
          <p:nvPr>
            <p:ph type="ftr" sz="quarter" idx="13"/>
          </p:nvPr>
        </p:nvSpPr>
        <p:spPr>
          <a:xfrm>
            <a:off x="1443034" y="6431138"/>
            <a:ext cx="2999146" cy="365125"/>
          </a:xfrm>
        </p:spPr>
        <p:txBody>
          <a:bodyPr/>
          <a:lstStyle>
            <a:lvl1pPr algn="l">
              <a:defRPr/>
            </a:lvl1pPr>
          </a:lstStyle>
          <a:p>
            <a:endParaRPr lang="en-US"/>
          </a:p>
        </p:txBody>
      </p:sp>
      <p:sp>
        <p:nvSpPr>
          <p:cNvPr id="7" name="Rectangle 6"/>
          <p:cNvSpPr/>
          <p:nvPr/>
        </p:nvSpPr>
        <p:spPr>
          <a:xfrm>
            <a:off x="0" y="6557962"/>
            <a:ext cx="1428750" cy="142875"/>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4442180" y="6557961"/>
            <a:ext cx="7930442" cy="142876"/>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 Placeholder 9"/>
          <p:cNvSpPr>
            <a:spLocks noGrp="1"/>
          </p:cNvSpPr>
          <p:nvPr>
            <p:ph type="body" sz="quarter" idx="17" hasCustomPrompt="1"/>
          </p:nvPr>
        </p:nvSpPr>
        <p:spPr>
          <a:xfrm>
            <a:off x="8578850" y="4187650"/>
            <a:ext cx="3184525" cy="1964795"/>
          </a:xfrm>
        </p:spPr>
        <p:txBody>
          <a:bodyPr>
            <a:normAutofit/>
          </a:bodyPr>
          <a:lstStyle>
            <a:lvl1pPr>
              <a:defRPr sz="2000" b="1" i="1">
                <a:solidFill>
                  <a:srgbClr val="00B0F0"/>
                </a:solidFill>
              </a:defRPr>
            </a:lvl1pPr>
          </a:lstStyle>
          <a:p>
            <a:pPr lvl="0"/>
            <a:r>
              <a:rPr lang="en-US" dirty="0"/>
              <a:t>Subtitle goes here</a:t>
            </a:r>
          </a:p>
        </p:txBody>
      </p:sp>
    </p:spTree>
    <p:extLst>
      <p:ext uri="{BB962C8B-B14F-4D97-AF65-F5344CB8AC3E}">
        <p14:creationId xmlns:p14="http://schemas.microsoft.com/office/powerpoint/2010/main" val="308719729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2 Images">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721622" cy="775053"/>
          </a:xfrm>
        </p:spPr>
        <p:txBody>
          <a:bodyPr/>
          <a:lstStyle>
            <a:lvl1pPr algn="ctr">
              <a:defRPr>
                <a:solidFill>
                  <a:srgbClr val="00B0F0"/>
                </a:solidFill>
              </a:defRPr>
            </a:lvl1pPr>
          </a:lstStyle>
          <a:p>
            <a:r>
              <a:rPr lang="en-US"/>
              <a:t>Click to edit Master title style</a:t>
            </a:r>
            <a:endParaRPr lang="en-US" dirty="0"/>
          </a:p>
        </p:txBody>
      </p:sp>
      <p:sp>
        <p:nvSpPr>
          <p:cNvPr id="3" name="Picture Placeholder 9"/>
          <p:cNvSpPr>
            <a:spLocks noGrp="1"/>
          </p:cNvSpPr>
          <p:nvPr>
            <p:ph type="pic" sz="quarter" idx="14"/>
          </p:nvPr>
        </p:nvSpPr>
        <p:spPr>
          <a:xfrm>
            <a:off x="838200" y="1207908"/>
            <a:ext cx="5348111" cy="5034848"/>
          </a:xfrm>
        </p:spPr>
        <p:txBody>
          <a:bodyPr/>
          <a:lstStyle/>
          <a:p>
            <a:r>
              <a:rPr lang="en-US"/>
              <a:t>Click icon to add picture</a:t>
            </a:r>
          </a:p>
        </p:txBody>
      </p:sp>
      <p:sp>
        <p:nvSpPr>
          <p:cNvPr id="4" name="Picture Placeholder 9"/>
          <p:cNvSpPr>
            <a:spLocks noGrp="1"/>
          </p:cNvSpPr>
          <p:nvPr>
            <p:ph type="pic" sz="quarter" idx="15"/>
          </p:nvPr>
        </p:nvSpPr>
        <p:spPr>
          <a:xfrm>
            <a:off x="6299201" y="1207908"/>
            <a:ext cx="5260622" cy="5034848"/>
          </a:xfrm>
        </p:spPr>
        <p:txBody>
          <a:bodyPr/>
          <a:lstStyle/>
          <a:p>
            <a:r>
              <a:rPr lang="en-US"/>
              <a:t>Click icon to add picture</a:t>
            </a:r>
          </a:p>
        </p:txBody>
      </p:sp>
      <p:sp>
        <p:nvSpPr>
          <p:cNvPr id="6" name="Footer Placeholder 4"/>
          <p:cNvSpPr>
            <a:spLocks noGrp="1"/>
          </p:cNvSpPr>
          <p:nvPr>
            <p:ph type="ftr" sz="quarter" idx="13"/>
          </p:nvPr>
        </p:nvSpPr>
        <p:spPr>
          <a:xfrm>
            <a:off x="1443034" y="6431138"/>
            <a:ext cx="2999146" cy="365125"/>
          </a:xfrm>
        </p:spPr>
        <p:txBody>
          <a:bodyPr/>
          <a:lstStyle>
            <a:lvl1pPr algn="l">
              <a:defRPr/>
            </a:lvl1pPr>
          </a:lstStyle>
          <a:p>
            <a:endParaRPr lang="en-US"/>
          </a:p>
        </p:txBody>
      </p:sp>
      <p:sp>
        <p:nvSpPr>
          <p:cNvPr id="7" name="Rectangle 6"/>
          <p:cNvSpPr/>
          <p:nvPr/>
        </p:nvSpPr>
        <p:spPr>
          <a:xfrm>
            <a:off x="0" y="6557962"/>
            <a:ext cx="1428750" cy="142875"/>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4442180" y="6557961"/>
            <a:ext cx="7930442" cy="142876"/>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 Placeholder 15"/>
          <p:cNvSpPr>
            <a:spLocks noGrp="1"/>
          </p:cNvSpPr>
          <p:nvPr>
            <p:ph type="body" sz="quarter" idx="11" hasCustomPrompt="1"/>
          </p:nvPr>
        </p:nvSpPr>
        <p:spPr>
          <a:xfrm>
            <a:off x="6891515" y="5472114"/>
            <a:ext cx="4668308" cy="533577"/>
          </a:xfrm>
          <a:solidFill>
            <a:schemeClr val="bg1"/>
          </a:solidFill>
        </p:spPr>
        <p:txBody>
          <a:bodyPr>
            <a:normAutofit/>
          </a:bodyPr>
          <a:lstStyle>
            <a:lvl1pPr>
              <a:defRPr sz="1400" i="1">
                <a:solidFill>
                  <a:schemeClr val="tx1">
                    <a:lumMod val="65000"/>
                    <a:lumOff val="35000"/>
                  </a:schemeClr>
                </a:solidFill>
              </a:defRPr>
            </a:lvl1pPr>
          </a:lstStyle>
          <a:p>
            <a:pPr lvl="0"/>
            <a:r>
              <a:rPr lang="en-US" dirty="0"/>
              <a:t>Add Subtitle or Photo Credit</a:t>
            </a:r>
          </a:p>
        </p:txBody>
      </p:sp>
    </p:spTree>
    <p:extLst>
      <p:ext uri="{BB962C8B-B14F-4D97-AF65-F5344CB8AC3E}">
        <p14:creationId xmlns:p14="http://schemas.microsoft.com/office/powerpoint/2010/main" val="21458512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7FD8E15-F907-495E-A69B-8DEEF3BF5532}" type="datetimeFigureOut">
              <a:rPr lang="en-US" smtClean="0"/>
              <a:t>1/18/2019</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849819A-9C39-4D65-A4FA-045FB9D62272}" type="slidenum">
              <a:rPr lang="en-US" smtClean="0"/>
              <a:t>‹#›</a:t>
            </a:fld>
            <a:endParaRPr lang="en-US"/>
          </a:p>
        </p:txBody>
      </p:sp>
    </p:spTree>
    <p:extLst>
      <p:ext uri="{BB962C8B-B14F-4D97-AF65-F5344CB8AC3E}">
        <p14:creationId xmlns:p14="http://schemas.microsoft.com/office/powerpoint/2010/main" val="393442603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Lst>
  <p:txStyles>
    <p:titleStyle>
      <a:lvl1pPr algn="l" defTabSz="914400" rtl="0" eaLnBrk="1" latinLnBrk="0" hangingPunct="1">
        <a:lnSpc>
          <a:spcPct val="90000"/>
        </a:lnSpc>
        <a:spcBef>
          <a:spcPct val="0"/>
        </a:spcBef>
        <a:buNone/>
        <a:defRPr sz="4400" b="1" kern="1200">
          <a:solidFill>
            <a:schemeClr val="tx1"/>
          </a:solidFill>
          <a:latin typeface="+mn-lt"/>
          <a:ea typeface="+mj-ea"/>
          <a:cs typeface="+mj-cs"/>
        </a:defRPr>
      </a:lvl1pPr>
    </p:titleStyle>
    <p:bodyStyle>
      <a:lvl1pPr marL="0" indent="0" algn="l" defTabSz="914400" rtl="0" eaLnBrk="1" latinLnBrk="0" hangingPunct="1">
        <a:lnSpc>
          <a:spcPct val="90000"/>
        </a:lnSpc>
        <a:spcBef>
          <a:spcPts val="1000"/>
        </a:spcBef>
        <a:buFont typeface="Arial" panose="020B0604020202020204" pitchFamily="34" charset="0"/>
        <a:buNone/>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9.xml"/><Relationship Id="rId1" Type="http://schemas.openxmlformats.org/officeDocument/2006/relationships/slideLayout" Target="../slideLayouts/slideLayout11.xml"/></Relationships>
</file>

<file path=ppt/slides/_rels/slide11.xml.rels><?xml version="1.0" encoding="UTF-8" standalone="yes"?>
<Relationships xmlns="http://schemas.openxmlformats.org/package/2006/relationships"><Relationship Id="rId3" Type="http://schemas.openxmlformats.org/officeDocument/2006/relationships/image" Target="../media/image12.gif"/><Relationship Id="rId2" Type="http://schemas.openxmlformats.org/officeDocument/2006/relationships/notesSlide" Target="../notesSlides/notesSlide10.xml"/><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3.xml"/><Relationship Id="rId1" Type="http://schemas.openxmlformats.org/officeDocument/2006/relationships/slideLayout" Target="../slideLayouts/slideLayout13.xml"/><Relationship Id="rId4" Type="http://schemas.openxmlformats.org/officeDocument/2006/relationships/image" Target="../media/image15.gif"/></Relationships>
</file>

<file path=ppt/slides/_rels/slide15.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5.xml"/><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8" Type="http://schemas.openxmlformats.org/officeDocument/2006/relationships/image" Target="../media/image22.gif"/><Relationship Id="rId3" Type="http://schemas.openxmlformats.org/officeDocument/2006/relationships/image" Target="../media/image19.png"/><Relationship Id="rId7" Type="http://schemas.microsoft.com/office/2007/relationships/hdphoto" Target="../media/hdphoto2.wdp"/><Relationship Id="rId2" Type="http://schemas.openxmlformats.org/officeDocument/2006/relationships/notesSlide" Target="../notesSlides/notesSlide18.xml"/><Relationship Id="rId1" Type="http://schemas.openxmlformats.org/officeDocument/2006/relationships/slideLayout" Target="../slideLayouts/slideLayout13.xml"/><Relationship Id="rId6" Type="http://schemas.openxmlformats.org/officeDocument/2006/relationships/image" Target="../media/image21.png"/><Relationship Id="rId11" Type="http://schemas.microsoft.com/office/2007/relationships/hdphoto" Target="../media/hdphoto3.wdp"/><Relationship Id="rId5" Type="http://schemas.microsoft.com/office/2007/relationships/hdphoto" Target="../media/hdphoto1.wdp"/><Relationship Id="rId10" Type="http://schemas.openxmlformats.org/officeDocument/2006/relationships/image" Target="../media/image24.png"/><Relationship Id="rId4" Type="http://schemas.openxmlformats.org/officeDocument/2006/relationships/image" Target="../media/image20.png"/><Relationship Id="rId9" Type="http://schemas.openxmlformats.org/officeDocument/2006/relationships/image" Target="../media/image23.png"/></Relationships>
</file>

<file path=ppt/slides/_rels/slide21.xml.rels><?xml version="1.0" encoding="UTF-8" standalone="yes"?>
<Relationships xmlns="http://schemas.openxmlformats.org/package/2006/relationships"><Relationship Id="rId3" Type="http://schemas.openxmlformats.org/officeDocument/2006/relationships/image" Target="../media/image25.png"/><Relationship Id="rId7" Type="http://schemas.openxmlformats.org/officeDocument/2006/relationships/image" Target="../media/image27.png"/><Relationship Id="rId2" Type="http://schemas.openxmlformats.org/officeDocument/2006/relationships/notesSlide" Target="../notesSlides/notesSlide19.xml"/><Relationship Id="rId1" Type="http://schemas.openxmlformats.org/officeDocument/2006/relationships/slideLayout" Target="../slideLayouts/slideLayout13.xml"/><Relationship Id="rId6" Type="http://schemas.microsoft.com/office/2007/relationships/hdphoto" Target="../media/hdphoto5.wdp"/><Relationship Id="rId5" Type="http://schemas.openxmlformats.org/officeDocument/2006/relationships/image" Target="../media/image26.png"/><Relationship Id="rId4" Type="http://schemas.microsoft.com/office/2007/relationships/hdphoto" Target="../media/hdphoto4.wdp"/></Relationships>
</file>

<file path=ppt/slides/_rels/slide22.xml.rels><?xml version="1.0" encoding="UTF-8" standalone="yes"?>
<Relationships xmlns="http://schemas.openxmlformats.org/package/2006/relationships"><Relationship Id="rId3" Type="http://schemas.openxmlformats.org/officeDocument/2006/relationships/hyperlink" Target="http://www.eia.gov/" TargetMode="External"/><Relationship Id="rId2" Type="http://schemas.openxmlformats.org/officeDocument/2006/relationships/hyperlink" Target="mailto:info@need.org" TargetMode="External"/><Relationship Id="rId1" Type="http://schemas.openxmlformats.org/officeDocument/2006/relationships/slideLayout" Target="../slideLayouts/slideLayout7.xml"/><Relationship Id="rId4" Type="http://schemas.openxmlformats.org/officeDocument/2006/relationships/image" Target="../media/image28.jp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C293E78D-AA13-40EE-8182-C4A0C34D0B5C}"/>
              </a:ext>
            </a:extLst>
          </p:cNvPr>
          <p:cNvSpPr>
            <a:spLocks noGrp="1"/>
          </p:cNvSpPr>
          <p:nvPr>
            <p:ph type="title"/>
          </p:nvPr>
        </p:nvSpPr>
        <p:spPr/>
        <p:txBody>
          <a:bodyPr/>
          <a:lstStyle/>
          <a:p>
            <a:r>
              <a:rPr lang="en-US" dirty="0" err="1"/>
              <a:t>EnergyWorks</a:t>
            </a:r>
            <a:endParaRPr lang="en-US" dirty="0"/>
          </a:p>
        </p:txBody>
      </p:sp>
      <p:sp>
        <p:nvSpPr>
          <p:cNvPr id="5" name="Text Placeholder 4">
            <a:extLst>
              <a:ext uri="{FF2B5EF4-FFF2-40B4-BE49-F238E27FC236}">
                <a16:creationId xmlns:a16="http://schemas.microsoft.com/office/drawing/2014/main" id="{16EC18AF-87BF-4C27-896A-2215954E1796}"/>
              </a:ext>
            </a:extLst>
          </p:cNvPr>
          <p:cNvSpPr>
            <a:spLocks noGrp="1"/>
          </p:cNvSpPr>
          <p:nvPr>
            <p:ph type="body" idx="1"/>
          </p:nvPr>
        </p:nvSpPr>
        <p:spPr/>
        <p:txBody>
          <a:bodyPr/>
          <a:lstStyle/>
          <a:p>
            <a:r>
              <a:rPr lang="en-US" dirty="0"/>
              <a:t>Yes, Indeed it does!</a:t>
            </a:r>
          </a:p>
        </p:txBody>
      </p:sp>
      <p:sp>
        <p:nvSpPr>
          <p:cNvPr id="6" name="Picture Placeholder 5">
            <a:extLst>
              <a:ext uri="{FF2B5EF4-FFF2-40B4-BE49-F238E27FC236}">
                <a16:creationId xmlns:a16="http://schemas.microsoft.com/office/drawing/2014/main" id="{3668246D-0657-4982-BCCB-24A6FFCB0718}"/>
              </a:ext>
            </a:extLst>
          </p:cNvPr>
          <p:cNvSpPr>
            <a:spLocks noGrp="1"/>
          </p:cNvSpPr>
          <p:nvPr>
            <p:ph type="pic" sz="quarter" idx="13"/>
          </p:nvPr>
        </p:nvSpPr>
        <p:spPr>
          <a:xfrm>
            <a:off x="0" y="0"/>
            <a:ext cx="12243879" cy="5374001"/>
          </a:xfrm>
          <a:solidFill>
            <a:schemeClr val="bg2">
              <a:lumMod val="25000"/>
            </a:schemeClr>
          </a:solidFill>
        </p:spPr>
      </p:sp>
      <p:pic>
        <p:nvPicPr>
          <p:cNvPr id="7" name="Content Placeholder 7">
            <a:extLst>
              <a:ext uri="{FF2B5EF4-FFF2-40B4-BE49-F238E27FC236}">
                <a16:creationId xmlns:a16="http://schemas.microsoft.com/office/drawing/2014/main" id="{0A337E85-D37E-4BF5-825A-85C1FDD3061E}"/>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5903"/>
            <a:ext cx="8940800" cy="5374001"/>
          </a:xfrm>
          <a:prstGeom prst="rect">
            <a:avLst/>
          </a:prstGeom>
        </p:spPr>
      </p:pic>
    </p:spTree>
    <p:extLst>
      <p:ext uri="{BB962C8B-B14F-4D97-AF65-F5344CB8AC3E}">
        <p14:creationId xmlns:p14="http://schemas.microsoft.com/office/powerpoint/2010/main" val="4574587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Placeholder 6">
            <a:extLst>
              <a:ext uri="{FF2B5EF4-FFF2-40B4-BE49-F238E27FC236}">
                <a16:creationId xmlns:a16="http://schemas.microsoft.com/office/drawing/2014/main" id="{8B7C18C0-FDB8-40D4-BDD3-8A43C51F823B}"/>
              </a:ext>
            </a:extLst>
          </p:cNvPr>
          <p:cNvPicPr>
            <a:picLocks noGrp="1" noChangeAspect="1"/>
          </p:cNvPicPr>
          <p:nvPr>
            <p:ph type="pic" sz="quarter" idx="10"/>
          </p:nvPr>
        </p:nvPicPr>
        <p:blipFill>
          <a:blip r:embed="rId3">
            <a:extLst>
              <a:ext uri="{28A0092B-C50C-407E-A947-70E740481C1C}">
                <a14:useLocalDpi xmlns:a14="http://schemas.microsoft.com/office/drawing/2010/main" val="0"/>
              </a:ext>
            </a:extLst>
          </a:blip>
          <a:srcRect t="3320" b="3320"/>
          <a:stretch>
            <a:fillRect/>
          </a:stretch>
        </p:blipFill>
        <p:spPr/>
      </p:pic>
      <p:sp>
        <p:nvSpPr>
          <p:cNvPr id="3" name="Text Placeholder 2">
            <a:extLst>
              <a:ext uri="{FF2B5EF4-FFF2-40B4-BE49-F238E27FC236}">
                <a16:creationId xmlns:a16="http://schemas.microsoft.com/office/drawing/2014/main" id="{97E256BC-111A-449F-9C23-35A018408CD3}"/>
              </a:ext>
            </a:extLst>
          </p:cNvPr>
          <p:cNvSpPr>
            <a:spLocks noGrp="1"/>
          </p:cNvSpPr>
          <p:nvPr>
            <p:ph type="body" sz="quarter" idx="11"/>
          </p:nvPr>
        </p:nvSpPr>
        <p:spPr>
          <a:xfrm>
            <a:off x="479927" y="237148"/>
            <a:ext cx="6205794" cy="704963"/>
          </a:xfrm>
        </p:spPr>
        <p:txBody>
          <a:bodyPr/>
          <a:lstStyle/>
          <a:p>
            <a:r>
              <a:rPr lang="en-US" dirty="0"/>
              <a:t>Anatomy of a Transverse Wave</a:t>
            </a:r>
          </a:p>
        </p:txBody>
      </p:sp>
    </p:spTree>
    <p:extLst>
      <p:ext uri="{BB962C8B-B14F-4D97-AF65-F5344CB8AC3E}">
        <p14:creationId xmlns:p14="http://schemas.microsoft.com/office/powerpoint/2010/main" val="188584686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EDBA2E-1FD0-4E3C-83F3-31D31D0A935F}"/>
              </a:ext>
            </a:extLst>
          </p:cNvPr>
          <p:cNvSpPr>
            <a:spLocks noGrp="1"/>
          </p:cNvSpPr>
          <p:nvPr>
            <p:ph type="title"/>
          </p:nvPr>
        </p:nvSpPr>
        <p:spPr/>
        <p:txBody>
          <a:bodyPr/>
          <a:lstStyle/>
          <a:p>
            <a:r>
              <a:rPr lang="en-US" dirty="0"/>
              <a:t>The Visible Spectrum</a:t>
            </a:r>
          </a:p>
        </p:txBody>
      </p:sp>
      <p:pic>
        <p:nvPicPr>
          <p:cNvPr id="4" name="Picture 8" descr="http://www2.arnes.si/~gljsentvid10/emus.gif">
            <a:extLst>
              <a:ext uri="{FF2B5EF4-FFF2-40B4-BE49-F238E27FC236}">
                <a16:creationId xmlns:a16="http://schemas.microsoft.com/office/drawing/2014/main" id="{AE7B4BF3-DA16-4BF2-8C02-CF342B847054}"/>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447643" y="1327358"/>
            <a:ext cx="8445163" cy="4870931"/>
          </a:xfrm>
          <a:prstGeom prst="roundRect">
            <a:avLst>
              <a:gd name="adj" fmla="val 4167"/>
            </a:avLst>
          </a:prstGeom>
          <a:solidFill>
            <a:srgbClr val="FFFFFF"/>
          </a:solidFill>
          <a:ln w="76200" cap="sq">
            <a:solidFill>
              <a:srgbClr val="EAEAEA"/>
            </a:solidFill>
            <a:miter lim="800000"/>
          </a:ln>
          <a:effectLst/>
          <a:scene3d>
            <a:camera prst="orthographicFront"/>
            <a:lightRig rig="threePt" dir="t">
              <a:rot lat="0" lon="0" rev="2700000"/>
            </a:lightRig>
          </a:scene3d>
          <a:sp3d contourW="6350">
            <a:bevelT h="38100"/>
            <a:contourClr>
              <a:srgbClr val="C0C0C0"/>
            </a:contourClr>
          </a:sp3d>
          <a:extLst/>
        </p:spPr>
      </p:pic>
      <p:sp>
        <p:nvSpPr>
          <p:cNvPr id="5" name="TextBox 4">
            <a:extLst>
              <a:ext uri="{FF2B5EF4-FFF2-40B4-BE49-F238E27FC236}">
                <a16:creationId xmlns:a16="http://schemas.microsoft.com/office/drawing/2014/main" id="{4216C998-121E-4C56-96B7-593F61362DA4}"/>
              </a:ext>
            </a:extLst>
          </p:cNvPr>
          <p:cNvSpPr txBox="1"/>
          <p:nvPr/>
        </p:nvSpPr>
        <p:spPr>
          <a:xfrm rot="16200000">
            <a:off x="8015371" y="3227155"/>
            <a:ext cx="4448870" cy="461665"/>
          </a:xfrm>
          <a:prstGeom prst="rect">
            <a:avLst/>
          </a:prstGeom>
          <a:noFill/>
        </p:spPr>
        <p:txBody>
          <a:bodyPr wrap="square" rtlCol="0">
            <a:spAutoFit/>
          </a:bodyPr>
          <a:lstStyle/>
          <a:p>
            <a:r>
              <a:rPr lang="en-US" sz="2400" dirty="0">
                <a:solidFill>
                  <a:srgbClr val="FF0000"/>
                </a:solidFill>
              </a:rPr>
              <a:t>High frequency, high energy</a:t>
            </a:r>
          </a:p>
        </p:txBody>
      </p:sp>
      <p:sp>
        <p:nvSpPr>
          <p:cNvPr id="6" name="TextBox 5">
            <a:extLst>
              <a:ext uri="{FF2B5EF4-FFF2-40B4-BE49-F238E27FC236}">
                <a16:creationId xmlns:a16="http://schemas.microsoft.com/office/drawing/2014/main" id="{E0BF8383-49D8-44BF-B476-AD8F020FFBC5}"/>
              </a:ext>
            </a:extLst>
          </p:cNvPr>
          <p:cNvSpPr txBox="1"/>
          <p:nvPr/>
        </p:nvSpPr>
        <p:spPr>
          <a:xfrm rot="16200000">
            <a:off x="-1008378" y="3227155"/>
            <a:ext cx="4218042" cy="461665"/>
          </a:xfrm>
          <a:prstGeom prst="rect">
            <a:avLst/>
          </a:prstGeom>
          <a:noFill/>
        </p:spPr>
        <p:txBody>
          <a:bodyPr wrap="square" rtlCol="0">
            <a:spAutoFit/>
          </a:bodyPr>
          <a:lstStyle/>
          <a:p>
            <a:r>
              <a:rPr lang="en-US" sz="2400" dirty="0">
                <a:solidFill>
                  <a:srgbClr val="0070C0"/>
                </a:solidFill>
              </a:rPr>
              <a:t>Low frequency, low energy</a:t>
            </a:r>
          </a:p>
        </p:txBody>
      </p:sp>
      <p:sp>
        <p:nvSpPr>
          <p:cNvPr id="8" name="Rectangle 7">
            <a:extLst>
              <a:ext uri="{FF2B5EF4-FFF2-40B4-BE49-F238E27FC236}">
                <a16:creationId xmlns:a16="http://schemas.microsoft.com/office/drawing/2014/main" id="{A6B14C29-4ABB-4AB7-AE71-BE1723727067}"/>
              </a:ext>
            </a:extLst>
          </p:cNvPr>
          <p:cNvSpPr/>
          <p:nvPr/>
        </p:nvSpPr>
        <p:spPr>
          <a:xfrm>
            <a:off x="6441229" y="365126"/>
            <a:ext cx="4913194" cy="729384"/>
          </a:xfrm>
          <a:prstGeom prst="rect">
            <a:avLst/>
          </a:prstGeom>
          <a:gradFill flip="none" rotWithShape="1">
            <a:gsLst>
              <a:gs pos="0">
                <a:srgbClr val="FF0000"/>
              </a:gs>
              <a:gs pos="83000">
                <a:srgbClr val="0070C0"/>
              </a:gs>
              <a:gs pos="30070">
                <a:srgbClr val="FFFF00"/>
              </a:gs>
              <a:gs pos="62000">
                <a:srgbClr val="00B050"/>
              </a:gs>
              <a:gs pos="100000">
                <a:srgbClr val="7030A0"/>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9" name="Straight Connector 8">
            <a:extLst>
              <a:ext uri="{FF2B5EF4-FFF2-40B4-BE49-F238E27FC236}">
                <a16:creationId xmlns:a16="http://schemas.microsoft.com/office/drawing/2014/main" id="{F0FEB1D1-BCD5-4557-805C-4ACA52D5EBAE}"/>
              </a:ext>
            </a:extLst>
          </p:cNvPr>
          <p:cNvCxnSpPr>
            <a:cxnSpLocks/>
          </p:cNvCxnSpPr>
          <p:nvPr/>
        </p:nvCxnSpPr>
        <p:spPr>
          <a:xfrm>
            <a:off x="6441229" y="1094509"/>
            <a:ext cx="493276" cy="840617"/>
          </a:xfrm>
          <a:prstGeom prst="line">
            <a:avLst/>
          </a:prstGeom>
          <a:ln/>
        </p:spPr>
        <p:style>
          <a:lnRef idx="1">
            <a:schemeClr val="dk1"/>
          </a:lnRef>
          <a:fillRef idx="0">
            <a:schemeClr val="dk1"/>
          </a:fillRef>
          <a:effectRef idx="0">
            <a:schemeClr val="dk1"/>
          </a:effectRef>
          <a:fontRef idx="minor">
            <a:schemeClr val="tx1"/>
          </a:fontRef>
        </p:style>
      </p:cxnSp>
      <p:cxnSp>
        <p:nvCxnSpPr>
          <p:cNvPr id="10" name="Straight Connector 9">
            <a:extLst>
              <a:ext uri="{FF2B5EF4-FFF2-40B4-BE49-F238E27FC236}">
                <a16:creationId xmlns:a16="http://schemas.microsoft.com/office/drawing/2014/main" id="{126EC199-643D-44B3-B984-51A66D51E3D1}"/>
              </a:ext>
            </a:extLst>
          </p:cNvPr>
          <p:cNvCxnSpPr>
            <a:cxnSpLocks/>
          </p:cNvCxnSpPr>
          <p:nvPr/>
        </p:nvCxnSpPr>
        <p:spPr>
          <a:xfrm flipH="1">
            <a:off x="7240772" y="1094509"/>
            <a:ext cx="4113651" cy="840617"/>
          </a:xfrm>
          <a:prstGeom prst="line">
            <a:avLst/>
          </a:prstGeom>
        </p:spPr>
        <p:style>
          <a:lnRef idx="1">
            <a:schemeClr val="dk1"/>
          </a:lnRef>
          <a:fillRef idx="0">
            <a:schemeClr val="dk1"/>
          </a:fillRef>
          <a:effectRef idx="0">
            <a:schemeClr val="dk1"/>
          </a:effectRef>
          <a:fontRef idx="minor">
            <a:schemeClr val="tx1"/>
          </a:fontRef>
        </p:style>
      </p:cxnSp>
      <p:sp>
        <p:nvSpPr>
          <p:cNvPr id="11" name="Footer Placeholder 3">
            <a:extLst>
              <a:ext uri="{FF2B5EF4-FFF2-40B4-BE49-F238E27FC236}">
                <a16:creationId xmlns:a16="http://schemas.microsoft.com/office/drawing/2014/main" id="{D9F94B95-67AF-47D6-B754-BEE8E2997DFF}"/>
              </a:ext>
            </a:extLst>
          </p:cNvPr>
          <p:cNvSpPr>
            <a:spLocks noGrp="1"/>
          </p:cNvSpPr>
          <p:nvPr>
            <p:ph type="ftr" sz="quarter" idx="13"/>
          </p:nvPr>
        </p:nvSpPr>
        <p:spPr>
          <a:xfrm>
            <a:off x="1443034" y="6431138"/>
            <a:ext cx="4454524" cy="365125"/>
          </a:xfrm>
        </p:spPr>
        <p:txBody>
          <a:bodyPr/>
          <a:lstStyle/>
          <a:p>
            <a:r>
              <a:rPr lang="en-US" dirty="0" err="1"/>
              <a:t>EnergyWorks</a:t>
            </a:r>
            <a:r>
              <a:rPr lang="en-US" dirty="0"/>
              <a:t> 2018  ©The NEED Project </a:t>
            </a:r>
          </a:p>
        </p:txBody>
      </p:sp>
    </p:spTree>
    <p:extLst>
      <p:ext uri="{BB962C8B-B14F-4D97-AF65-F5344CB8AC3E}">
        <p14:creationId xmlns:p14="http://schemas.microsoft.com/office/powerpoint/2010/main" val="296332215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B402D023-CF2C-48C0-8DAB-46054874A025}"/>
              </a:ext>
            </a:extLst>
          </p:cNvPr>
          <p:cNvSpPr>
            <a:spLocks noGrp="1"/>
          </p:cNvSpPr>
          <p:nvPr>
            <p:ph type="title"/>
          </p:nvPr>
        </p:nvSpPr>
        <p:spPr>
          <a:xfrm>
            <a:off x="825500" y="722871"/>
            <a:ext cx="4117203" cy="1402492"/>
          </a:xfrm>
        </p:spPr>
        <p:txBody>
          <a:bodyPr>
            <a:normAutofit/>
          </a:bodyPr>
          <a:lstStyle/>
          <a:p>
            <a:r>
              <a:rPr lang="en-US" dirty="0"/>
              <a:t>Refraction &amp; Reflection</a:t>
            </a:r>
          </a:p>
        </p:txBody>
      </p:sp>
      <p:sp>
        <p:nvSpPr>
          <p:cNvPr id="5" name="Text Placeholder 4">
            <a:extLst>
              <a:ext uri="{FF2B5EF4-FFF2-40B4-BE49-F238E27FC236}">
                <a16:creationId xmlns:a16="http://schemas.microsoft.com/office/drawing/2014/main" id="{C21F2546-A52F-4FDD-8284-A5162F9745CF}"/>
              </a:ext>
            </a:extLst>
          </p:cNvPr>
          <p:cNvSpPr>
            <a:spLocks noGrp="1"/>
          </p:cNvSpPr>
          <p:nvPr>
            <p:ph type="body" sz="quarter" idx="11"/>
          </p:nvPr>
        </p:nvSpPr>
        <p:spPr/>
        <p:txBody>
          <a:bodyPr/>
          <a:lstStyle/>
          <a:p>
            <a:endParaRPr lang="en-US"/>
          </a:p>
        </p:txBody>
      </p:sp>
      <p:sp>
        <p:nvSpPr>
          <p:cNvPr id="6" name="Text Placeholder 5">
            <a:extLst>
              <a:ext uri="{FF2B5EF4-FFF2-40B4-BE49-F238E27FC236}">
                <a16:creationId xmlns:a16="http://schemas.microsoft.com/office/drawing/2014/main" id="{EE6E5377-214D-46C6-BE8E-903FD0FB0A7A}"/>
              </a:ext>
            </a:extLst>
          </p:cNvPr>
          <p:cNvSpPr>
            <a:spLocks noGrp="1"/>
          </p:cNvSpPr>
          <p:nvPr>
            <p:ph type="body" sz="quarter" idx="12"/>
          </p:nvPr>
        </p:nvSpPr>
        <p:spPr>
          <a:xfrm>
            <a:off x="825501" y="2242753"/>
            <a:ext cx="4117202" cy="3577281"/>
          </a:xfrm>
        </p:spPr>
        <p:txBody>
          <a:bodyPr/>
          <a:lstStyle/>
          <a:p>
            <a:pPr marL="342900" indent="-342900">
              <a:buClr>
                <a:srgbClr val="00B0F0"/>
              </a:buClr>
              <a:buFont typeface="Arial" panose="020B0604020202020204" pitchFamily="34" charset="0"/>
              <a:buChar char="•"/>
            </a:pPr>
            <a:r>
              <a:rPr lang="en-US" sz="3200" dirty="0"/>
              <a:t>Light changes its direction when changing medium (refraction)</a:t>
            </a:r>
          </a:p>
          <a:p>
            <a:pPr marL="342900" indent="-342900">
              <a:buClr>
                <a:srgbClr val="00B0F0"/>
              </a:buClr>
              <a:buFont typeface="Arial" panose="020B0604020202020204" pitchFamily="34" charset="0"/>
              <a:buChar char="•"/>
            </a:pPr>
            <a:r>
              <a:rPr lang="en-US" sz="3200" dirty="0"/>
              <a:t>Light can bounce off a surface (reflection)</a:t>
            </a:r>
          </a:p>
          <a:p>
            <a:endParaRPr lang="en-US" dirty="0"/>
          </a:p>
        </p:txBody>
      </p:sp>
      <p:pic>
        <p:nvPicPr>
          <p:cNvPr id="7" name="Picture 4" descr="https://forums.unrealengine.com/attachment.php?attachmentid=18734&amp;d=1417656179">
            <a:extLst>
              <a:ext uri="{FF2B5EF4-FFF2-40B4-BE49-F238E27FC236}">
                <a16:creationId xmlns:a16="http://schemas.microsoft.com/office/drawing/2014/main" id="{6C44AB36-4AD6-47AE-82B7-E1A0A8378374}"/>
              </a:ext>
            </a:extLst>
          </p:cNvPr>
          <p:cNvPicPr>
            <a:picLocks noGrp="1" noChangeAspect="1" noChangeArrowheads="1"/>
          </p:cNvPicPr>
          <p:nvPr>
            <p:ph type="pic" sz="quarter" idx="10"/>
          </p:nvPr>
        </p:nvPicPr>
        <p:blipFill rotWithShape="1">
          <a:blip r:embed="rId3" cstate="print">
            <a:extLst>
              <a:ext uri="{28A0092B-C50C-407E-A947-70E740481C1C}">
                <a14:useLocalDpi xmlns:a14="http://schemas.microsoft.com/office/drawing/2010/main" val="0"/>
              </a:ext>
            </a:extLst>
          </a:blip>
          <a:srcRect l="5843" t="1" r="18154" b="-1"/>
          <a:stretch/>
        </p:blipFill>
        <p:spPr bwMode="auto">
          <a:xfrm>
            <a:off x="5256592" y="0"/>
            <a:ext cx="6949440" cy="6858000"/>
          </a:xfrm>
          <a:prstGeom prst="rect">
            <a:avLst/>
          </a:prstGeom>
          <a:noFill/>
          <a:extLst>
            <a:ext uri="{909E8E84-426E-40DD-AFC4-6F175D3DCCD1}">
              <a14:hiddenFill xmlns:a14="http://schemas.microsoft.com/office/drawing/2010/main">
                <a:solidFill>
                  <a:srgbClr val="FFFFFF"/>
                </a:solidFill>
              </a14:hiddenFill>
            </a:ext>
          </a:extLst>
        </p:spPr>
      </p:pic>
      <p:sp>
        <p:nvSpPr>
          <p:cNvPr id="9" name="Footer Placeholder 3">
            <a:extLst>
              <a:ext uri="{FF2B5EF4-FFF2-40B4-BE49-F238E27FC236}">
                <a16:creationId xmlns:a16="http://schemas.microsoft.com/office/drawing/2014/main" id="{3C11C8F5-92D1-45A4-92A2-29A8B383753C}"/>
              </a:ext>
            </a:extLst>
          </p:cNvPr>
          <p:cNvSpPr>
            <a:spLocks noGrp="1"/>
          </p:cNvSpPr>
          <p:nvPr>
            <p:ph type="ftr" sz="quarter" idx="13"/>
          </p:nvPr>
        </p:nvSpPr>
        <p:spPr>
          <a:xfrm>
            <a:off x="1443034" y="6431138"/>
            <a:ext cx="4454524" cy="365125"/>
          </a:xfrm>
        </p:spPr>
        <p:txBody>
          <a:bodyPr/>
          <a:lstStyle/>
          <a:p>
            <a:r>
              <a:rPr lang="en-US" dirty="0" err="1"/>
              <a:t>EnergyWorks</a:t>
            </a:r>
            <a:r>
              <a:rPr lang="en-US" dirty="0"/>
              <a:t> 2018  ©The NEED Project </a:t>
            </a:r>
          </a:p>
        </p:txBody>
      </p:sp>
    </p:spTree>
    <p:extLst>
      <p:ext uri="{BB962C8B-B14F-4D97-AF65-F5344CB8AC3E}">
        <p14:creationId xmlns:p14="http://schemas.microsoft.com/office/powerpoint/2010/main" val="255177126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1EA539-DCDB-4349-ACC6-AC2ED3260D85}"/>
              </a:ext>
            </a:extLst>
          </p:cNvPr>
          <p:cNvSpPr>
            <a:spLocks noGrp="1"/>
          </p:cNvSpPr>
          <p:nvPr>
            <p:ph type="title"/>
          </p:nvPr>
        </p:nvSpPr>
        <p:spPr/>
        <p:txBody>
          <a:bodyPr/>
          <a:lstStyle/>
          <a:p>
            <a:r>
              <a:rPr lang="en-US" dirty="0"/>
              <a:t>Sound</a:t>
            </a:r>
          </a:p>
        </p:txBody>
      </p:sp>
      <p:sp>
        <p:nvSpPr>
          <p:cNvPr id="3" name="Content Placeholder 2">
            <a:extLst>
              <a:ext uri="{FF2B5EF4-FFF2-40B4-BE49-F238E27FC236}">
                <a16:creationId xmlns:a16="http://schemas.microsoft.com/office/drawing/2014/main" id="{AD3D3F87-3958-4305-8F12-7F4D5F1995DC}"/>
              </a:ext>
            </a:extLst>
          </p:cNvPr>
          <p:cNvSpPr>
            <a:spLocks noGrp="1"/>
          </p:cNvSpPr>
          <p:nvPr>
            <p:ph idx="1"/>
          </p:nvPr>
        </p:nvSpPr>
        <p:spPr/>
        <p:txBody>
          <a:bodyPr/>
          <a:lstStyle/>
          <a:p>
            <a:r>
              <a:rPr lang="en-US" sz="3600" dirty="0"/>
              <a:t>Unlike light, sound requires matter to transmit its energy</a:t>
            </a:r>
          </a:p>
          <a:p>
            <a:r>
              <a:rPr lang="en-US" sz="3600" dirty="0"/>
              <a:t>Sound travels in longitudinal waves</a:t>
            </a:r>
          </a:p>
          <a:p>
            <a:r>
              <a:rPr lang="en-US" sz="3600" dirty="0"/>
              <a:t>Sound travels better in higher density materials</a:t>
            </a:r>
          </a:p>
          <a:p>
            <a:r>
              <a:rPr lang="en-US" sz="3600" dirty="0"/>
              <a:t>Humans hear sounds from 20 Hz to 20,000 Hz</a:t>
            </a:r>
          </a:p>
          <a:p>
            <a:r>
              <a:rPr lang="en-US" sz="3600" dirty="0"/>
              <a:t>Elephants hear sounds from 14 Hz to 12,000 Hz</a:t>
            </a:r>
          </a:p>
          <a:p>
            <a:r>
              <a:rPr lang="en-US" sz="3600" dirty="0"/>
              <a:t>Dogs hear sounds from 67 Hz to 45,000 Hz</a:t>
            </a:r>
          </a:p>
          <a:p>
            <a:endParaRPr lang="en-US" dirty="0"/>
          </a:p>
        </p:txBody>
      </p:sp>
      <p:sp>
        <p:nvSpPr>
          <p:cNvPr id="5" name="Footer Placeholder 3">
            <a:extLst>
              <a:ext uri="{FF2B5EF4-FFF2-40B4-BE49-F238E27FC236}">
                <a16:creationId xmlns:a16="http://schemas.microsoft.com/office/drawing/2014/main" id="{C16ECFA5-2123-4E39-AC7D-E35BEC9E84C5}"/>
              </a:ext>
            </a:extLst>
          </p:cNvPr>
          <p:cNvSpPr>
            <a:spLocks noGrp="1"/>
          </p:cNvSpPr>
          <p:nvPr>
            <p:ph type="ftr" sz="quarter" idx="13"/>
          </p:nvPr>
        </p:nvSpPr>
        <p:spPr>
          <a:xfrm>
            <a:off x="1443034" y="6431138"/>
            <a:ext cx="4454524" cy="365125"/>
          </a:xfrm>
        </p:spPr>
        <p:txBody>
          <a:bodyPr/>
          <a:lstStyle/>
          <a:p>
            <a:r>
              <a:rPr lang="en-US" dirty="0" err="1"/>
              <a:t>EnergyWorks</a:t>
            </a:r>
            <a:r>
              <a:rPr lang="en-US" dirty="0"/>
              <a:t> 2018  ©The NEED Project </a:t>
            </a:r>
          </a:p>
        </p:txBody>
      </p:sp>
    </p:spTree>
    <p:extLst>
      <p:ext uri="{BB962C8B-B14F-4D97-AF65-F5344CB8AC3E}">
        <p14:creationId xmlns:p14="http://schemas.microsoft.com/office/powerpoint/2010/main" val="314799218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E76E32-22DE-47CA-B8FC-F1BF64A98C26}"/>
              </a:ext>
            </a:extLst>
          </p:cNvPr>
          <p:cNvSpPr>
            <a:spLocks noGrp="1"/>
          </p:cNvSpPr>
          <p:nvPr>
            <p:ph type="title"/>
          </p:nvPr>
        </p:nvSpPr>
        <p:spPr/>
        <p:txBody>
          <a:bodyPr/>
          <a:lstStyle/>
          <a:p>
            <a:r>
              <a:rPr lang="en-US" dirty="0"/>
              <a:t>Anatomy of a Longitudinal Wave</a:t>
            </a:r>
          </a:p>
        </p:txBody>
      </p:sp>
      <p:pic>
        <p:nvPicPr>
          <p:cNvPr id="4" name="Picture 2" descr="https://figures.boundless-cdn.com/15168/large/wave-10.jpeg">
            <a:extLst>
              <a:ext uri="{FF2B5EF4-FFF2-40B4-BE49-F238E27FC236}">
                <a16:creationId xmlns:a16="http://schemas.microsoft.com/office/drawing/2014/main" id="{B5ACAA9C-41E4-4111-9FE8-AC1793FED520}"/>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93913" y="1241778"/>
            <a:ext cx="6696646" cy="2314283"/>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p:spPr>
      </p:pic>
      <p:pic>
        <p:nvPicPr>
          <p:cNvPr id="5" name="Picture 6" descr="http://hyperphysics.phy-astr.gsu.edu/hbase/sound/imgsou/lwav2.gif">
            <a:extLst>
              <a:ext uri="{FF2B5EF4-FFF2-40B4-BE49-F238E27FC236}">
                <a16:creationId xmlns:a16="http://schemas.microsoft.com/office/drawing/2014/main" id="{F04DE69F-83EE-4544-A7EB-1EAE21BE317A}"/>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993913" y="3831533"/>
            <a:ext cx="5468347" cy="2468987"/>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p:spPr>
      </p:pic>
      <p:cxnSp>
        <p:nvCxnSpPr>
          <p:cNvPr id="6" name="Straight Arrow Connector 5">
            <a:extLst>
              <a:ext uri="{FF2B5EF4-FFF2-40B4-BE49-F238E27FC236}">
                <a16:creationId xmlns:a16="http://schemas.microsoft.com/office/drawing/2014/main" id="{64DDCAE8-E2F7-4DEA-AF74-DF92C2370767}"/>
              </a:ext>
            </a:extLst>
          </p:cNvPr>
          <p:cNvCxnSpPr/>
          <p:nvPr/>
        </p:nvCxnSpPr>
        <p:spPr>
          <a:xfrm>
            <a:off x="993913" y="3686973"/>
            <a:ext cx="8004412" cy="13648"/>
          </a:xfrm>
          <a:prstGeom prst="straightConnector1">
            <a:avLst/>
          </a:prstGeom>
          <a:ln w="762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7" name="TextBox 6">
            <a:extLst>
              <a:ext uri="{FF2B5EF4-FFF2-40B4-BE49-F238E27FC236}">
                <a16:creationId xmlns:a16="http://schemas.microsoft.com/office/drawing/2014/main" id="{A89B88DB-D2B5-4BE4-8B10-571B89D3AAE7}"/>
              </a:ext>
            </a:extLst>
          </p:cNvPr>
          <p:cNvSpPr txBox="1"/>
          <p:nvPr/>
        </p:nvSpPr>
        <p:spPr>
          <a:xfrm>
            <a:off x="6974896" y="4604361"/>
            <a:ext cx="2367887" cy="923330"/>
          </a:xfrm>
          <a:prstGeom prst="rect">
            <a:avLst/>
          </a:prstGeom>
          <a:noFill/>
        </p:spPr>
        <p:txBody>
          <a:bodyPr wrap="square" rtlCol="0">
            <a:spAutoFit/>
          </a:bodyPr>
          <a:lstStyle/>
          <a:p>
            <a:r>
              <a:rPr lang="en-US" dirty="0"/>
              <a:t>Wave oscillates and travels in the same direction</a:t>
            </a:r>
          </a:p>
        </p:txBody>
      </p:sp>
      <p:sp>
        <p:nvSpPr>
          <p:cNvPr id="8" name="Rectangle 7">
            <a:extLst>
              <a:ext uri="{FF2B5EF4-FFF2-40B4-BE49-F238E27FC236}">
                <a16:creationId xmlns:a16="http://schemas.microsoft.com/office/drawing/2014/main" id="{7B0B178E-918E-476C-AC35-FB92D604B7E2}"/>
              </a:ext>
            </a:extLst>
          </p:cNvPr>
          <p:cNvSpPr/>
          <p:nvPr/>
        </p:nvSpPr>
        <p:spPr>
          <a:xfrm>
            <a:off x="993913" y="2517069"/>
            <a:ext cx="5861713" cy="629587"/>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Footer Placeholder 3">
            <a:extLst>
              <a:ext uri="{FF2B5EF4-FFF2-40B4-BE49-F238E27FC236}">
                <a16:creationId xmlns:a16="http://schemas.microsoft.com/office/drawing/2014/main" id="{87481DDA-2C92-4B1B-9815-83D7069F2A56}"/>
              </a:ext>
            </a:extLst>
          </p:cNvPr>
          <p:cNvSpPr>
            <a:spLocks noGrp="1"/>
          </p:cNvSpPr>
          <p:nvPr>
            <p:ph type="ftr" sz="quarter" idx="13"/>
          </p:nvPr>
        </p:nvSpPr>
        <p:spPr>
          <a:xfrm>
            <a:off x="1443034" y="6431138"/>
            <a:ext cx="4454524" cy="365125"/>
          </a:xfrm>
        </p:spPr>
        <p:txBody>
          <a:bodyPr/>
          <a:lstStyle/>
          <a:p>
            <a:r>
              <a:rPr lang="en-US" dirty="0" err="1"/>
              <a:t>EnergyWorks</a:t>
            </a:r>
            <a:r>
              <a:rPr lang="en-US" dirty="0"/>
              <a:t> 2018  ©The NEED Project </a:t>
            </a:r>
          </a:p>
        </p:txBody>
      </p:sp>
    </p:spTree>
    <p:extLst>
      <p:ext uri="{BB962C8B-B14F-4D97-AF65-F5344CB8AC3E}">
        <p14:creationId xmlns:p14="http://schemas.microsoft.com/office/powerpoint/2010/main" val="120652100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60C96297-86F5-4C4F-8435-D1B8A1F2D98B}"/>
              </a:ext>
            </a:extLst>
          </p:cNvPr>
          <p:cNvSpPr>
            <a:spLocks noGrp="1"/>
          </p:cNvSpPr>
          <p:nvPr>
            <p:ph type="title"/>
          </p:nvPr>
        </p:nvSpPr>
        <p:spPr/>
        <p:txBody>
          <a:bodyPr/>
          <a:lstStyle/>
          <a:p>
            <a:r>
              <a:rPr lang="en-US" dirty="0"/>
              <a:t>Sounds Reflect Too!</a:t>
            </a:r>
          </a:p>
        </p:txBody>
      </p:sp>
      <p:sp>
        <p:nvSpPr>
          <p:cNvPr id="4" name="Text Placeholder 3">
            <a:extLst>
              <a:ext uri="{FF2B5EF4-FFF2-40B4-BE49-F238E27FC236}">
                <a16:creationId xmlns:a16="http://schemas.microsoft.com/office/drawing/2014/main" id="{23442A21-5B35-4181-B72E-A804AEC3C23C}"/>
              </a:ext>
            </a:extLst>
          </p:cNvPr>
          <p:cNvSpPr>
            <a:spLocks noGrp="1"/>
          </p:cNvSpPr>
          <p:nvPr>
            <p:ph type="body" idx="1"/>
          </p:nvPr>
        </p:nvSpPr>
        <p:spPr>
          <a:xfrm>
            <a:off x="839788" y="1446305"/>
            <a:ext cx="5157787" cy="442130"/>
          </a:xfrm>
        </p:spPr>
        <p:txBody>
          <a:bodyPr/>
          <a:lstStyle/>
          <a:p>
            <a:r>
              <a:rPr lang="en-US" sz="2400" dirty="0"/>
              <a:t>Sounds Reflect Too!</a:t>
            </a:r>
          </a:p>
          <a:p>
            <a:endParaRPr lang="en-US" dirty="0"/>
          </a:p>
        </p:txBody>
      </p:sp>
      <p:sp>
        <p:nvSpPr>
          <p:cNvPr id="6" name="Text Placeholder 5">
            <a:extLst>
              <a:ext uri="{FF2B5EF4-FFF2-40B4-BE49-F238E27FC236}">
                <a16:creationId xmlns:a16="http://schemas.microsoft.com/office/drawing/2014/main" id="{0FCA460B-7903-4092-90B4-1E91F3D7260B}"/>
              </a:ext>
            </a:extLst>
          </p:cNvPr>
          <p:cNvSpPr>
            <a:spLocks noGrp="1"/>
          </p:cNvSpPr>
          <p:nvPr>
            <p:ph type="body" sz="quarter" idx="12"/>
          </p:nvPr>
        </p:nvSpPr>
        <p:spPr>
          <a:xfrm>
            <a:off x="825500" y="2140294"/>
            <a:ext cx="5172075" cy="3900487"/>
          </a:xfrm>
        </p:spPr>
        <p:txBody>
          <a:bodyPr/>
          <a:lstStyle/>
          <a:p>
            <a:pPr marL="342900" indent="-342900">
              <a:buClr>
                <a:srgbClr val="00B0F0"/>
              </a:buClr>
              <a:buFont typeface="Arial" panose="020B0604020202020204" pitchFamily="34" charset="0"/>
              <a:buChar char="•"/>
            </a:pPr>
            <a:r>
              <a:rPr lang="en-US" sz="3200" dirty="0"/>
              <a:t>Sound reflection is called an echo</a:t>
            </a:r>
          </a:p>
          <a:p>
            <a:pPr marL="342900" indent="-342900">
              <a:buClr>
                <a:srgbClr val="00B0F0"/>
              </a:buClr>
              <a:buFont typeface="Arial" panose="020B0604020202020204" pitchFamily="34" charset="0"/>
              <a:buChar char="•"/>
            </a:pPr>
            <a:r>
              <a:rPr lang="en-US" sz="3200" dirty="0"/>
              <a:t>Smooth, hard surfaces reflect sound best</a:t>
            </a:r>
          </a:p>
          <a:p>
            <a:pPr marL="342900" indent="-342900">
              <a:buClr>
                <a:srgbClr val="00B0F0"/>
              </a:buClr>
              <a:buFont typeface="Arial" panose="020B0604020202020204" pitchFamily="34" charset="0"/>
              <a:buChar char="•"/>
            </a:pPr>
            <a:r>
              <a:rPr lang="en-US" sz="3200" dirty="0"/>
              <a:t>Soft surfaces absorb sound</a:t>
            </a:r>
          </a:p>
          <a:p>
            <a:endParaRPr lang="en-US" dirty="0"/>
          </a:p>
        </p:txBody>
      </p:sp>
      <p:pic>
        <p:nvPicPr>
          <p:cNvPr id="7" name="Picture 2" descr="http://res.cloudinary.com/dk-find-out/image/upload/q_80,w_1440/Sound-3_qrd2ed.jpg">
            <a:extLst>
              <a:ext uri="{FF2B5EF4-FFF2-40B4-BE49-F238E27FC236}">
                <a16:creationId xmlns:a16="http://schemas.microsoft.com/office/drawing/2014/main" id="{05B184D5-FB9C-4D31-A7DB-1AD7788C1CFA}"/>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449559" y="685799"/>
            <a:ext cx="5467137" cy="3667539"/>
          </a:xfrm>
          <a:prstGeom prst="rect">
            <a:avLst/>
          </a:prstGeom>
          <a:noFill/>
          <a:extLst>
            <a:ext uri="{909E8E84-426E-40DD-AFC4-6F175D3DCCD1}">
              <a14:hiddenFill xmlns:a14="http://schemas.microsoft.com/office/drawing/2010/main">
                <a:solidFill>
                  <a:srgbClr val="FFFFFF"/>
                </a:solidFill>
              </a14:hiddenFill>
            </a:ext>
          </a:extLst>
        </p:spPr>
      </p:pic>
      <p:sp>
        <p:nvSpPr>
          <p:cNvPr id="9" name="Footer Placeholder 3">
            <a:extLst>
              <a:ext uri="{FF2B5EF4-FFF2-40B4-BE49-F238E27FC236}">
                <a16:creationId xmlns:a16="http://schemas.microsoft.com/office/drawing/2014/main" id="{A2CECB7B-8B4E-4328-88F9-4DB5B16D896A}"/>
              </a:ext>
            </a:extLst>
          </p:cNvPr>
          <p:cNvSpPr>
            <a:spLocks noGrp="1"/>
          </p:cNvSpPr>
          <p:nvPr>
            <p:ph type="ftr" sz="quarter" idx="13"/>
          </p:nvPr>
        </p:nvSpPr>
        <p:spPr>
          <a:xfrm>
            <a:off x="1443034" y="6431138"/>
            <a:ext cx="4454524" cy="365125"/>
          </a:xfrm>
        </p:spPr>
        <p:txBody>
          <a:bodyPr/>
          <a:lstStyle/>
          <a:p>
            <a:r>
              <a:rPr lang="en-US" dirty="0" err="1"/>
              <a:t>EnergyWorks</a:t>
            </a:r>
            <a:r>
              <a:rPr lang="en-US" dirty="0"/>
              <a:t> 2018  ©The NEED Project </a:t>
            </a:r>
          </a:p>
        </p:txBody>
      </p:sp>
    </p:spTree>
    <p:extLst>
      <p:ext uri="{BB962C8B-B14F-4D97-AF65-F5344CB8AC3E}">
        <p14:creationId xmlns:p14="http://schemas.microsoft.com/office/powerpoint/2010/main" val="164218196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5E3B86-2230-4D4F-8575-96FC753FDB52}"/>
              </a:ext>
            </a:extLst>
          </p:cNvPr>
          <p:cNvSpPr>
            <a:spLocks noGrp="1"/>
          </p:cNvSpPr>
          <p:nvPr>
            <p:ph type="title"/>
          </p:nvPr>
        </p:nvSpPr>
        <p:spPr/>
        <p:txBody>
          <a:bodyPr/>
          <a:lstStyle/>
          <a:p>
            <a:r>
              <a:rPr lang="en-US" dirty="0"/>
              <a:t>Motion / Kinetic Energy</a:t>
            </a:r>
          </a:p>
        </p:txBody>
      </p:sp>
      <p:sp>
        <p:nvSpPr>
          <p:cNvPr id="3" name="Content Placeholder 2">
            <a:extLst>
              <a:ext uri="{FF2B5EF4-FFF2-40B4-BE49-F238E27FC236}">
                <a16:creationId xmlns:a16="http://schemas.microsoft.com/office/drawing/2014/main" id="{54909C6D-FC21-4077-BB57-106F3FE2A4C0}"/>
              </a:ext>
            </a:extLst>
          </p:cNvPr>
          <p:cNvSpPr>
            <a:spLocks noGrp="1"/>
          </p:cNvSpPr>
          <p:nvPr>
            <p:ph sz="half" idx="1"/>
          </p:nvPr>
        </p:nvSpPr>
        <p:spPr/>
        <p:txBody>
          <a:bodyPr/>
          <a:lstStyle/>
          <a:p>
            <a:pPr marL="457200" indent="-457200">
              <a:buFont typeface="Arial" panose="020B0604020202020204" pitchFamily="34" charset="0"/>
              <a:buChar char="•"/>
            </a:pPr>
            <a:r>
              <a:rPr lang="en-US" b="0" dirty="0">
                <a:solidFill>
                  <a:schemeClr val="tx1"/>
                </a:solidFill>
              </a:rPr>
              <a:t>All moving things have kinetic energy</a:t>
            </a:r>
          </a:p>
          <a:p>
            <a:pPr marL="457200" indent="-457200">
              <a:buFont typeface="Arial" panose="020B0604020202020204" pitchFamily="34" charset="0"/>
              <a:buChar char="•"/>
            </a:pPr>
            <a:r>
              <a:rPr lang="en-US" b="0" dirty="0">
                <a:solidFill>
                  <a:schemeClr val="tx1"/>
                </a:solidFill>
              </a:rPr>
              <a:t>At NEED, we use the word “motion” when talking about macroscopic, moving objects</a:t>
            </a:r>
          </a:p>
          <a:p>
            <a:pPr marL="457200" indent="-457200">
              <a:buFont typeface="Arial" panose="020B0604020202020204" pitchFamily="34" charset="0"/>
              <a:buChar char="•"/>
            </a:pPr>
            <a:r>
              <a:rPr lang="en-US" b="0" dirty="0">
                <a:solidFill>
                  <a:schemeClr val="tx1"/>
                </a:solidFill>
              </a:rPr>
              <a:t>Moving objects follow Newton’s Laws of Motion</a:t>
            </a:r>
          </a:p>
          <a:p>
            <a:endParaRPr lang="en-US" dirty="0"/>
          </a:p>
        </p:txBody>
      </p:sp>
      <p:sp>
        <p:nvSpPr>
          <p:cNvPr id="4" name="Content Placeholder 3">
            <a:extLst>
              <a:ext uri="{FF2B5EF4-FFF2-40B4-BE49-F238E27FC236}">
                <a16:creationId xmlns:a16="http://schemas.microsoft.com/office/drawing/2014/main" id="{E5F746C6-BB45-4D1B-B61F-010E28D95E0F}"/>
              </a:ext>
            </a:extLst>
          </p:cNvPr>
          <p:cNvSpPr>
            <a:spLocks noGrp="1"/>
          </p:cNvSpPr>
          <p:nvPr>
            <p:ph sz="half" idx="2"/>
          </p:nvPr>
        </p:nvSpPr>
        <p:spPr/>
        <p:txBody>
          <a:bodyPr/>
          <a:lstStyle/>
          <a:p>
            <a:pPr marL="514350" indent="-514350">
              <a:buFont typeface="+mj-lt"/>
              <a:buAutoNum type="arabicPeriod"/>
            </a:pPr>
            <a:r>
              <a:rPr lang="en-US" b="0" dirty="0">
                <a:solidFill>
                  <a:schemeClr val="tx1"/>
                </a:solidFill>
              </a:rPr>
              <a:t>A body in motion stays in motion unless acted on by an external force. A body at rest stays at rest unless acted on by an external force.</a:t>
            </a:r>
          </a:p>
          <a:p>
            <a:pPr marL="514350" indent="-514350">
              <a:buFont typeface="+mj-lt"/>
              <a:buAutoNum type="arabicPeriod"/>
            </a:pPr>
            <a:r>
              <a:rPr lang="en-US" b="0" dirty="0">
                <a:solidFill>
                  <a:schemeClr val="tx1"/>
                </a:solidFill>
              </a:rPr>
              <a:t>An object’s acceleration is proportional to the force acting on it.</a:t>
            </a:r>
          </a:p>
          <a:p>
            <a:pPr marL="514350" indent="-514350">
              <a:buFont typeface="+mj-lt"/>
              <a:buAutoNum type="arabicPeriod"/>
            </a:pPr>
            <a:r>
              <a:rPr lang="en-US" b="0" dirty="0">
                <a:solidFill>
                  <a:schemeClr val="tx1"/>
                </a:solidFill>
              </a:rPr>
              <a:t>For every action force, there is an equal and opposite reaction force.</a:t>
            </a:r>
          </a:p>
          <a:p>
            <a:endParaRPr lang="en-US" dirty="0"/>
          </a:p>
        </p:txBody>
      </p:sp>
      <p:sp>
        <p:nvSpPr>
          <p:cNvPr id="6" name="Footer Placeholder 3">
            <a:extLst>
              <a:ext uri="{FF2B5EF4-FFF2-40B4-BE49-F238E27FC236}">
                <a16:creationId xmlns:a16="http://schemas.microsoft.com/office/drawing/2014/main" id="{F2B3E40C-9935-426C-AA9E-4A0B9CA30FAE}"/>
              </a:ext>
            </a:extLst>
          </p:cNvPr>
          <p:cNvSpPr>
            <a:spLocks noGrp="1"/>
          </p:cNvSpPr>
          <p:nvPr>
            <p:ph type="ftr" sz="quarter" idx="13"/>
          </p:nvPr>
        </p:nvSpPr>
        <p:spPr>
          <a:xfrm>
            <a:off x="1443034" y="6431138"/>
            <a:ext cx="4454524" cy="365125"/>
          </a:xfrm>
        </p:spPr>
        <p:txBody>
          <a:bodyPr/>
          <a:lstStyle/>
          <a:p>
            <a:r>
              <a:rPr lang="en-US" dirty="0" err="1"/>
              <a:t>EnergyWorks</a:t>
            </a:r>
            <a:r>
              <a:rPr lang="en-US" dirty="0"/>
              <a:t> 2018  ©The NEED Project </a:t>
            </a:r>
          </a:p>
        </p:txBody>
      </p:sp>
    </p:spTree>
    <p:extLst>
      <p:ext uri="{BB962C8B-B14F-4D97-AF65-F5344CB8AC3E}">
        <p14:creationId xmlns:p14="http://schemas.microsoft.com/office/powerpoint/2010/main" val="233288292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EC938D-D1E5-48FA-A73F-0071A94EDB92}"/>
              </a:ext>
            </a:extLst>
          </p:cNvPr>
          <p:cNvSpPr>
            <a:spLocks noGrp="1"/>
          </p:cNvSpPr>
          <p:nvPr>
            <p:ph type="title"/>
          </p:nvPr>
        </p:nvSpPr>
        <p:spPr/>
        <p:txBody>
          <a:bodyPr/>
          <a:lstStyle/>
          <a:p>
            <a:r>
              <a:rPr lang="en-US" dirty="0"/>
              <a:t>It’s All About Balance</a:t>
            </a:r>
          </a:p>
        </p:txBody>
      </p:sp>
      <p:pic>
        <p:nvPicPr>
          <p:cNvPr id="4" name="Picture 4" descr="http://classroomclipart.com/images/gallery/Clipart/Sports/Bicycle_Clipart/TN_girl_on_bicycle.jpg">
            <a:extLst>
              <a:ext uri="{FF2B5EF4-FFF2-40B4-BE49-F238E27FC236}">
                <a16:creationId xmlns:a16="http://schemas.microsoft.com/office/drawing/2014/main" id="{942E4B8E-1983-45D3-A667-7EC662BAAA4E}"/>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flipH="1">
            <a:off x="5792732" y="1039799"/>
            <a:ext cx="3241343" cy="3492056"/>
          </a:xfrm>
          <a:prstGeom prst="rect">
            <a:avLst/>
          </a:prstGeom>
          <a:noFill/>
          <a:extLst>
            <a:ext uri="{909E8E84-426E-40DD-AFC4-6F175D3DCCD1}">
              <a14:hiddenFill xmlns:a14="http://schemas.microsoft.com/office/drawing/2010/main">
                <a:solidFill>
                  <a:srgbClr val="FFFFFF"/>
                </a:solidFill>
              </a14:hiddenFill>
            </a:ext>
          </a:extLst>
        </p:spPr>
      </p:pic>
      <p:sp>
        <p:nvSpPr>
          <p:cNvPr id="5" name="Right Arrow 5">
            <a:extLst>
              <a:ext uri="{FF2B5EF4-FFF2-40B4-BE49-F238E27FC236}">
                <a16:creationId xmlns:a16="http://schemas.microsoft.com/office/drawing/2014/main" id="{7A8B4831-A8CB-4493-8249-A9A974D66F10}"/>
              </a:ext>
            </a:extLst>
          </p:cNvPr>
          <p:cNvSpPr/>
          <p:nvPr/>
        </p:nvSpPr>
        <p:spPr>
          <a:xfrm>
            <a:off x="3168951" y="2785827"/>
            <a:ext cx="2361063" cy="66112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Propulsion</a:t>
            </a:r>
          </a:p>
        </p:txBody>
      </p:sp>
      <p:sp>
        <p:nvSpPr>
          <p:cNvPr id="6" name="Right Arrow 8">
            <a:extLst>
              <a:ext uri="{FF2B5EF4-FFF2-40B4-BE49-F238E27FC236}">
                <a16:creationId xmlns:a16="http://schemas.microsoft.com/office/drawing/2014/main" id="{653474A4-9324-4A68-A684-2B7755B1B1A0}"/>
              </a:ext>
            </a:extLst>
          </p:cNvPr>
          <p:cNvSpPr/>
          <p:nvPr/>
        </p:nvSpPr>
        <p:spPr>
          <a:xfrm flipH="1">
            <a:off x="9296793" y="2785827"/>
            <a:ext cx="2361063" cy="66112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Friction / Drag</a:t>
            </a:r>
          </a:p>
        </p:txBody>
      </p:sp>
      <p:sp>
        <p:nvSpPr>
          <p:cNvPr id="7" name="Down Arrow 6">
            <a:extLst>
              <a:ext uri="{FF2B5EF4-FFF2-40B4-BE49-F238E27FC236}">
                <a16:creationId xmlns:a16="http://schemas.microsoft.com/office/drawing/2014/main" id="{213AB228-2008-4AED-84B0-A80549B13153}"/>
              </a:ext>
            </a:extLst>
          </p:cNvPr>
          <p:cNvSpPr/>
          <p:nvPr/>
        </p:nvSpPr>
        <p:spPr>
          <a:xfrm>
            <a:off x="7113154" y="4197576"/>
            <a:ext cx="723331" cy="1944806"/>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Down Arrow 10">
            <a:extLst>
              <a:ext uri="{FF2B5EF4-FFF2-40B4-BE49-F238E27FC236}">
                <a16:creationId xmlns:a16="http://schemas.microsoft.com/office/drawing/2014/main" id="{CC06594C-F006-4F31-BB9D-8E4D7679B381}"/>
              </a:ext>
            </a:extLst>
          </p:cNvPr>
          <p:cNvSpPr/>
          <p:nvPr/>
        </p:nvSpPr>
        <p:spPr>
          <a:xfrm flipV="1">
            <a:off x="8215778" y="4565723"/>
            <a:ext cx="439003" cy="1208512"/>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Down Arrow 12">
            <a:extLst>
              <a:ext uri="{FF2B5EF4-FFF2-40B4-BE49-F238E27FC236}">
                <a16:creationId xmlns:a16="http://schemas.microsoft.com/office/drawing/2014/main" id="{CDE832BD-AFC7-4CEE-A814-39B5E8DE8648}"/>
              </a:ext>
            </a:extLst>
          </p:cNvPr>
          <p:cNvSpPr/>
          <p:nvPr/>
        </p:nvSpPr>
        <p:spPr>
          <a:xfrm flipV="1">
            <a:off x="6321584" y="4565723"/>
            <a:ext cx="439003" cy="1208512"/>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6AA6C8D9-CB54-4252-B4F8-67023D57F2B1}"/>
              </a:ext>
            </a:extLst>
          </p:cNvPr>
          <p:cNvSpPr txBox="1"/>
          <p:nvPr/>
        </p:nvSpPr>
        <p:spPr>
          <a:xfrm rot="16200000">
            <a:off x="7938991" y="4985312"/>
            <a:ext cx="992579" cy="369332"/>
          </a:xfrm>
          <a:prstGeom prst="rect">
            <a:avLst/>
          </a:prstGeom>
          <a:noFill/>
        </p:spPr>
        <p:txBody>
          <a:bodyPr wrap="none" rtlCol="0">
            <a:spAutoFit/>
          </a:bodyPr>
          <a:lstStyle/>
          <a:p>
            <a:r>
              <a:rPr lang="en-US" dirty="0">
                <a:solidFill>
                  <a:schemeClr val="bg1"/>
                </a:solidFill>
              </a:rPr>
              <a:t>Support</a:t>
            </a:r>
          </a:p>
        </p:txBody>
      </p:sp>
      <p:sp>
        <p:nvSpPr>
          <p:cNvPr id="11" name="TextBox 10">
            <a:extLst>
              <a:ext uri="{FF2B5EF4-FFF2-40B4-BE49-F238E27FC236}">
                <a16:creationId xmlns:a16="http://schemas.microsoft.com/office/drawing/2014/main" id="{40139B90-1B4C-4810-930E-16880FB468A4}"/>
              </a:ext>
            </a:extLst>
          </p:cNvPr>
          <p:cNvSpPr txBox="1"/>
          <p:nvPr/>
        </p:nvSpPr>
        <p:spPr>
          <a:xfrm rot="16200000">
            <a:off x="6052905" y="4985312"/>
            <a:ext cx="992579" cy="369332"/>
          </a:xfrm>
          <a:prstGeom prst="rect">
            <a:avLst/>
          </a:prstGeom>
          <a:noFill/>
        </p:spPr>
        <p:txBody>
          <a:bodyPr wrap="none" rtlCol="0">
            <a:spAutoFit/>
          </a:bodyPr>
          <a:lstStyle/>
          <a:p>
            <a:r>
              <a:rPr lang="en-US" dirty="0">
                <a:solidFill>
                  <a:schemeClr val="bg1"/>
                </a:solidFill>
              </a:rPr>
              <a:t>Support</a:t>
            </a:r>
          </a:p>
        </p:txBody>
      </p:sp>
      <p:sp>
        <p:nvSpPr>
          <p:cNvPr id="12" name="TextBox 11">
            <a:extLst>
              <a:ext uri="{FF2B5EF4-FFF2-40B4-BE49-F238E27FC236}">
                <a16:creationId xmlns:a16="http://schemas.microsoft.com/office/drawing/2014/main" id="{AE4CE51D-6D6A-4013-8496-EB39C3706B1A}"/>
              </a:ext>
            </a:extLst>
          </p:cNvPr>
          <p:cNvSpPr txBox="1"/>
          <p:nvPr/>
        </p:nvSpPr>
        <p:spPr>
          <a:xfrm rot="5400000">
            <a:off x="7017001" y="4838875"/>
            <a:ext cx="915635" cy="369332"/>
          </a:xfrm>
          <a:prstGeom prst="rect">
            <a:avLst/>
          </a:prstGeom>
          <a:noFill/>
        </p:spPr>
        <p:txBody>
          <a:bodyPr wrap="none" rtlCol="0">
            <a:spAutoFit/>
          </a:bodyPr>
          <a:lstStyle/>
          <a:p>
            <a:r>
              <a:rPr lang="en-US" dirty="0">
                <a:solidFill>
                  <a:schemeClr val="bg1"/>
                </a:solidFill>
              </a:rPr>
              <a:t>Gravity</a:t>
            </a:r>
          </a:p>
        </p:txBody>
      </p:sp>
      <p:sp>
        <p:nvSpPr>
          <p:cNvPr id="14" name="Footer Placeholder 3">
            <a:extLst>
              <a:ext uri="{FF2B5EF4-FFF2-40B4-BE49-F238E27FC236}">
                <a16:creationId xmlns:a16="http://schemas.microsoft.com/office/drawing/2014/main" id="{8062933E-BC37-46D5-9540-04B05F7A81B1}"/>
              </a:ext>
            </a:extLst>
          </p:cNvPr>
          <p:cNvSpPr>
            <a:spLocks noGrp="1"/>
          </p:cNvSpPr>
          <p:nvPr>
            <p:ph type="ftr" sz="quarter" idx="13"/>
          </p:nvPr>
        </p:nvSpPr>
        <p:spPr>
          <a:xfrm>
            <a:off x="1443034" y="6431138"/>
            <a:ext cx="4454524" cy="365125"/>
          </a:xfrm>
        </p:spPr>
        <p:txBody>
          <a:bodyPr/>
          <a:lstStyle/>
          <a:p>
            <a:r>
              <a:rPr lang="en-US" dirty="0" err="1"/>
              <a:t>EnergyWorks</a:t>
            </a:r>
            <a:r>
              <a:rPr lang="en-US" dirty="0"/>
              <a:t> 2018  ©The NEED Project </a:t>
            </a:r>
          </a:p>
        </p:txBody>
      </p:sp>
    </p:spTree>
    <p:extLst>
      <p:ext uri="{BB962C8B-B14F-4D97-AF65-F5344CB8AC3E}">
        <p14:creationId xmlns:p14="http://schemas.microsoft.com/office/powerpoint/2010/main" val="385734871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2CDB0F-EC6D-4EDA-B489-602B5EF61CC9}"/>
              </a:ext>
            </a:extLst>
          </p:cNvPr>
          <p:cNvSpPr>
            <a:spLocks noGrp="1"/>
          </p:cNvSpPr>
          <p:nvPr>
            <p:ph type="title"/>
          </p:nvPr>
        </p:nvSpPr>
        <p:spPr/>
        <p:txBody>
          <a:bodyPr/>
          <a:lstStyle/>
          <a:p>
            <a:r>
              <a:rPr lang="en-US" dirty="0"/>
              <a:t>It Has Potential</a:t>
            </a:r>
          </a:p>
        </p:txBody>
      </p:sp>
      <p:sp>
        <p:nvSpPr>
          <p:cNvPr id="3" name="Content Placeholder 2">
            <a:extLst>
              <a:ext uri="{FF2B5EF4-FFF2-40B4-BE49-F238E27FC236}">
                <a16:creationId xmlns:a16="http://schemas.microsoft.com/office/drawing/2014/main" id="{0459EFD4-E1BC-4B65-80B1-3472FC92B8F7}"/>
              </a:ext>
            </a:extLst>
          </p:cNvPr>
          <p:cNvSpPr>
            <a:spLocks noGrp="1"/>
          </p:cNvSpPr>
          <p:nvPr>
            <p:ph idx="1"/>
          </p:nvPr>
        </p:nvSpPr>
        <p:spPr/>
        <p:txBody>
          <a:bodyPr/>
          <a:lstStyle/>
          <a:p>
            <a:r>
              <a:rPr lang="en-US" sz="3600" dirty="0"/>
              <a:t>Moving requires energy; the energy of motion is kinetic energy</a:t>
            </a:r>
          </a:p>
          <a:p>
            <a:r>
              <a:rPr lang="en-US" sz="3600" dirty="0"/>
              <a:t>Kinetic energy must come from somewhere</a:t>
            </a:r>
          </a:p>
          <a:p>
            <a:r>
              <a:rPr lang="en-US" sz="3600" dirty="0"/>
              <a:t>Stored energy = Potential Energy</a:t>
            </a:r>
          </a:p>
          <a:p>
            <a:r>
              <a:rPr lang="en-US" sz="3600" dirty="0"/>
              <a:t>Much of child’s play involves gravitational or elastic potential energy</a:t>
            </a:r>
          </a:p>
          <a:p>
            <a:endParaRPr lang="en-US" dirty="0"/>
          </a:p>
        </p:txBody>
      </p:sp>
      <p:sp>
        <p:nvSpPr>
          <p:cNvPr id="5" name="Footer Placeholder 3">
            <a:extLst>
              <a:ext uri="{FF2B5EF4-FFF2-40B4-BE49-F238E27FC236}">
                <a16:creationId xmlns:a16="http://schemas.microsoft.com/office/drawing/2014/main" id="{A53DEC71-00CF-4721-8818-6B3B50F64272}"/>
              </a:ext>
            </a:extLst>
          </p:cNvPr>
          <p:cNvSpPr>
            <a:spLocks noGrp="1"/>
          </p:cNvSpPr>
          <p:nvPr>
            <p:ph type="ftr" sz="quarter" idx="13"/>
          </p:nvPr>
        </p:nvSpPr>
        <p:spPr>
          <a:xfrm>
            <a:off x="1443034" y="6431138"/>
            <a:ext cx="4454524" cy="365125"/>
          </a:xfrm>
        </p:spPr>
        <p:txBody>
          <a:bodyPr/>
          <a:lstStyle/>
          <a:p>
            <a:r>
              <a:rPr lang="en-US" dirty="0" err="1"/>
              <a:t>EnergyWorks</a:t>
            </a:r>
            <a:r>
              <a:rPr lang="en-US" dirty="0"/>
              <a:t> 2018  ©The NEED Project </a:t>
            </a:r>
          </a:p>
        </p:txBody>
      </p:sp>
    </p:spTree>
    <p:extLst>
      <p:ext uri="{BB962C8B-B14F-4D97-AF65-F5344CB8AC3E}">
        <p14:creationId xmlns:p14="http://schemas.microsoft.com/office/powerpoint/2010/main" val="427867037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DC123F1E-E631-4144-9BB7-40AA2202C53F}"/>
              </a:ext>
            </a:extLst>
          </p:cNvPr>
          <p:cNvSpPr>
            <a:spLocks noGrp="1"/>
          </p:cNvSpPr>
          <p:nvPr>
            <p:ph type="title"/>
          </p:nvPr>
        </p:nvSpPr>
        <p:spPr>
          <a:xfrm>
            <a:off x="825500" y="854762"/>
            <a:ext cx="5172075" cy="1043609"/>
          </a:xfrm>
        </p:spPr>
        <p:txBody>
          <a:bodyPr>
            <a:normAutofit fontScale="90000"/>
          </a:bodyPr>
          <a:lstStyle/>
          <a:p>
            <a:r>
              <a:rPr lang="en-US" dirty="0"/>
              <a:t>Transformations are Science in Disguise</a:t>
            </a:r>
          </a:p>
        </p:txBody>
      </p:sp>
      <p:sp>
        <p:nvSpPr>
          <p:cNvPr id="6" name="Text Placeholder 5">
            <a:extLst>
              <a:ext uri="{FF2B5EF4-FFF2-40B4-BE49-F238E27FC236}">
                <a16:creationId xmlns:a16="http://schemas.microsoft.com/office/drawing/2014/main" id="{50CE8BC3-FC39-45B8-A405-54629313CBF8}"/>
              </a:ext>
            </a:extLst>
          </p:cNvPr>
          <p:cNvSpPr>
            <a:spLocks noGrp="1"/>
          </p:cNvSpPr>
          <p:nvPr>
            <p:ph type="body" sz="quarter" idx="12"/>
          </p:nvPr>
        </p:nvSpPr>
        <p:spPr>
          <a:xfrm>
            <a:off x="825500" y="2176672"/>
            <a:ext cx="5172075" cy="4144616"/>
          </a:xfrm>
        </p:spPr>
        <p:txBody>
          <a:bodyPr/>
          <a:lstStyle/>
          <a:p>
            <a:pPr marL="342900" indent="-342900">
              <a:buClr>
                <a:srgbClr val="00B0F0"/>
              </a:buClr>
              <a:buFont typeface="Arial" panose="020B0604020202020204" pitchFamily="34" charset="0"/>
              <a:buChar char="•"/>
            </a:pPr>
            <a:r>
              <a:rPr lang="en-US" sz="2800" dirty="0"/>
              <a:t>This large rock in Colorado has gravitational energy.</a:t>
            </a:r>
          </a:p>
          <a:p>
            <a:pPr marL="342900" indent="-342900">
              <a:buClr>
                <a:srgbClr val="00B0F0"/>
              </a:buClr>
              <a:buFont typeface="Arial" panose="020B0604020202020204" pitchFamily="34" charset="0"/>
              <a:buChar char="•"/>
            </a:pPr>
            <a:r>
              <a:rPr lang="en-US" sz="2800" dirty="0"/>
              <a:t>A big push would send the rock tumbling </a:t>
            </a:r>
            <a:r>
              <a:rPr lang="en-US" sz="1400" dirty="0"/>
              <a:t>(</a:t>
            </a:r>
            <a:r>
              <a:rPr lang="en-US" sz="1400" i="1" dirty="0"/>
              <a:t>DO NOT try this at home, or anywhere else</a:t>
            </a:r>
            <a:r>
              <a:rPr lang="en-US" sz="1400" dirty="0"/>
              <a:t>).</a:t>
            </a:r>
          </a:p>
          <a:p>
            <a:pPr marL="342900" indent="-342900">
              <a:buClr>
                <a:srgbClr val="00B0F0"/>
              </a:buClr>
              <a:buFont typeface="Arial" panose="020B0604020202020204" pitchFamily="34" charset="0"/>
              <a:buChar char="•"/>
            </a:pPr>
            <a:r>
              <a:rPr lang="en-US" sz="2800" dirty="0"/>
              <a:t>If the rock falls, the gravitational energy is transformed into kinetic energy as motion.</a:t>
            </a:r>
          </a:p>
          <a:p>
            <a:endParaRPr lang="en-US" dirty="0"/>
          </a:p>
        </p:txBody>
      </p:sp>
      <p:pic>
        <p:nvPicPr>
          <p:cNvPr id="7" name="Picture 2" descr="http://lh3.ggpht.com/-Q1dMIg6VOS4/T5ubdbiKy6I/AAAAAAAAWoE/U9j_hJN85PU/Balance_Rock%25252C_Garden_of_the_Gods%25255B3%25255D.jpg?imgmax=800">
            <a:extLst>
              <a:ext uri="{FF2B5EF4-FFF2-40B4-BE49-F238E27FC236}">
                <a16:creationId xmlns:a16="http://schemas.microsoft.com/office/drawing/2014/main" id="{ACEAF13E-66C7-4EE1-ACAD-506F17291070}"/>
              </a:ext>
            </a:extLst>
          </p:cNvPr>
          <p:cNvPicPr>
            <a:picLocks noGrp="1" noChangeAspect="1" noChangeArrowheads="1"/>
          </p:cNvPicPr>
          <p:nvPr>
            <p:ph type="pic" sz="quarter" idx="10"/>
          </p:nvPr>
        </p:nvPicPr>
        <p:blipFill>
          <a:blip r:embed="rId3" cstate="print">
            <a:extLst>
              <a:ext uri="{28A0092B-C50C-407E-A947-70E740481C1C}">
                <a14:useLocalDpi xmlns:a14="http://schemas.microsoft.com/office/drawing/2010/main" val="0"/>
              </a:ext>
            </a:extLst>
          </a:blip>
          <a:srcRect t="12430" b="12430"/>
          <a:stretch>
            <a:fillRect/>
          </a:stretch>
        </p:blipFill>
        <p:spPr bwMode="auto">
          <a:prstGeom prst="rect">
            <a:avLst/>
          </a:prstGeom>
          <a:noFill/>
          <a:extLst>
            <a:ext uri="{909E8E84-426E-40DD-AFC4-6F175D3DCCD1}">
              <a14:hiddenFill xmlns:a14="http://schemas.microsoft.com/office/drawing/2010/main">
                <a:solidFill>
                  <a:srgbClr val="FFFFFF"/>
                </a:solidFill>
              </a14:hiddenFill>
            </a:ext>
          </a:extLst>
        </p:spPr>
      </p:pic>
      <p:sp>
        <p:nvSpPr>
          <p:cNvPr id="9" name="Footer Placeholder 3">
            <a:extLst>
              <a:ext uri="{FF2B5EF4-FFF2-40B4-BE49-F238E27FC236}">
                <a16:creationId xmlns:a16="http://schemas.microsoft.com/office/drawing/2014/main" id="{A8EBB187-AA1D-4AEC-B379-1478B6291D2F}"/>
              </a:ext>
            </a:extLst>
          </p:cNvPr>
          <p:cNvSpPr>
            <a:spLocks noGrp="1"/>
          </p:cNvSpPr>
          <p:nvPr>
            <p:ph type="ftr" sz="quarter" idx="13"/>
          </p:nvPr>
        </p:nvSpPr>
        <p:spPr>
          <a:xfrm>
            <a:off x="1443034" y="6431138"/>
            <a:ext cx="4454524" cy="365125"/>
          </a:xfrm>
        </p:spPr>
        <p:txBody>
          <a:bodyPr/>
          <a:lstStyle/>
          <a:p>
            <a:r>
              <a:rPr lang="en-US" dirty="0" err="1"/>
              <a:t>EnergyWorks</a:t>
            </a:r>
            <a:r>
              <a:rPr lang="en-US" dirty="0"/>
              <a:t> 2018  ©The NEED Project </a:t>
            </a:r>
          </a:p>
        </p:txBody>
      </p:sp>
    </p:spTree>
    <p:extLst>
      <p:ext uri="{BB962C8B-B14F-4D97-AF65-F5344CB8AC3E}">
        <p14:creationId xmlns:p14="http://schemas.microsoft.com/office/powerpoint/2010/main" val="238870960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2C0C63-C5F8-49CB-A875-2B6CC670B1E0}"/>
              </a:ext>
            </a:extLst>
          </p:cNvPr>
          <p:cNvSpPr>
            <a:spLocks noGrp="1"/>
          </p:cNvSpPr>
          <p:nvPr>
            <p:ph type="title"/>
          </p:nvPr>
        </p:nvSpPr>
        <p:spPr/>
        <p:txBody>
          <a:bodyPr/>
          <a:lstStyle/>
          <a:p>
            <a:r>
              <a:rPr lang="en-US" dirty="0"/>
              <a:t>What is Energy?</a:t>
            </a:r>
          </a:p>
        </p:txBody>
      </p:sp>
      <p:sp>
        <p:nvSpPr>
          <p:cNvPr id="3" name="Content Placeholder 2">
            <a:extLst>
              <a:ext uri="{FF2B5EF4-FFF2-40B4-BE49-F238E27FC236}">
                <a16:creationId xmlns:a16="http://schemas.microsoft.com/office/drawing/2014/main" id="{AC2FFEE7-D236-4FD9-9B99-895B2BC93DC0}"/>
              </a:ext>
            </a:extLst>
          </p:cNvPr>
          <p:cNvSpPr>
            <a:spLocks noGrp="1"/>
          </p:cNvSpPr>
          <p:nvPr>
            <p:ph idx="1"/>
          </p:nvPr>
        </p:nvSpPr>
        <p:spPr/>
        <p:txBody>
          <a:bodyPr/>
          <a:lstStyle/>
          <a:p>
            <a:r>
              <a:rPr lang="en-US" sz="3600" b="1" dirty="0"/>
              <a:t>Energy is the ability to do work or cause a change</a:t>
            </a:r>
          </a:p>
          <a:p>
            <a:r>
              <a:rPr lang="en-US" sz="3600" b="1" dirty="0"/>
              <a:t>Law of Conservation of Matter/Energy</a:t>
            </a:r>
          </a:p>
          <a:p>
            <a:r>
              <a:rPr lang="en-US" sz="3600" dirty="0"/>
              <a:t>The more energy matter has, the more likely it is to be liquid or gas</a:t>
            </a:r>
          </a:p>
          <a:p>
            <a:r>
              <a:rPr lang="en-US" sz="3600" dirty="0"/>
              <a:t>“Absolute zero” means no energy – Zero degrees Kelvin – theoretical because all substances have some energy</a:t>
            </a:r>
          </a:p>
          <a:p>
            <a:endParaRPr lang="en-US" dirty="0"/>
          </a:p>
        </p:txBody>
      </p:sp>
      <p:sp>
        <p:nvSpPr>
          <p:cNvPr id="5" name="Footer Placeholder 3">
            <a:extLst>
              <a:ext uri="{FF2B5EF4-FFF2-40B4-BE49-F238E27FC236}">
                <a16:creationId xmlns:a16="http://schemas.microsoft.com/office/drawing/2014/main" id="{DB838B69-2F45-4E1B-93B9-AA46E81CB52C}"/>
              </a:ext>
            </a:extLst>
          </p:cNvPr>
          <p:cNvSpPr>
            <a:spLocks noGrp="1"/>
          </p:cNvSpPr>
          <p:nvPr>
            <p:ph type="ftr" sz="quarter" idx="13"/>
          </p:nvPr>
        </p:nvSpPr>
        <p:spPr>
          <a:xfrm>
            <a:off x="1443034" y="6431138"/>
            <a:ext cx="4454524" cy="365125"/>
          </a:xfrm>
        </p:spPr>
        <p:txBody>
          <a:bodyPr/>
          <a:lstStyle/>
          <a:p>
            <a:r>
              <a:rPr lang="en-US" dirty="0" err="1"/>
              <a:t>EnergyWorks</a:t>
            </a:r>
            <a:r>
              <a:rPr lang="en-US" dirty="0"/>
              <a:t> 2018  ©The NEED Project </a:t>
            </a:r>
          </a:p>
        </p:txBody>
      </p:sp>
    </p:spTree>
    <p:extLst>
      <p:ext uri="{BB962C8B-B14F-4D97-AF65-F5344CB8AC3E}">
        <p14:creationId xmlns:p14="http://schemas.microsoft.com/office/powerpoint/2010/main" val="66028941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75937F-7823-460C-B778-69CE31781C4E}"/>
              </a:ext>
            </a:extLst>
          </p:cNvPr>
          <p:cNvSpPr>
            <a:spLocks noGrp="1"/>
          </p:cNvSpPr>
          <p:nvPr>
            <p:ph type="title"/>
          </p:nvPr>
        </p:nvSpPr>
        <p:spPr/>
        <p:txBody>
          <a:bodyPr/>
          <a:lstStyle/>
          <a:p>
            <a:r>
              <a:rPr lang="en-US" dirty="0"/>
              <a:t>Growth</a:t>
            </a:r>
          </a:p>
        </p:txBody>
      </p:sp>
      <p:sp>
        <p:nvSpPr>
          <p:cNvPr id="4" name="Sun 3">
            <a:extLst>
              <a:ext uri="{FF2B5EF4-FFF2-40B4-BE49-F238E27FC236}">
                <a16:creationId xmlns:a16="http://schemas.microsoft.com/office/drawing/2014/main" id="{6B42F5BF-A064-48A7-B82E-DB45A5E159B0}"/>
              </a:ext>
            </a:extLst>
          </p:cNvPr>
          <p:cNvSpPr/>
          <p:nvPr/>
        </p:nvSpPr>
        <p:spPr>
          <a:xfrm>
            <a:off x="2498245" y="1014683"/>
            <a:ext cx="1624084" cy="1678675"/>
          </a:xfrm>
          <a:prstGeom prst="sun">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5" name="TextBox 4">
            <a:extLst>
              <a:ext uri="{FF2B5EF4-FFF2-40B4-BE49-F238E27FC236}">
                <a16:creationId xmlns:a16="http://schemas.microsoft.com/office/drawing/2014/main" id="{9F2AE5AB-24EC-45B0-A6E6-22C6E5080E4D}"/>
              </a:ext>
            </a:extLst>
          </p:cNvPr>
          <p:cNvSpPr txBox="1"/>
          <p:nvPr/>
        </p:nvSpPr>
        <p:spPr>
          <a:xfrm>
            <a:off x="2778024" y="1530854"/>
            <a:ext cx="1064525" cy="646331"/>
          </a:xfrm>
          <a:prstGeom prst="rect">
            <a:avLst/>
          </a:prstGeom>
          <a:noFill/>
        </p:spPr>
        <p:txBody>
          <a:bodyPr wrap="square" rtlCol="0">
            <a:spAutoFit/>
          </a:bodyPr>
          <a:lstStyle/>
          <a:p>
            <a:pPr algn="ctr"/>
            <a:r>
              <a:rPr lang="en-US" dirty="0"/>
              <a:t>Nuclear Energy</a:t>
            </a:r>
          </a:p>
        </p:txBody>
      </p:sp>
      <p:grpSp>
        <p:nvGrpSpPr>
          <p:cNvPr id="6" name="Group 5">
            <a:extLst>
              <a:ext uri="{FF2B5EF4-FFF2-40B4-BE49-F238E27FC236}">
                <a16:creationId xmlns:a16="http://schemas.microsoft.com/office/drawing/2014/main" id="{788E2CE5-7A87-48C5-86C4-74C1CAEC79A4}"/>
              </a:ext>
            </a:extLst>
          </p:cNvPr>
          <p:cNvGrpSpPr/>
          <p:nvPr/>
        </p:nvGrpSpPr>
        <p:grpSpPr>
          <a:xfrm>
            <a:off x="3823500" y="2062063"/>
            <a:ext cx="1972063" cy="1394237"/>
            <a:chOff x="1424084" y="2618766"/>
            <a:chExt cx="1972063" cy="1394237"/>
          </a:xfrm>
        </p:grpSpPr>
        <p:sp>
          <p:nvSpPr>
            <p:cNvPr id="7" name="Block Arc 6">
              <a:extLst>
                <a:ext uri="{FF2B5EF4-FFF2-40B4-BE49-F238E27FC236}">
                  <a16:creationId xmlns:a16="http://schemas.microsoft.com/office/drawing/2014/main" id="{D3B6EEE9-E5FE-4536-A609-50085CB64B47}"/>
                </a:ext>
              </a:extLst>
            </p:cNvPr>
            <p:cNvSpPr/>
            <p:nvPr/>
          </p:nvSpPr>
          <p:spPr>
            <a:xfrm rot="2031419">
              <a:off x="1532901" y="2618766"/>
              <a:ext cx="545911" cy="477672"/>
            </a:xfrm>
            <a:prstGeom prst="blockArc">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8" name="Block Arc 7">
              <a:extLst>
                <a:ext uri="{FF2B5EF4-FFF2-40B4-BE49-F238E27FC236}">
                  <a16:creationId xmlns:a16="http://schemas.microsoft.com/office/drawing/2014/main" id="{927D9F85-F5F7-4AF5-BF78-F6A16DF1BDE0}"/>
                </a:ext>
              </a:extLst>
            </p:cNvPr>
            <p:cNvSpPr/>
            <p:nvPr/>
          </p:nvSpPr>
          <p:spPr>
            <a:xfrm rot="2031419" flipV="1">
              <a:off x="1887072" y="2856374"/>
              <a:ext cx="545911" cy="477672"/>
            </a:xfrm>
            <a:prstGeom prst="blockArc">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9" name="Block Arc 8">
              <a:extLst>
                <a:ext uri="{FF2B5EF4-FFF2-40B4-BE49-F238E27FC236}">
                  <a16:creationId xmlns:a16="http://schemas.microsoft.com/office/drawing/2014/main" id="{7D7B3833-AC0D-4E6F-8454-05EF1219244D}"/>
                </a:ext>
              </a:extLst>
            </p:cNvPr>
            <p:cNvSpPr/>
            <p:nvPr/>
          </p:nvSpPr>
          <p:spPr>
            <a:xfrm rot="2031419">
              <a:off x="2267690" y="3111724"/>
              <a:ext cx="545911" cy="477672"/>
            </a:xfrm>
            <a:prstGeom prst="blockArc">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0" name="Block Arc 9">
              <a:extLst>
                <a:ext uri="{FF2B5EF4-FFF2-40B4-BE49-F238E27FC236}">
                  <a16:creationId xmlns:a16="http://schemas.microsoft.com/office/drawing/2014/main" id="{28E5B0E8-AB7B-4E07-A6D8-D75945625A88}"/>
                </a:ext>
              </a:extLst>
            </p:cNvPr>
            <p:cNvSpPr/>
            <p:nvPr/>
          </p:nvSpPr>
          <p:spPr>
            <a:xfrm rot="2031419" flipV="1">
              <a:off x="2635084" y="3358202"/>
              <a:ext cx="545911" cy="477672"/>
            </a:xfrm>
            <a:prstGeom prst="blockArc">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1" name="Isosceles Triangle 10">
              <a:extLst>
                <a:ext uri="{FF2B5EF4-FFF2-40B4-BE49-F238E27FC236}">
                  <a16:creationId xmlns:a16="http://schemas.microsoft.com/office/drawing/2014/main" id="{CEF6ABA3-E079-4027-A507-4B013343A5B4}"/>
                </a:ext>
              </a:extLst>
            </p:cNvPr>
            <p:cNvSpPr/>
            <p:nvPr/>
          </p:nvSpPr>
          <p:spPr>
            <a:xfrm rot="5095089">
              <a:off x="3000361" y="3617218"/>
              <a:ext cx="409433" cy="382138"/>
            </a:xfrm>
            <a:prstGeom prst="triangle">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CDF36BCF-430D-4E85-A28A-F50598A92BF3}"/>
                </a:ext>
              </a:extLst>
            </p:cNvPr>
            <p:cNvSpPr txBox="1"/>
            <p:nvPr/>
          </p:nvSpPr>
          <p:spPr>
            <a:xfrm rot="2031419">
              <a:off x="1424084" y="3044369"/>
              <a:ext cx="1774845" cy="369332"/>
            </a:xfrm>
            <a:prstGeom prst="rect">
              <a:avLst/>
            </a:prstGeom>
            <a:noFill/>
          </p:spPr>
          <p:txBody>
            <a:bodyPr wrap="none" rtlCol="0">
              <a:spAutoFit/>
            </a:bodyPr>
            <a:lstStyle/>
            <a:p>
              <a:r>
                <a:rPr lang="en-US" dirty="0"/>
                <a:t>Radiant Energy</a:t>
              </a:r>
            </a:p>
          </p:txBody>
        </p:sp>
      </p:grpSp>
      <p:pic>
        <p:nvPicPr>
          <p:cNvPr id="13" name="Picture 2" descr="http://images.clipartpanda.com/plant-clipart-ycoxgMkcE.png">
            <a:extLst>
              <a:ext uri="{FF2B5EF4-FFF2-40B4-BE49-F238E27FC236}">
                <a16:creationId xmlns:a16="http://schemas.microsoft.com/office/drawing/2014/main" id="{A90F045F-670F-473D-9F02-98EDED7D9B19}"/>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161933" y="2699607"/>
            <a:ext cx="1779994" cy="2163490"/>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4" descr="http://www.ces.fau.edu/nasa/images/Energy/CO2.jpg">
            <a:extLst>
              <a:ext uri="{FF2B5EF4-FFF2-40B4-BE49-F238E27FC236}">
                <a16:creationId xmlns:a16="http://schemas.microsoft.com/office/drawing/2014/main" id="{09404541-30C5-4EF7-AD19-D4BC5F7BF89F}"/>
              </a:ext>
            </a:extLst>
          </p:cNvPr>
          <p:cNvPicPr>
            <a:picLocks noChangeAspect="1" noChangeArrowheads="1"/>
          </p:cNvPicPr>
          <p:nvPr/>
        </p:nvPicPr>
        <p:blipFill>
          <a:blip r:embed="rId4" cstate="print">
            <a:extLst>
              <a:ext uri="{BEBA8EAE-BF5A-486C-A8C5-ECC9F3942E4B}">
                <a14:imgProps xmlns:a14="http://schemas.microsoft.com/office/drawing/2010/main">
                  <a14:imgLayer r:embed="rId5">
                    <a14:imgEffect>
                      <a14:backgroundRemoval t="1961" b="76863" l="650" r="99278">
                        <a14:foregroundMark x1="20000" y1="37124" x2="20000" y2="37124"/>
                        <a14:foregroundMark x1="22166" y1="33333" x2="22166" y2="33333"/>
                        <a14:foregroundMark x1="22383" y1="41438" x2="22383" y2="41438"/>
                        <a14:foregroundMark x1="18484" y1="40131" x2="18484" y2="40131"/>
                        <a14:foregroundMark x1="51047" y1="36993" x2="51047" y2="36993"/>
                        <a14:foregroundMark x1="50830" y1="39739" x2="50830" y2="39739"/>
                        <a14:foregroundMark x1="79928" y1="37908" x2="79928" y2="37908"/>
                        <a14:foregroundMark x1="77256" y1="40131" x2="77256" y2="40131"/>
                        <a14:foregroundMark x1="81661" y1="41569" x2="81661" y2="41569"/>
                      </a14:backgroundRemoval>
                    </a14:imgEffect>
                  </a14:imgLayer>
                </a14:imgProps>
              </a:ext>
              <a:ext uri="{28A0092B-C50C-407E-A947-70E740481C1C}">
                <a14:useLocalDpi xmlns:a14="http://schemas.microsoft.com/office/drawing/2010/main" val="0"/>
              </a:ext>
            </a:extLst>
          </a:blip>
          <a:srcRect/>
          <a:stretch>
            <a:fillRect/>
          </a:stretch>
        </p:blipFill>
        <p:spPr bwMode="auto">
          <a:xfrm>
            <a:off x="6684673" y="5013649"/>
            <a:ext cx="1041025" cy="575006"/>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6" descr="http://thumbs.dreamstime.com/x/water-molecule-h2o-isolated-oxygen-hydrogen-red-wh-17629172.jpg">
            <a:extLst>
              <a:ext uri="{FF2B5EF4-FFF2-40B4-BE49-F238E27FC236}">
                <a16:creationId xmlns:a16="http://schemas.microsoft.com/office/drawing/2014/main" id="{1EDE0401-C6A1-4ACA-BDBB-E4D9DC4EEEE4}"/>
              </a:ext>
            </a:extLst>
          </p:cNvPr>
          <p:cNvPicPr>
            <a:picLocks noChangeAspect="1" noChangeArrowheads="1"/>
          </p:cNvPicPr>
          <p:nvPr/>
        </p:nvPicPr>
        <p:blipFill>
          <a:blip r:embed="rId6" cstate="print">
            <a:extLst>
              <a:ext uri="{BEBA8EAE-BF5A-486C-A8C5-ECC9F3942E4B}">
                <a14:imgProps xmlns:a14="http://schemas.microsoft.com/office/drawing/2010/main">
                  <a14:imgLayer r:embed="rId7">
                    <a14:imgEffect>
                      <a14:backgroundRemoval t="10000" b="77105" l="7500" r="92000">
                        <a14:foregroundMark x1="50750" y1="49737" x2="50750" y2="49737"/>
                        <a14:foregroundMark x1="48250" y1="52632" x2="48250" y2="52632"/>
                        <a14:foregroundMark x1="78250" y1="30526" x2="78250" y2="30526"/>
                        <a14:foregroundMark x1="27000" y1="27105" x2="27000" y2="27105"/>
                        <a14:foregroundMark x1="73750" y1="27368" x2="73750" y2="27368"/>
                        <a14:foregroundMark x1="53000" y1="47632" x2="53000" y2="47632"/>
                      </a14:backgroundRemoval>
                    </a14:imgEffect>
                  </a14:imgLayer>
                </a14:imgProps>
              </a:ext>
              <a:ext uri="{28A0092B-C50C-407E-A947-70E740481C1C}">
                <a14:useLocalDpi xmlns:a14="http://schemas.microsoft.com/office/drawing/2010/main" val="0"/>
              </a:ext>
            </a:extLst>
          </a:blip>
          <a:srcRect/>
          <a:stretch>
            <a:fillRect/>
          </a:stretch>
        </p:blipFill>
        <p:spPr bwMode="auto">
          <a:xfrm>
            <a:off x="4010535" y="4426252"/>
            <a:ext cx="677992" cy="644093"/>
          </a:xfrm>
          <a:prstGeom prst="rect">
            <a:avLst/>
          </a:prstGeom>
          <a:noFill/>
          <a:extLst>
            <a:ext uri="{909E8E84-426E-40DD-AFC4-6F175D3DCCD1}">
              <a14:hiddenFill xmlns:a14="http://schemas.microsoft.com/office/drawing/2010/main">
                <a:solidFill>
                  <a:srgbClr val="FFFFFF"/>
                </a:solidFill>
              </a14:hiddenFill>
            </a:ext>
          </a:extLst>
        </p:spPr>
      </p:pic>
      <p:sp>
        <p:nvSpPr>
          <p:cNvPr id="16" name="TextBox 15">
            <a:extLst>
              <a:ext uri="{FF2B5EF4-FFF2-40B4-BE49-F238E27FC236}">
                <a16:creationId xmlns:a16="http://schemas.microsoft.com/office/drawing/2014/main" id="{E8DFDD84-80B9-4FE1-9B21-FF2A05ED83B6}"/>
              </a:ext>
            </a:extLst>
          </p:cNvPr>
          <p:cNvSpPr txBox="1"/>
          <p:nvPr/>
        </p:nvSpPr>
        <p:spPr>
          <a:xfrm>
            <a:off x="6460892" y="5013649"/>
            <a:ext cx="312906" cy="369332"/>
          </a:xfrm>
          <a:prstGeom prst="rect">
            <a:avLst/>
          </a:prstGeom>
          <a:noFill/>
        </p:spPr>
        <p:txBody>
          <a:bodyPr wrap="none" rtlCol="0">
            <a:spAutoFit/>
          </a:bodyPr>
          <a:lstStyle/>
          <a:p>
            <a:r>
              <a:rPr lang="en-US" dirty="0"/>
              <a:t>6</a:t>
            </a:r>
          </a:p>
        </p:txBody>
      </p:sp>
      <p:sp>
        <p:nvSpPr>
          <p:cNvPr id="17" name="TextBox 16">
            <a:extLst>
              <a:ext uri="{FF2B5EF4-FFF2-40B4-BE49-F238E27FC236}">
                <a16:creationId xmlns:a16="http://schemas.microsoft.com/office/drawing/2014/main" id="{1B7CBCCC-034F-4401-8917-0967CDD41DA8}"/>
              </a:ext>
            </a:extLst>
          </p:cNvPr>
          <p:cNvSpPr txBox="1"/>
          <p:nvPr/>
        </p:nvSpPr>
        <p:spPr>
          <a:xfrm>
            <a:off x="3796755" y="4541431"/>
            <a:ext cx="312906" cy="369332"/>
          </a:xfrm>
          <a:prstGeom prst="rect">
            <a:avLst/>
          </a:prstGeom>
          <a:noFill/>
        </p:spPr>
        <p:txBody>
          <a:bodyPr wrap="none" rtlCol="0">
            <a:spAutoFit/>
          </a:bodyPr>
          <a:lstStyle/>
          <a:p>
            <a:r>
              <a:rPr lang="en-US" dirty="0"/>
              <a:t>6</a:t>
            </a:r>
          </a:p>
        </p:txBody>
      </p:sp>
      <p:pic>
        <p:nvPicPr>
          <p:cNvPr id="18" name="Picture 8" descr="http://s.hswstatic.com/gif/food-glucose.gif">
            <a:extLst>
              <a:ext uri="{FF2B5EF4-FFF2-40B4-BE49-F238E27FC236}">
                <a16:creationId xmlns:a16="http://schemas.microsoft.com/office/drawing/2014/main" id="{51571AA4-B980-4A3F-A7C8-7EF82E6C06BF}"/>
              </a:ext>
            </a:extLst>
          </p:cNvPr>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7002613" y="1733137"/>
            <a:ext cx="2777388" cy="1904953"/>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10" descr="https://upload.wikimedia.org/wikipedia/commons/thumb/0/06/Pac_Man.svg/2000px-Pac_Man.svg.png">
            <a:extLst>
              <a:ext uri="{FF2B5EF4-FFF2-40B4-BE49-F238E27FC236}">
                <a16:creationId xmlns:a16="http://schemas.microsoft.com/office/drawing/2014/main" id="{79D27995-53D5-4437-AD1E-384F42FC93C0}"/>
              </a:ext>
            </a:extLst>
          </p:cNvPr>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flipH="1">
            <a:off x="9057175" y="1255925"/>
            <a:ext cx="2435853" cy="2847512"/>
          </a:xfrm>
          <a:prstGeom prst="rect">
            <a:avLst/>
          </a:prstGeom>
          <a:noFill/>
          <a:extLst>
            <a:ext uri="{909E8E84-426E-40DD-AFC4-6F175D3DCCD1}">
              <a14:hiddenFill xmlns:a14="http://schemas.microsoft.com/office/drawing/2010/main">
                <a:solidFill>
                  <a:srgbClr val="FFFFFF"/>
                </a:solidFill>
              </a14:hiddenFill>
            </a:ext>
          </a:extLst>
        </p:spPr>
      </p:pic>
      <p:sp>
        <p:nvSpPr>
          <p:cNvPr id="20" name="Curved Down Arrow 32">
            <a:extLst>
              <a:ext uri="{FF2B5EF4-FFF2-40B4-BE49-F238E27FC236}">
                <a16:creationId xmlns:a16="http://schemas.microsoft.com/office/drawing/2014/main" id="{AEDF53AE-BC69-4E86-83C3-C648C6E76B2C}"/>
              </a:ext>
            </a:extLst>
          </p:cNvPr>
          <p:cNvSpPr/>
          <p:nvPr/>
        </p:nvSpPr>
        <p:spPr>
          <a:xfrm rot="8901083">
            <a:off x="7627978" y="4853540"/>
            <a:ext cx="2549587" cy="890770"/>
          </a:xfrm>
          <a:prstGeom prst="curvedDownArrow">
            <a:avLst/>
          </a:prstGeom>
          <a:solidFill>
            <a:srgbClr val="C303E3"/>
          </a:solidFill>
          <a:ln>
            <a:solidFill>
              <a:srgbClr val="9D02B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1" name="Cloud Callout 25">
            <a:extLst>
              <a:ext uri="{FF2B5EF4-FFF2-40B4-BE49-F238E27FC236}">
                <a16:creationId xmlns:a16="http://schemas.microsoft.com/office/drawing/2014/main" id="{D917C29D-3012-4576-ACC1-231BE49DFCBB}"/>
              </a:ext>
            </a:extLst>
          </p:cNvPr>
          <p:cNvSpPr/>
          <p:nvPr/>
        </p:nvSpPr>
        <p:spPr>
          <a:xfrm rot="7888394">
            <a:off x="9882820" y="2913402"/>
            <a:ext cx="2005761" cy="1714003"/>
          </a:xfrm>
          <a:prstGeom prst="cloudCallou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2A40F6FD-A260-4309-9442-00B2F1199DA4}"/>
              </a:ext>
            </a:extLst>
          </p:cNvPr>
          <p:cNvSpPr txBox="1"/>
          <p:nvPr/>
        </p:nvSpPr>
        <p:spPr>
          <a:xfrm rot="19470172">
            <a:off x="10150647" y="3303168"/>
            <a:ext cx="1569660" cy="923330"/>
          </a:xfrm>
          <a:prstGeom prst="rect">
            <a:avLst/>
          </a:prstGeom>
          <a:noFill/>
        </p:spPr>
        <p:txBody>
          <a:bodyPr wrap="none" rtlCol="0">
            <a:spAutoFit/>
          </a:bodyPr>
          <a:lstStyle/>
          <a:p>
            <a:r>
              <a:rPr lang="en-US" dirty="0" err="1"/>
              <a:t>nomnomnom</a:t>
            </a:r>
            <a:endParaRPr lang="en-US" dirty="0"/>
          </a:p>
          <a:p>
            <a:r>
              <a:rPr lang="en-US" dirty="0" err="1"/>
              <a:t>nomnomnom</a:t>
            </a:r>
            <a:endParaRPr lang="en-US" dirty="0"/>
          </a:p>
          <a:p>
            <a:r>
              <a:rPr lang="en-US" dirty="0" err="1"/>
              <a:t>nomnomnom</a:t>
            </a:r>
            <a:endParaRPr lang="en-US" dirty="0"/>
          </a:p>
        </p:txBody>
      </p:sp>
      <p:sp>
        <p:nvSpPr>
          <p:cNvPr id="23" name="TextBox 22">
            <a:extLst>
              <a:ext uri="{FF2B5EF4-FFF2-40B4-BE49-F238E27FC236}">
                <a16:creationId xmlns:a16="http://schemas.microsoft.com/office/drawing/2014/main" id="{3DD255CD-F329-4E36-B1AA-90E1505724C8}"/>
              </a:ext>
            </a:extLst>
          </p:cNvPr>
          <p:cNvSpPr txBox="1"/>
          <p:nvPr/>
        </p:nvSpPr>
        <p:spPr>
          <a:xfrm rot="18133061">
            <a:off x="7620446" y="1417364"/>
            <a:ext cx="1941557" cy="369332"/>
          </a:xfrm>
          <a:prstGeom prst="rect">
            <a:avLst/>
          </a:prstGeom>
          <a:noFill/>
        </p:spPr>
        <p:txBody>
          <a:bodyPr wrap="none" rtlCol="0">
            <a:spAutoFit/>
          </a:bodyPr>
          <a:lstStyle/>
          <a:p>
            <a:r>
              <a:rPr lang="en-US" dirty="0"/>
              <a:t>Chemical Energy</a:t>
            </a:r>
          </a:p>
        </p:txBody>
      </p:sp>
      <p:grpSp>
        <p:nvGrpSpPr>
          <p:cNvPr id="24" name="Group 23">
            <a:extLst>
              <a:ext uri="{FF2B5EF4-FFF2-40B4-BE49-F238E27FC236}">
                <a16:creationId xmlns:a16="http://schemas.microsoft.com/office/drawing/2014/main" id="{7A56C9CD-EDCB-4607-8DC9-6EF5D7480BFB}"/>
              </a:ext>
            </a:extLst>
          </p:cNvPr>
          <p:cNvGrpSpPr/>
          <p:nvPr/>
        </p:nvGrpSpPr>
        <p:grpSpPr>
          <a:xfrm rot="20392073">
            <a:off x="4548741" y="386351"/>
            <a:ext cx="1826141" cy="1863246"/>
            <a:chOff x="319485" y="3155849"/>
            <a:chExt cx="1826141" cy="1863246"/>
          </a:xfrm>
        </p:grpSpPr>
        <p:grpSp>
          <p:nvGrpSpPr>
            <p:cNvPr id="25" name="Group 24">
              <a:extLst>
                <a:ext uri="{FF2B5EF4-FFF2-40B4-BE49-F238E27FC236}">
                  <a16:creationId xmlns:a16="http://schemas.microsoft.com/office/drawing/2014/main" id="{341FEE96-23BE-4DCE-8699-D20C24887209}"/>
                </a:ext>
              </a:extLst>
            </p:cNvPr>
            <p:cNvGrpSpPr/>
            <p:nvPr/>
          </p:nvGrpSpPr>
          <p:grpSpPr>
            <a:xfrm rot="4196900" flipH="1">
              <a:off x="221419" y="3390353"/>
              <a:ext cx="1863246" cy="1394237"/>
              <a:chOff x="221419" y="3390353"/>
              <a:chExt cx="1863246" cy="1394237"/>
            </a:xfrm>
          </p:grpSpPr>
          <p:sp>
            <p:nvSpPr>
              <p:cNvPr id="27" name="Block Arc 26">
                <a:extLst>
                  <a:ext uri="{FF2B5EF4-FFF2-40B4-BE49-F238E27FC236}">
                    <a16:creationId xmlns:a16="http://schemas.microsoft.com/office/drawing/2014/main" id="{EE75BF45-B089-4E41-8AA7-07FCCA4C8853}"/>
                  </a:ext>
                </a:extLst>
              </p:cNvPr>
              <p:cNvSpPr/>
              <p:nvPr/>
            </p:nvSpPr>
            <p:spPr>
              <a:xfrm rot="2031419">
                <a:off x="221419" y="3390353"/>
                <a:ext cx="545911" cy="477672"/>
              </a:xfrm>
              <a:prstGeom prst="blockArc">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8" name="Block Arc 27">
                <a:extLst>
                  <a:ext uri="{FF2B5EF4-FFF2-40B4-BE49-F238E27FC236}">
                    <a16:creationId xmlns:a16="http://schemas.microsoft.com/office/drawing/2014/main" id="{38DF85CD-A173-45B0-8C8D-5290D19467B8}"/>
                  </a:ext>
                </a:extLst>
              </p:cNvPr>
              <p:cNvSpPr/>
              <p:nvPr/>
            </p:nvSpPr>
            <p:spPr>
              <a:xfrm rot="2031419" flipV="1">
                <a:off x="575590" y="3627961"/>
                <a:ext cx="545911" cy="477672"/>
              </a:xfrm>
              <a:prstGeom prst="blockArc">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9" name="Block Arc 28">
                <a:extLst>
                  <a:ext uri="{FF2B5EF4-FFF2-40B4-BE49-F238E27FC236}">
                    <a16:creationId xmlns:a16="http://schemas.microsoft.com/office/drawing/2014/main" id="{233E1BAC-E535-4E3E-8CE2-31C65773D24B}"/>
                  </a:ext>
                </a:extLst>
              </p:cNvPr>
              <p:cNvSpPr/>
              <p:nvPr/>
            </p:nvSpPr>
            <p:spPr>
              <a:xfrm rot="2031419">
                <a:off x="956208" y="3883311"/>
                <a:ext cx="545911" cy="477672"/>
              </a:xfrm>
              <a:prstGeom prst="blockArc">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0" name="Block Arc 29">
                <a:extLst>
                  <a:ext uri="{FF2B5EF4-FFF2-40B4-BE49-F238E27FC236}">
                    <a16:creationId xmlns:a16="http://schemas.microsoft.com/office/drawing/2014/main" id="{7F9C74C7-70CD-45E5-8FC8-116F92826AFC}"/>
                  </a:ext>
                </a:extLst>
              </p:cNvPr>
              <p:cNvSpPr/>
              <p:nvPr/>
            </p:nvSpPr>
            <p:spPr>
              <a:xfrm rot="2031419" flipV="1">
                <a:off x="1323602" y="4129789"/>
                <a:ext cx="545911" cy="477672"/>
              </a:xfrm>
              <a:prstGeom prst="blockArc">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1" name="Isosceles Triangle 30">
                <a:extLst>
                  <a:ext uri="{FF2B5EF4-FFF2-40B4-BE49-F238E27FC236}">
                    <a16:creationId xmlns:a16="http://schemas.microsoft.com/office/drawing/2014/main" id="{7C4C5510-EDBC-47E0-8A07-3E0513A6EE17}"/>
                  </a:ext>
                </a:extLst>
              </p:cNvPr>
              <p:cNvSpPr/>
              <p:nvPr/>
            </p:nvSpPr>
            <p:spPr>
              <a:xfrm rot="5095089">
                <a:off x="1688879" y="4388805"/>
                <a:ext cx="409433" cy="382138"/>
              </a:xfrm>
              <a:prstGeom prst="triangle">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6" name="TextBox 25">
              <a:extLst>
                <a:ext uri="{FF2B5EF4-FFF2-40B4-BE49-F238E27FC236}">
                  <a16:creationId xmlns:a16="http://schemas.microsoft.com/office/drawing/2014/main" id="{EE9E1CB8-2EA3-4837-8A7C-3E7222057895}"/>
                </a:ext>
              </a:extLst>
            </p:cNvPr>
            <p:cNvSpPr txBox="1"/>
            <p:nvPr/>
          </p:nvSpPr>
          <p:spPr>
            <a:xfrm rot="2031419">
              <a:off x="319485" y="4064828"/>
              <a:ext cx="1826141" cy="369332"/>
            </a:xfrm>
            <a:prstGeom prst="rect">
              <a:avLst/>
            </a:prstGeom>
            <a:noFill/>
          </p:spPr>
          <p:txBody>
            <a:bodyPr wrap="none" rtlCol="0">
              <a:spAutoFit/>
            </a:bodyPr>
            <a:lstStyle/>
            <a:p>
              <a:r>
                <a:rPr lang="en-US" dirty="0"/>
                <a:t>Thermal Energy</a:t>
              </a:r>
            </a:p>
          </p:txBody>
        </p:sp>
      </p:grpSp>
      <p:grpSp>
        <p:nvGrpSpPr>
          <p:cNvPr id="32" name="Group 31">
            <a:extLst>
              <a:ext uri="{FF2B5EF4-FFF2-40B4-BE49-F238E27FC236}">
                <a16:creationId xmlns:a16="http://schemas.microsoft.com/office/drawing/2014/main" id="{9373370E-280F-4297-8CA3-E143A9155942}"/>
              </a:ext>
            </a:extLst>
          </p:cNvPr>
          <p:cNvGrpSpPr/>
          <p:nvPr/>
        </p:nvGrpSpPr>
        <p:grpSpPr>
          <a:xfrm rot="20302098">
            <a:off x="9451728" y="5150186"/>
            <a:ext cx="1967632" cy="1394237"/>
            <a:chOff x="117033" y="3390353"/>
            <a:chExt cx="1967632" cy="1394237"/>
          </a:xfrm>
        </p:grpSpPr>
        <p:sp>
          <p:nvSpPr>
            <p:cNvPr id="33" name="Block Arc 32">
              <a:extLst>
                <a:ext uri="{FF2B5EF4-FFF2-40B4-BE49-F238E27FC236}">
                  <a16:creationId xmlns:a16="http://schemas.microsoft.com/office/drawing/2014/main" id="{8E7765E9-FECD-42AB-8E6F-81208DCF608E}"/>
                </a:ext>
              </a:extLst>
            </p:cNvPr>
            <p:cNvSpPr/>
            <p:nvPr/>
          </p:nvSpPr>
          <p:spPr>
            <a:xfrm rot="2031419">
              <a:off x="221419" y="3390353"/>
              <a:ext cx="545911" cy="477672"/>
            </a:xfrm>
            <a:prstGeom prst="blockArc">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4" name="Block Arc 33">
              <a:extLst>
                <a:ext uri="{FF2B5EF4-FFF2-40B4-BE49-F238E27FC236}">
                  <a16:creationId xmlns:a16="http://schemas.microsoft.com/office/drawing/2014/main" id="{97A709FE-DFBB-4554-B74B-3A95AEBEC281}"/>
                </a:ext>
              </a:extLst>
            </p:cNvPr>
            <p:cNvSpPr/>
            <p:nvPr/>
          </p:nvSpPr>
          <p:spPr>
            <a:xfrm rot="2031419" flipV="1">
              <a:off x="575590" y="3627961"/>
              <a:ext cx="545911" cy="477672"/>
            </a:xfrm>
            <a:prstGeom prst="blockArc">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5" name="Block Arc 34">
              <a:extLst>
                <a:ext uri="{FF2B5EF4-FFF2-40B4-BE49-F238E27FC236}">
                  <a16:creationId xmlns:a16="http://schemas.microsoft.com/office/drawing/2014/main" id="{96968D89-0F84-4133-BE3A-6C1A800A6E12}"/>
                </a:ext>
              </a:extLst>
            </p:cNvPr>
            <p:cNvSpPr/>
            <p:nvPr/>
          </p:nvSpPr>
          <p:spPr>
            <a:xfrm rot="2031419">
              <a:off x="956208" y="3883311"/>
              <a:ext cx="545911" cy="477672"/>
            </a:xfrm>
            <a:prstGeom prst="blockArc">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6" name="Block Arc 35">
              <a:extLst>
                <a:ext uri="{FF2B5EF4-FFF2-40B4-BE49-F238E27FC236}">
                  <a16:creationId xmlns:a16="http://schemas.microsoft.com/office/drawing/2014/main" id="{84813CEE-FA17-4935-9637-D718A7D38564}"/>
                </a:ext>
              </a:extLst>
            </p:cNvPr>
            <p:cNvSpPr/>
            <p:nvPr/>
          </p:nvSpPr>
          <p:spPr>
            <a:xfrm rot="2031419" flipV="1">
              <a:off x="1323602" y="4129789"/>
              <a:ext cx="545911" cy="477672"/>
            </a:xfrm>
            <a:prstGeom prst="blockArc">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7" name="Isosceles Triangle 36">
              <a:extLst>
                <a:ext uri="{FF2B5EF4-FFF2-40B4-BE49-F238E27FC236}">
                  <a16:creationId xmlns:a16="http://schemas.microsoft.com/office/drawing/2014/main" id="{824C5C7A-BF90-4C37-82D7-1F74037E6569}"/>
                </a:ext>
              </a:extLst>
            </p:cNvPr>
            <p:cNvSpPr/>
            <p:nvPr/>
          </p:nvSpPr>
          <p:spPr>
            <a:xfrm rot="5095089">
              <a:off x="1688879" y="4388805"/>
              <a:ext cx="409433" cy="382138"/>
            </a:xfrm>
            <a:prstGeom prst="triangle">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TextBox 37">
              <a:extLst>
                <a:ext uri="{FF2B5EF4-FFF2-40B4-BE49-F238E27FC236}">
                  <a16:creationId xmlns:a16="http://schemas.microsoft.com/office/drawing/2014/main" id="{AD87AB74-A744-410E-BCD7-DCD98FDF2F12}"/>
                </a:ext>
              </a:extLst>
            </p:cNvPr>
            <p:cNvSpPr txBox="1"/>
            <p:nvPr/>
          </p:nvSpPr>
          <p:spPr>
            <a:xfrm rot="2031419">
              <a:off x="117033" y="3814110"/>
              <a:ext cx="1826141" cy="369332"/>
            </a:xfrm>
            <a:prstGeom prst="rect">
              <a:avLst/>
            </a:prstGeom>
            <a:noFill/>
          </p:spPr>
          <p:txBody>
            <a:bodyPr wrap="none" rtlCol="0">
              <a:spAutoFit/>
            </a:bodyPr>
            <a:lstStyle/>
            <a:p>
              <a:r>
                <a:rPr lang="en-US" dirty="0"/>
                <a:t>Thermal Energy</a:t>
              </a:r>
            </a:p>
          </p:txBody>
        </p:sp>
      </p:grpSp>
      <p:grpSp>
        <p:nvGrpSpPr>
          <p:cNvPr id="39" name="Group 38">
            <a:extLst>
              <a:ext uri="{FF2B5EF4-FFF2-40B4-BE49-F238E27FC236}">
                <a16:creationId xmlns:a16="http://schemas.microsoft.com/office/drawing/2014/main" id="{74E9C4EC-8365-491D-98F6-C1F28549299B}"/>
              </a:ext>
            </a:extLst>
          </p:cNvPr>
          <p:cNvGrpSpPr/>
          <p:nvPr/>
        </p:nvGrpSpPr>
        <p:grpSpPr>
          <a:xfrm rot="4212465">
            <a:off x="2425211" y="2844692"/>
            <a:ext cx="1967632" cy="1394237"/>
            <a:chOff x="117033" y="3390353"/>
            <a:chExt cx="1967632" cy="1394237"/>
          </a:xfrm>
        </p:grpSpPr>
        <p:sp>
          <p:nvSpPr>
            <p:cNvPr id="40" name="Block Arc 39">
              <a:extLst>
                <a:ext uri="{FF2B5EF4-FFF2-40B4-BE49-F238E27FC236}">
                  <a16:creationId xmlns:a16="http://schemas.microsoft.com/office/drawing/2014/main" id="{EBC080A6-1889-4340-B136-C2D292217BB6}"/>
                </a:ext>
              </a:extLst>
            </p:cNvPr>
            <p:cNvSpPr/>
            <p:nvPr/>
          </p:nvSpPr>
          <p:spPr>
            <a:xfrm rot="2031419">
              <a:off x="221419" y="3390353"/>
              <a:ext cx="545911" cy="477672"/>
            </a:xfrm>
            <a:prstGeom prst="blockArc">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1" name="Block Arc 40">
              <a:extLst>
                <a:ext uri="{FF2B5EF4-FFF2-40B4-BE49-F238E27FC236}">
                  <a16:creationId xmlns:a16="http://schemas.microsoft.com/office/drawing/2014/main" id="{483E2202-89D5-41C8-A39A-FDCEA4C6018F}"/>
                </a:ext>
              </a:extLst>
            </p:cNvPr>
            <p:cNvSpPr/>
            <p:nvPr/>
          </p:nvSpPr>
          <p:spPr>
            <a:xfrm rot="2031419" flipV="1">
              <a:off x="575590" y="3627961"/>
              <a:ext cx="545911" cy="477672"/>
            </a:xfrm>
            <a:prstGeom prst="blockArc">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2" name="Block Arc 41">
              <a:extLst>
                <a:ext uri="{FF2B5EF4-FFF2-40B4-BE49-F238E27FC236}">
                  <a16:creationId xmlns:a16="http://schemas.microsoft.com/office/drawing/2014/main" id="{49CA6DEE-C2EC-4EBD-8CD6-76F1360E290B}"/>
                </a:ext>
              </a:extLst>
            </p:cNvPr>
            <p:cNvSpPr/>
            <p:nvPr/>
          </p:nvSpPr>
          <p:spPr>
            <a:xfrm rot="2031419">
              <a:off x="956208" y="3883311"/>
              <a:ext cx="545911" cy="477672"/>
            </a:xfrm>
            <a:prstGeom prst="blockArc">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3" name="Block Arc 42">
              <a:extLst>
                <a:ext uri="{FF2B5EF4-FFF2-40B4-BE49-F238E27FC236}">
                  <a16:creationId xmlns:a16="http://schemas.microsoft.com/office/drawing/2014/main" id="{28603C06-528A-4228-A186-444F2A23EAD6}"/>
                </a:ext>
              </a:extLst>
            </p:cNvPr>
            <p:cNvSpPr/>
            <p:nvPr/>
          </p:nvSpPr>
          <p:spPr>
            <a:xfrm rot="2031419" flipV="1">
              <a:off x="1323602" y="4129789"/>
              <a:ext cx="545911" cy="477672"/>
            </a:xfrm>
            <a:prstGeom prst="blockArc">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4" name="Isosceles Triangle 43">
              <a:extLst>
                <a:ext uri="{FF2B5EF4-FFF2-40B4-BE49-F238E27FC236}">
                  <a16:creationId xmlns:a16="http://schemas.microsoft.com/office/drawing/2014/main" id="{C1700777-906C-418D-9347-3ADB03B0E461}"/>
                </a:ext>
              </a:extLst>
            </p:cNvPr>
            <p:cNvSpPr/>
            <p:nvPr/>
          </p:nvSpPr>
          <p:spPr>
            <a:xfrm rot="5095089">
              <a:off x="1688879" y="4388805"/>
              <a:ext cx="409433" cy="382138"/>
            </a:xfrm>
            <a:prstGeom prst="triangle">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Box 44">
              <a:extLst>
                <a:ext uri="{FF2B5EF4-FFF2-40B4-BE49-F238E27FC236}">
                  <a16:creationId xmlns:a16="http://schemas.microsoft.com/office/drawing/2014/main" id="{C4325407-2D81-4164-859B-F9C5C645D7F5}"/>
                </a:ext>
              </a:extLst>
            </p:cNvPr>
            <p:cNvSpPr txBox="1"/>
            <p:nvPr/>
          </p:nvSpPr>
          <p:spPr>
            <a:xfrm rot="2031419">
              <a:off x="117033" y="3814110"/>
              <a:ext cx="1826141" cy="369332"/>
            </a:xfrm>
            <a:prstGeom prst="rect">
              <a:avLst/>
            </a:prstGeom>
            <a:noFill/>
          </p:spPr>
          <p:txBody>
            <a:bodyPr wrap="none" rtlCol="0">
              <a:spAutoFit/>
            </a:bodyPr>
            <a:lstStyle/>
            <a:p>
              <a:r>
                <a:rPr lang="en-US" dirty="0"/>
                <a:t>Thermal Energy</a:t>
              </a:r>
            </a:p>
          </p:txBody>
        </p:sp>
      </p:grpSp>
      <p:pic>
        <p:nvPicPr>
          <p:cNvPr id="46" name="Picture 12" descr="http://elte.prompt.hu/sites/default/files/tananyagok/AtmosphericChemistry/images/m78494241.png">
            <a:extLst>
              <a:ext uri="{FF2B5EF4-FFF2-40B4-BE49-F238E27FC236}">
                <a16:creationId xmlns:a16="http://schemas.microsoft.com/office/drawing/2014/main" id="{6FB8BC8B-6723-4E2A-B8AF-685D51EC0DC8}"/>
              </a:ext>
            </a:extLst>
          </p:cNvPr>
          <p:cNvPicPr>
            <a:picLocks noChangeAspect="1" noChangeArrowheads="1"/>
          </p:cNvPicPr>
          <p:nvPr/>
        </p:nvPicPr>
        <p:blipFill>
          <a:blip r:embed="rId10" cstate="print">
            <a:extLst>
              <a:ext uri="{BEBA8EAE-BF5A-486C-A8C5-ECC9F3942E4B}">
                <a14:imgProps xmlns:a14="http://schemas.microsoft.com/office/drawing/2010/main">
                  <a14:imgLayer r:embed="rId11">
                    <a14:imgEffect>
                      <a14:backgroundRemoval t="4396" b="75385" l="3275" r="96474">
                        <a14:foregroundMark x1="25945" y1="21758" x2="17632" y2="30110"/>
                        <a14:foregroundMark x1="18388" y1="31648" x2="22922" y2="43297"/>
                        <a14:foregroundMark x1="26196" y1="44176" x2="39547" y2="42857"/>
                        <a14:foregroundMark x1="41310" y1="39560" x2="44584" y2="29670"/>
                        <a14:foregroundMark x1="25441" y1="30989" x2="34509" y2="38901"/>
                        <a14:foregroundMark x1="27708" y1="28132" x2="38035" y2="22418"/>
                        <a14:foregroundMark x1="34257" y1="31648" x2="42569" y2="26154"/>
                        <a14:foregroundMark x1="31990" y1="21538" x2="41814" y2="23956"/>
                        <a14:foregroundMark x1="78841" y1="31209" x2="68766" y2="55604"/>
                        <a14:foregroundMark x1="62217" y1="36703" x2="63980" y2="51209"/>
                        <a14:foregroundMark x1="65239" y1="54066" x2="77078" y2="55604"/>
                        <a14:foregroundMark x1="80353" y1="55604" x2="88161" y2="43956"/>
                        <a14:foregroundMark x1="88161" y1="41978" x2="80353" y2="31868"/>
                        <a14:foregroundMark x1="76826" y1="32308" x2="63476" y2="35385"/>
                      </a14:backgroundRemoval>
                    </a14:imgEffect>
                  </a14:imgLayer>
                </a14:imgProps>
              </a:ext>
              <a:ext uri="{28A0092B-C50C-407E-A947-70E740481C1C}">
                <a14:useLocalDpi xmlns:a14="http://schemas.microsoft.com/office/drawing/2010/main" val="0"/>
              </a:ext>
            </a:extLst>
          </a:blip>
          <a:srcRect/>
          <a:stretch>
            <a:fillRect/>
          </a:stretch>
        </p:blipFill>
        <p:spPr bwMode="auto">
          <a:xfrm>
            <a:off x="8093037" y="3907643"/>
            <a:ext cx="501461" cy="574723"/>
          </a:xfrm>
          <a:prstGeom prst="rect">
            <a:avLst/>
          </a:prstGeom>
          <a:noFill/>
          <a:extLst>
            <a:ext uri="{909E8E84-426E-40DD-AFC4-6F175D3DCCD1}">
              <a14:hiddenFill xmlns:a14="http://schemas.microsoft.com/office/drawing/2010/main">
                <a:solidFill>
                  <a:srgbClr val="FFFFFF"/>
                </a:solidFill>
              </a14:hiddenFill>
            </a:ext>
          </a:extLst>
        </p:spPr>
      </p:pic>
      <p:sp>
        <p:nvSpPr>
          <p:cNvPr id="47" name="Curved Down Arrow 9222">
            <a:extLst>
              <a:ext uri="{FF2B5EF4-FFF2-40B4-BE49-F238E27FC236}">
                <a16:creationId xmlns:a16="http://schemas.microsoft.com/office/drawing/2014/main" id="{8CBE8184-998B-4AC3-A689-4E16BB633330}"/>
              </a:ext>
            </a:extLst>
          </p:cNvPr>
          <p:cNvSpPr/>
          <p:nvPr/>
        </p:nvSpPr>
        <p:spPr>
          <a:xfrm rot="2493428" flipV="1">
            <a:off x="6726408" y="3645761"/>
            <a:ext cx="1200723" cy="414383"/>
          </a:xfrm>
          <a:prstGeom prst="curved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8" name="TextBox 47">
            <a:extLst>
              <a:ext uri="{FF2B5EF4-FFF2-40B4-BE49-F238E27FC236}">
                <a16:creationId xmlns:a16="http://schemas.microsoft.com/office/drawing/2014/main" id="{380244D4-D431-4404-9D01-FF2332A1BCFB}"/>
              </a:ext>
            </a:extLst>
          </p:cNvPr>
          <p:cNvSpPr txBox="1"/>
          <p:nvPr/>
        </p:nvSpPr>
        <p:spPr>
          <a:xfrm>
            <a:off x="7868824" y="3937638"/>
            <a:ext cx="312906" cy="369332"/>
          </a:xfrm>
          <a:prstGeom prst="rect">
            <a:avLst/>
          </a:prstGeom>
          <a:noFill/>
        </p:spPr>
        <p:txBody>
          <a:bodyPr wrap="none" rtlCol="0">
            <a:spAutoFit/>
          </a:bodyPr>
          <a:lstStyle/>
          <a:p>
            <a:r>
              <a:rPr lang="en-US" dirty="0"/>
              <a:t>6</a:t>
            </a:r>
          </a:p>
        </p:txBody>
      </p:sp>
      <p:sp>
        <p:nvSpPr>
          <p:cNvPr id="49" name="Curved Down Arrow 9224">
            <a:extLst>
              <a:ext uri="{FF2B5EF4-FFF2-40B4-BE49-F238E27FC236}">
                <a16:creationId xmlns:a16="http://schemas.microsoft.com/office/drawing/2014/main" id="{C4C56493-AD13-489F-B547-1F12DFCC5900}"/>
              </a:ext>
            </a:extLst>
          </p:cNvPr>
          <p:cNvSpPr/>
          <p:nvPr/>
        </p:nvSpPr>
        <p:spPr>
          <a:xfrm rot="3700407">
            <a:off x="8478607" y="4395000"/>
            <a:ext cx="1107116" cy="335496"/>
          </a:xfrm>
          <a:prstGeom prst="curved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50" name="Curved Down Arrow 66">
            <a:extLst>
              <a:ext uri="{FF2B5EF4-FFF2-40B4-BE49-F238E27FC236}">
                <a16:creationId xmlns:a16="http://schemas.microsoft.com/office/drawing/2014/main" id="{71B2B2B5-3549-45B0-AA6E-D4CC6B25996C}"/>
              </a:ext>
            </a:extLst>
          </p:cNvPr>
          <p:cNvSpPr/>
          <p:nvPr/>
        </p:nvSpPr>
        <p:spPr>
          <a:xfrm rot="11880879">
            <a:off x="5368059" y="5288898"/>
            <a:ext cx="1300544" cy="462389"/>
          </a:xfrm>
          <a:prstGeom prst="curved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51" name="Curved Down Arrow 67">
            <a:extLst>
              <a:ext uri="{FF2B5EF4-FFF2-40B4-BE49-F238E27FC236}">
                <a16:creationId xmlns:a16="http://schemas.microsoft.com/office/drawing/2014/main" id="{3A1250F7-00DF-4BCF-BE6E-FFE87BD9A3EA}"/>
              </a:ext>
            </a:extLst>
          </p:cNvPr>
          <p:cNvSpPr/>
          <p:nvPr/>
        </p:nvSpPr>
        <p:spPr>
          <a:xfrm rot="10608649" flipH="1">
            <a:off x="4184024" y="4936088"/>
            <a:ext cx="1300544" cy="462389"/>
          </a:xfrm>
          <a:prstGeom prst="curved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52" name="Curved Down Arrow 68">
            <a:extLst>
              <a:ext uri="{FF2B5EF4-FFF2-40B4-BE49-F238E27FC236}">
                <a16:creationId xmlns:a16="http://schemas.microsoft.com/office/drawing/2014/main" id="{5995E05C-D895-434E-B2E7-4516191B39FC}"/>
              </a:ext>
            </a:extLst>
          </p:cNvPr>
          <p:cNvSpPr/>
          <p:nvPr/>
        </p:nvSpPr>
        <p:spPr>
          <a:xfrm rot="8901083" flipH="1" flipV="1">
            <a:off x="5501856" y="1597020"/>
            <a:ext cx="2549587" cy="890770"/>
          </a:xfrm>
          <a:prstGeom prst="curvedDownArrow">
            <a:avLst/>
          </a:prstGeom>
          <a:solidFill>
            <a:srgbClr val="C303E3"/>
          </a:solidFill>
          <a:ln>
            <a:solidFill>
              <a:srgbClr val="9D02B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53" name="TextBox 52">
            <a:extLst>
              <a:ext uri="{FF2B5EF4-FFF2-40B4-BE49-F238E27FC236}">
                <a16:creationId xmlns:a16="http://schemas.microsoft.com/office/drawing/2014/main" id="{FE3BA883-0149-4173-9E9B-071E5A9FD538}"/>
              </a:ext>
            </a:extLst>
          </p:cNvPr>
          <p:cNvSpPr txBox="1"/>
          <p:nvPr/>
        </p:nvSpPr>
        <p:spPr>
          <a:xfrm>
            <a:off x="5044690" y="1797926"/>
            <a:ext cx="2122312" cy="646331"/>
          </a:xfrm>
          <a:prstGeom prst="rect">
            <a:avLst/>
          </a:prstGeom>
          <a:noFill/>
        </p:spPr>
        <p:txBody>
          <a:bodyPr wrap="none" rtlCol="0">
            <a:spAutoFit/>
          </a:bodyPr>
          <a:lstStyle/>
          <a:p>
            <a:r>
              <a:rPr lang="en-US" sz="3600" dirty="0">
                <a:latin typeface="Gloucester MT Extra Condensed" panose="02030808020601010101" pitchFamily="18" charset="0"/>
              </a:rPr>
              <a:t>Photosynthesis</a:t>
            </a:r>
          </a:p>
        </p:txBody>
      </p:sp>
      <p:sp>
        <p:nvSpPr>
          <p:cNvPr id="54" name="TextBox 53">
            <a:extLst>
              <a:ext uri="{FF2B5EF4-FFF2-40B4-BE49-F238E27FC236}">
                <a16:creationId xmlns:a16="http://schemas.microsoft.com/office/drawing/2014/main" id="{565E45E6-DB14-4070-B958-4773F7380DE6}"/>
              </a:ext>
            </a:extLst>
          </p:cNvPr>
          <p:cNvSpPr txBox="1"/>
          <p:nvPr/>
        </p:nvSpPr>
        <p:spPr>
          <a:xfrm>
            <a:off x="283101" y="6026400"/>
            <a:ext cx="2319866" cy="369332"/>
          </a:xfrm>
          <a:prstGeom prst="rect">
            <a:avLst/>
          </a:prstGeom>
          <a:noFill/>
        </p:spPr>
        <p:txBody>
          <a:bodyPr wrap="none" rtlCol="0">
            <a:spAutoFit/>
          </a:bodyPr>
          <a:lstStyle/>
          <a:p>
            <a:r>
              <a:rPr lang="en-US" dirty="0"/>
              <a:t>Note: Not to scale. </a:t>
            </a:r>
            <a:r>
              <a:rPr lang="en-US" dirty="0">
                <a:sym typeface="Wingdings" panose="05000000000000000000" pitchFamily="2" charset="2"/>
              </a:rPr>
              <a:t></a:t>
            </a:r>
            <a:endParaRPr lang="en-US" dirty="0"/>
          </a:p>
        </p:txBody>
      </p:sp>
      <p:sp>
        <p:nvSpPr>
          <p:cNvPr id="56" name="Footer Placeholder 3">
            <a:extLst>
              <a:ext uri="{FF2B5EF4-FFF2-40B4-BE49-F238E27FC236}">
                <a16:creationId xmlns:a16="http://schemas.microsoft.com/office/drawing/2014/main" id="{50FF0F5F-A8DA-4E0E-B7F6-D0DF7E69A580}"/>
              </a:ext>
            </a:extLst>
          </p:cNvPr>
          <p:cNvSpPr>
            <a:spLocks noGrp="1"/>
          </p:cNvSpPr>
          <p:nvPr>
            <p:ph type="ftr" sz="quarter" idx="13"/>
          </p:nvPr>
        </p:nvSpPr>
        <p:spPr>
          <a:xfrm>
            <a:off x="1443034" y="6431138"/>
            <a:ext cx="4454524" cy="365125"/>
          </a:xfrm>
        </p:spPr>
        <p:txBody>
          <a:bodyPr/>
          <a:lstStyle/>
          <a:p>
            <a:r>
              <a:rPr lang="en-US" dirty="0" err="1"/>
              <a:t>EnergyWorks</a:t>
            </a:r>
            <a:r>
              <a:rPr lang="en-US" dirty="0"/>
              <a:t> 2018  ©The NEED Project </a:t>
            </a:r>
          </a:p>
        </p:txBody>
      </p:sp>
    </p:spTree>
    <p:extLst>
      <p:ext uri="{BB962C8B-B14F-4D97-AF65-F5344CB8AC3E}">
        <p14:creationId xmlns:p14="http://schemas.microsoft.com/office/powerpoint/2010/main" val="333260091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4E63D248-1A75-4674-A5A8-585F705175B7}"/>
              </a:ext>
            </a:extLst>
          </p:cNvPr>
          <p:cNvSpPr/>
          <p:nvPr/>
        </p:nvSpPr>
        <p:spPr>
          <a:xfrm>
            <a:off x="3782946" y="3021270"/>
            <a:ext cx="8099946" cy="3098041"/>
          </a:xfrm>
          <a:prstGeom prst="rect">
            <a:avLst/>
          </a:prstGeom>
          <a:solidFill>
            <a:schemeClr val="tx2">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Arc 37">
            <a:extLst>
              <a:ext uri="{FF2B5EF4-FFF2-40B4-BE49-F238E27FC236}">
                <a16:creationId xmlns:a16="http://schemas.microsoft.com/office/drawing/2014/main" id="{1ECA5760-4F0A-4094-BCB4-43A1B4B7B041}"/>
              </a:ext>
            </a:extLst>
          </p:cNvPr>
          <p:cNvSpPr/>
          <p:nvPr/>
        </p:nvSpPr>
        <p:spPr>
          <a:xfrm rot="7888296">
            <a:off x="5450648" y="4221204"/>
            <a:ext cx="1699982" cy="1373365"/>
          </a:xfrm>
          <a:prstGeom prst="arc">
            <a:avLst>
              <a:gd name="adj1" fmla="val 13455357"/>
              <a:gd name="adj2" fmla="val 0"/>
            </a:avLst>
          </a:prstGeom>
          <a:ln w="762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00"/>
          </a:p>
        </p:txBody>
      </p:sp>
      <p:pic>
        <p:nvPicPr>
          <p:cNvPr id="17" name="Picture 16" descr="They want slaves, perhaps? Or do they already have their slaves, to an ...">
            <a:extLst>
              <a:ext uri="{FF2B5EF4-FFF2-40B4-BE49-F238E27FC236}">
                <a16:creationId xmlns:a16="http://schemas.microsoft.com/office/drawing/2014/main" id="{A3210EEB-3ECE-49FF-92DD-4B688DF8CA80}"/>
              </a:ext>
            </a:extLst>
          </p:cNvPr>
          <p:cNvPicPr>
            <a:picLocks noChangeAspect="1"/>
          </p:cNvPicPr>
          <p:nvPr/>
        </p:nvPicPr>
        <p:blipFill>
          <a:blip r:embed="rId3" cstate="print">
            <a:extLst>
              <a:ext uri="{BEBA8EAE-BF5A-486C-A8C5-ECC9F3942E4B}">
                <a14:imgProps xmlns:a14="http://schemas.microsoft.com/office/drawing/2010/main">
                  <a14:imgLayer r:embed="rId4">
                    <a14:imgEffect>
                      <a14:backgroundRemoval t="0" b="100000" l="405" r="99798">
                        <a14:foregroundMark x1="57895" y1="50323" x2="59514" y2="90323"/>
                        <a14:foregroundMark x1="45547" y1="65161" x2="54453" y2="70968"/>
                        <a14:foregroundMark x1="50405" y1="84839" x2="45749" y2="89677"/>
                        <a14:foregroundMark x1="72470" y1="79677" x2="91093" y2="86129"/>
                      </a14:backgroundRemoval>
                    </a14:imgEffect>
                  </a14:imgLayer>
                </a14:imgProps>
              </a:ext>
              <a:ext uri="{28A0092B-C50C-407E-A947-70E740481C1C}">
                <a14:useLocalDpi xmlns:a14="http://schemas.microsoft.com/office/drawing/2010/main" val="0"/>
              </a:ext>
            </a:extLst>
          </a:blip>
          <a:stretch>
            <a:fillRect/>
          </a:stretch>
        </p:blipFill>
        <p:spPr>
          <a:xfrm>
            <a:off x="6937116" y="3093915"/>
            <a:ext cx="4705350" cy="2952750"/>
          </a:xfrm>
          <a:prstGeom prst="rect">
            <a:avLst/>
          </a:prstGeom>
        </p:spPr>
      </p:pic>
      <p:sp>
        <p:nvSpPr>
          <p:cNvPr id="2" name="Title 1">
            <a:extLst>
              <a:ext uri="{FF2B5EF4-FFF2-40B4-BE49-F238E27FC236}">
                <a16:creationId xmlns:a16="http://schemas.microsoft.com/office/drawing/2014/main" id="{C368CF0D-1428-4A36-B3B0-D0097C554966}"/>
              </a:ext>
            </a:extLst>
          </p:cNvPr>
          <p:cNvSpPr>
            <a:spLocks noGrp="1"/>
          </p:cNvSpPr>
          <p:nvPr>
            <p:ph type="title"/>
          </p:nvPr>
        </p:nvSpPr>
        <p:spPr>
          <a:xfrm>
            <a:off x="460249" y="425179"/>
            <a:ext cx="10541000" cy="876653"/>
          </a:xfrm>
        </p:spPr>
        <p:txBody>
          <a:bodyPr/>
          <a:lstStyle/>
          <a:p>
            <a:r>
              <a:rPr lang="en-US" dirty="0"/>
              <a:t>Technology</a:t>
            </a:r>
          </a:p>
        </p:txBody>
      </p:sp>
      <p:pic>
        <p:nvPicPr>
          <p:cNvPr id="4" name="Content Placeholder 4">
            <a:extLst>
              <a:ext uri="{FF2B5EF4-FFF2-40B4-BE49-F238E27FC236}">
                <a16:creationId xmlns:a16="http://schemas.microsoft.com/office/drawing/2014/main" id="{402A7AA5-9B7E-4D21-B396-B4A16A1EC659}"/>
              </a:ext>
            </a:extLst>
          </p:cNvPr>
          <p:cNvPicPr>
            <a:picLocks noGrp="1" noChangeAspect="1"/>
          </p:cNvPicPr>
          <p:nvPr>
            <p:ph idx="1"/>
          </p:nvPr>
        </p:nvPicPr>
        <p:blipFill rotWithShape="1">
          <a:blip r:embed="rId5" cstate="print">
            <a:duotone>
              <a:prstClr val="black"/>
              <a:schemeClr val="accent3">
                <a:tint val="45000"/>
                <a:satMod val="400000"/>
              </a:schemeClr>
            </a:duotone>
            <a:extLst>
              <a:ext uri="{BEBA8EAE-BF5A-486C-A8C5-ECC9F3942E4B}">
                <a14:imgProps xmlns:a14="http://schemas.microsoft.com/office/drawing/2010/main">
                  <a14:imgLayer r:embed="rId6">
                    <a14:imgEffect>
                      <a14:backgroundRemoval t="23684" b="71805" l="2329" r="98493">
                        <a14:foregroundMark x1="85342" y1="47368" x2="85342" y2="47368"/>
                        <a14:foregroundMark x1="86986" y1="62782" x2="86986" y2="62782"/>
                        <a14:foregroundMark x1="88082" y1="68797" x2="88082" y2="68797"/>
                        <a14:foregroundMark x1="56438" y1="59023" x2="56438" y2="59023"/>
                        <a14:foregroundMark x1="72055" y1="46241" x2="72055" y2="46241"/>
                        <a14:foregroundMark x1="63562" y1="51504" x2="63562" y2="51504"/>
                        <a14:foregroundMark x1="48904" y1="34586" x2="48904" y2="34586"/>
                        <a14:foregroundMark x1="54521" y1="54887" x2="54521" y2="54887"/>
                        <a14:foregroundMark x1="52192" y1="48496" x2="52192" y2="48496"/>
                        <a14:foregroundMark x1="50274" y1="42481" x2="50274" y2="42481"/>
                        <a14:foregroundMark x1="40822" y1="66165" x2="40822" y2="66165"/>
                        <a14:foregroundMark x1="46575" y1="66165" x2="46575" y2="66165"/>
                        <a14:foregroundMark x1="34795" y1="52632" x2="34795" y2="52632"/>
                        <a14:foregroundMark x1="37123" y1="43233" x2="37123" y2="43233"/>
                        <a14:foregroundMark x1="92055" y1="54511" x2="92055" y2="54511"/>
                        <a14:foregroundMark x1="93151" y1="47368" x2="94521" y2="54887"/>
                      </a14:backgroundRemoval>
                    </a14:imgEffect>
                  </a14:imgLayer>
                </a14:imgProps>
              </a:ext>
              <a:ext uri="{28A0092B-C50C-407E-A947-70E740481C1C}">
                <a14:useLocalDpi xmlns:a14="http://schemas.microsoft.com/office/drawing/2010/main" val="0"/>
              </a:ext>
            </a:extLst>
          </a:blip>
          <a:srcRect t="22035" b="25177"/>
          <a:stretch/>
        </p:blipFill>
        <p:spPr>
          <a:xfrm>
            <a:off x="4346058" y="1286540"/>
            <a:ext cx="6953250" cy="1337480"/>
          </a:xfrm>
        </p:spPr>
      </p:pic>
      <p:sp>
        <p:nvSpPr>
          <p:cNvPr id="6" name="TextBox 5">
            <a:extLst>
              <a:ext uri="{FF2B5EF4-FFF2-40B4-BE49-F238E27FC236}">
                <a16:creationId xmlns:a16="http://schemas.microsoft.com/office/drawing/2014/main" id="{4713F429-8939-4CFF-9886-41D1C748625B}"/>
              </a:ext>
            </a:extLst>
          </p:cNvPr>
          <p:cNvSpPr txBox="1"/>
          <p:nvPr/>
        </p:nvSpPr>
        <p:spPr>
          <a:xfrm>
            <a:off x="7852330" y="1354613"/>
            <a:ext cx="1915909" cy="369332"/>
          </a:xfrm>
          <a:prstGeom prst="rect">
            <a:avLst/>
          </a:prstGeom>
          <a:noFill/>
        </p:spPr>
        <p:txBody>
          <a:bodyPr wrap="none" rtlCol="0">
            <a:spAutoFit/>
          </a:bodyPr>
          <a:lstStyle/>
          <a:p>
            <a:r>
              <a:rPr lang="en-US" dirty="0"/>
              <a:t>Electrical Energy</a:t>
            </a:r>
          </a:p>
        </p:txBody>
      </p:sp>
      <p:grpSp>
        <p:nvGrpSpPr>
          <p:cNvPr id="7" name="Group 6">
            <a:extLst>
              <a:ext uri="{FF2B5EF4-FFF2-40B4-BE49-F238E27FC236}">
                <a16:creationId xmlns:a16="http://schemas.microsoft.com/office/drawing/2014/main" id="{283847C7-C2B6-4ABB-994F-6912CCA01E0A}"/>
              </a:ext>
            </a:extLst>
          </p:cNvPr>
          <p:cNvGrpSpPr/>
          <p:nvPr/>
        </p:nvGrpSpPr>
        <p:grpSpPr>
          <a:xfrm flipH="1">
            <a:off x="3330087" y="571073"/>
            <a:ext cx="2031269" cy="1099203"/>
            <a:chOff x="1519345" y="979922"/>
            <a:chExt cx="2031269" cy="1099203"/>
          </a:xfrm>
        </p:grpSpPr>
        <p:sp>
          <p:nvSpPr>
            <p:cNvPr id="8" name="Block Arc 7">
              <a:extLst>
                <a:ext uri="{FF2B5EF4-FFF2-40B4-BE49-F238E27FC236}">
                  <a16:creationId xmlns:a16="http://schemas.microsoft.com/office/drawing/2014/main" id="{64EB3689-4A65-4FE1-8E6D-5D661B0AAF34}"/>
                </a:ext>
              </a:extLst>
            </p:cNvPr>
            <p:cNvSpPr/>
            <p:nvPr/>
          </p:nvSpPr>
          <p:spPr>
            <a:xfrm rot="20181398">
              <a:off x="1519345" y="1601453"/>
              <a:ext cx="545911" cy="477672"/>
            </a:xfrm>
            <a:prstGeom prst="blockArc">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9" name="Block Arc 8">
              <a:extLst>
                <a:ext uri="{FF2B5EF4-FFF2-40B4-BE49-F238E27FC236}">
                  <a16:creationId xmlns:a16="http://schemas.microsoft.com/office/drawing/2014/main" id="{D05B71E2-173C-4D10-ADB1-CFF4106C2D3F}"/>
                </a:ext>
              </a:extLst>
            </p:cNvPr>
            <p:cNvSpPr/>
            <p:nvPr/>
          </p:nvSpPr>
          <p:spPr>
            <a:xfrm rot="20181398" flipV="1">
              <a:off x="1910037" y="1430413"/>
              <a:ext cx="545911" cy="477672"/>
            </a:xfrm>
            <a:prstGeom prst="blockArc">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0" name="Block Arc 9">
              <a:extLst>
                <a:ext uri="{FF2B5EF4-FFF2-40B4-BE49-F238E27FC236}">
                  <a16:creationId xmlns:a16="http://schemas.microsoft.com/office/drawing/2014/main" id="{32EE3817-1221-43D3-9EB8-0476ED3EC560}"/>
                </a:ext>
              </a:extLst>
            </p:cNvPr>
            <p:cNvSpPr/>
            <p:nvPr/>
          </p:nvSpPr>
          <p:spPr>
            <a:xfrm rot="20181398">
              <a:off x="2329902" y="1246600"/>
              <a:ext cx="545911" cy="477672"/>
            </a:xfrm>
            <a:prstGeom prst="blockArc">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1" name="Block Arc 10">
              <a:extLst>
                <a:ext uri="{FF2B5EF4-FFF2-40B4-BE49-F238E27FC236}">
                  <a16:creationId xmlns:a16="http://schemas.microsoft.com/office/drawing/2014/main" id="{960FACFB-C987-4B26-8910-050164426E7C}"/>
                </a:ext>
              </a:extLst>
            </p:cNvPr>
            <p:cNvSpPr/>
            <p:nvPr/>
          </p:nvSpPr>
          <p:spPr>
            <a:xfrm rot="20181398" flipV="1">
              <a:off x="2735179" y="1069173"/>
              <a:ext cx="545911" cy="477672"/>
            </a:xfrm>
            <a:prstGeom prst="blockArc">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2" name="Isosceles Triangle 11">
              <a:extLst>
                <a:ext uri="{FF2B5EF4-FFF2-40B4-BE49-F238E27FC236}">
                  <a16:creationId xmlns:a16="http://schemas.microsoft.com/office/drawing/2014/main" id="{BCE7B16D-2344-4F0D-8DC9-B70F84F07764}"/>
                </a:ext>
              </a:extLst>
            </p:cNvPr>
            <p:cNvSpPr/>
            <p:nvPr/>
          </p:nvSpPr>
          <p:spPr>
            <a:xfrm rot="1645068">
              <a:off x="3141181" y="979922"/>
              <a:ext cx="409433" cy="382138"/>
            </a:xfrm>
            <a:prstGeom prst="triangle">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3" name="TextBox 12">
            <a:extLst>
              <a:ext uri="{FF2B5EF4-FFF2-40B4-BE49-F238E27FC236}">
                <a16:creationId xmlns:a16="http://schemas.microsoft.com/office/drawing/2014/main" id="{17F8E35E-D63E-4FE5-98FB-CF872F8CBF32}"/>
              </a:ext>
            </a:extLst>
          </p:cNvPr>
          <p:cNvSpPr txBox="1"/>
          <p:nvPr/>
        </p:nvSpPr>
        <p:spPr>
          <a:xfrm rot="1185683">
            <a:off x="3613522" y="968395"/>
            <a:ext cx="1826141" cy="369332"/>
          </a:xfrm>
          <a:prstGeom prst="rect">
            <a:avLst/>
          </a:prstGeom>
          <a:noFill/>
        </p:spPr>
        <p:txBody>
          <a:bodyPr wrap="none" rtlCol="0">
            <a:spAutoFit/>
          </a:bodyPr>
          <a:lstStyle/>
          <a:p>
            <a:r>
              <a:rPr lang="en-US" dirty="0"/>
              <a:t>Thermal Energy</a:t>
            </a:r>
          </a:p>
        </p:txBody>
      </p:sp>
      <p:sp>
        <p:nvSpPr>
          <p:cNvPr id="14" name="Right Arrow 25">
            <a:extLst>
              <a:ext uri="{FF2B5EF4-FFF2-40B4-BE49-F238E27FC236}">
                <a16:creationId xmlns:a16="http://schemas.microsoft.com/office/drawing/2014/main" id="{D20E2017-8FDE-48EE-8654-6C961E233CE1}"/>
              </a:ext>
            </a:extLst>
          </p:cNvPr>
          <p:cNvSpPr/>
          <p:nvPr/>
        </p:nvSpPr>
        <p:spPr>
          <a:xfrm>
            <a:off x="3305274" y="1580060"/>
            <a:ext cx="1214651" cy="106797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F0A69491-98A6-4C3F-A8E6-53A907F53B11}"/>
              </a:ext>
            </a:extLst>
          </p:cNvPr>
          <p:cNvSpPr txBox="1"/>
          <p:nvPr/>
        </p:nvSpPr>
        <p:spPr>
          <a:xfrm>
            <a:off x="3250683" y="1812761"/>
            <a:ext cx="1149966" cy="646331"/>
          </a:xfrm>
          <a:prstGeom prst="rect">
            <a:avLst/>
          </a:prstGeom>
          <a:noFill/>
        </p:spPr>
        <p:txBody>
          <a:bodyPr wrap="square" rtlCol="0">
            <a:spAutoFit/>
          </a:bodyPr>
          <a:lstStyle/>
          <a:p>
            <a:r>
              <a:rPr lang="en-US" dirty="0">
                <a:solidFill>
                  <a:schemeClr val="bg1"/>
                </a:solidFill>
              </a:rPr>
              <a:t>Chemical Energy</a:t>
            </a:r>
          </a:p>
        </p:txBody>
      </p:sp>
      <p:pic>
        <p:nvPicPr>
          <p:cNvPr id="16" name="Picture 15" descr="Electrical outlet and plug - vector Clip Art">
            <a:extLst>
              <a:ext uri="{FF2B5EF4-FFF2-40B4-BE49-F238E27FC236}">
                <a16:creationId xmlns:a16="http://schemas.microsoft.com/office/drawing/2014/main" id="{370E1952-0826-45B8-8154-2BCD48593859}"/>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4054291" y="4009529"/>
            <a:ext cx="1978489" cy="1826805"/>
          </a:xfrm>
          <a:prstGeom prst="rect">
            <a:avLst/>
          </a:prstGeom>
        </p:spPr>
      </p:pic>
      <p:grpSp>
        <p:nvGrpSpPr>
          <p:cNvPr id="18" name="Group 17">
            <a:extLst>
              <a:ext uri="{FF2B5EF4-FFF2-40B4-BE49-F238E27FC236}">
                <a16:creationId xmlns:a16="http://schemas.microsoft.com/office/drawing/2014/main" id="{0E212B51-646B-4BEE-B582-E533C3C72C17}"/>
              </a:ext>
            </a:extLst>
          </p:cNvPr>
          <p:cNvGrpSpPr/>
          <p:nvPr/>
        </p:nvGrpSpPr>
        <p:grpSpPr>
          <a:xfrm rot="1175036" flipH="1">
            <a:off x="5358947" y="2870110"/>
            <a:ext cx="2031269" cy="1099203"/>
            <a:chOff x="1519345" y="979922"/>
            <a:chExt cx="2031269" cy="1099203"/>
          </a:xfrm>
        </p:grpSpPr>
        <p:sp>
          <p:nvSpPr>
            <p:cNvPr id="19" name="Block Arc 18">
              <a:extLst>
                <a:ext uri="{FF2B5EF4-FFF2-40B4-BE49-F238E27FC236}">
                  <a16:creationId xmlns:a16="http://schemas.microsoft.com/office/drawing/2014/main" id="{449117B6-0160-419A-8395-79255DFA1983}"/>
                </a:ext>
              </a:extLst>
            </p:cNvPr>
            <p:cNvSpPr/>
            <p:nvPr/>
          </p:nvSpPr>
          <p:spPr>
            <a:xfrm rot="20181398">
              <a:off x="1519345" y="1601453"/>
              <a:ext cx="545911" cy="477672"/>
            </a:xfrm>
            <a:prstGeom prst="blockArc">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0" name="Block Arc 19">
              <a:extLst>
                <a:ext uri="{FF2B5EF4-FFF2-40B4-BE49-F238E27FC236}">
                  <a16:creationId xmlns:a16="http://schemas.microsoft.com/office/drawing/2014/main" id="{F1E8B366-0DE8-4E4B-B1CD-39C89383DDDB}"/>
                </a:ext>
              </a:extLst>
            </p:cNvPr>
            <p:cNvSpPr/>
            <p:nvPr/>
          </p:nvSpPr>
          <p:spPr>
            <a:xfrm rot="20181398" flipV="1">
              <a:off x="1910037" y="1430413"/>
              <a:ext cx="545911" cy="477672"/>
            </a:xfrm>
            <a:prstGeom prst="blockArc">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1" name="Block Arc 20">
              <a:extLst>
                <a:ext uri="{FF2B5EF4-FFF2-40B4-BE49-F238E27FC236}">
                  <a16:creationId xmlns:a16="http://schemas.microsoft.com/office/drawing/2014/main" id="{36E234C8-B7E4-4E6D-A6F8-1CCA54CF575E}"/>
                </a:ext>
              </a:extLst>
            </p:cNvPr>
            <p:cNvSpPr/>
            <p:nvPr/>
          </p:nvSpPr>
          <p:spPr>
            <a:xfrm rot="20181398">
              <a:off x="2329902" y="1246600"/>
              <a:ext cx="545911" cy="477672"/>
            </a:xfrm>
            <a:prstGeom prst="blockArc">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2" name="Block Arc 21">
              <a:extLst>
                <a:ext uri="{FF2B5EF4-FFF2-40B4-BE49-F238E27FC236}">
                  <a16:creationId xmlns:a16="http://schemas.microsoft.com/office/drawing/2014/main" id="{2862ABA3-AC59-4EDB-95EF-F3569E93C825}"/>
                </a:ext>
              </a:extLst>
            </p:cNvPr>
            <p:cNvSpPr/>
            <p:nvPr/>
          </p:nvSpPr>
          <p:spPr>
            <a:xfrm rot="20181398" flipV="1">
              <a:off x="2735179" y="1069173"/>
              <a:ext cx="545911" cy="477672"/>
            </a:xfrm>
            <a:prstGeom prst="blockArc">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3" name="Isosceles Triangle 22">
              <a:extLst>
                <a:ext uri="{FF2B5EF4-FFF2-40B4-BE49-F238E27FC236}">
                  <a16:creationId xmlns:a16="http://schemas.microsoft.com/office/drawing/2014/main" id="{3EEDF9F8-7666-4FBB-AD6A-D38D32BEC596}"/>
                </a:ext>
              </a:extLst>
            </p:cNvPr>
            <p:cNvSpPr/>
            <p:nvPr/>
          </p:nvSpPr>
          <p:spPr>
            <a:xfrm rot="1645068">
              <a:off x="3141181" y="979922"/>
              <a:ext cx="409433" cy="382138"/>
            </a:xfrm>
            <a:prstGeom prst="triangle">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4" name="Group 23">
            <a:extLst>
              <a:ext uri="{FF2B5EF4-FFF2-40B4-BE49-F238E27FC236}">
                <a16:creationId xmlns:a16="http://schemas.microsoft.com/office/drawing/2014/main" id="{B878E60E-2488-489D-82DB-8D55620B81D6}"/>
              </a:ext>
            </a:extLst>
          </p:cNvPr>
          <p:cNvGrpSpPr/>
          <p:nvPr/>
        </p:nvGrpSpPr>
        <p:grpSpPr>
          <a:xfrm rot="19661498">
            <a:off x="8566303" y="3629986"/>
            <a:ext cx="1972063" cy="1394237"/>
            <a:chOff x="1424084" y="2618766"/>
            <a:chExt cx="1972063" cy="1394237"/>
          </a:xfrm>
        </p:grpSpPr>
        <p:sp>
          <p:nvSpPr>
            <p:cNvPr id="25" name="Block Arc 24">
              <a:extLst>
                <a:ext uri="{FF2B5EF4-FFF2-40B4-BE49-F238E27FC236}">
                  <a16:creationId xmlns:a16="http://schemas.microsoft.com/office/drawing/2014/main" id="{97D2EB64-65C2-4A4D-AA4D-B32729A156DB}"/>
                </a:ext>
              </a:extLst>
            </p:cNvPr>
            <p:cNvSpPr/>
            <p:nvPr/>
          </p:nvSpPr>
          <p:spPr>
            <a:xfrm rot="2031419">
              <a:off x="1532901" y="2618766"/>
              <a:ext cx="545911" cy="477672"/>
            </a:xfrm>
            <a:prstGeom prst="blockArc">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6" name="Block Arc 25">
              <a:extLst>
                <a:ext uri="{FF2B5EF4-FFF2-40B4-BE49-F238E27FC236}">
                  <a16:creationId xmlns:a16="http://schemas.microsoft.com/office/drawing/2014/main" id="{BB887D87-049D-43E9-B8AB-E4ECB31E8278}"/>
                </a:ext>
              </a:extLst>
            </p:cNvPr>
            <p:cNvSpPr/>
            <p:nvPr/>
          </p:nvSpPr>
          <p:spPr>
            <a:xfrm rot="2031419" flipV="1">
              <a:off x="1887072" y="2856374"/>
              <a:ext cx="545911" cy="477672"/>
            </a:xfrm>
            <a:prstGeom prst="blockArc">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7" name="Block Arc 26">
              <a:extLst>
                <a:ext uri="{FF2B5EF4-FFF2-40B4-BE49-F238E27FC236}">
                  <a16:creationId xmlns:a16="http://schemas.microsoft.com/office/drawing/2014/main" id="{EB1CAB93-C09A-4FD3-B70D-61EC793B7ADC}"/>
                </a:ext>
              </a:extLst>
            </p:cNvPr>
            <p:cNvSpPr/>
            <p:nvPr/>
          </p:nvSpPr>
          <p:spPr>
            <a:xfrm rot="2031419">
              <a:off x="2267690" y="3111724"/>
              <a:ext cx="545911" cy="477672"/>
            </a:xfrm>
            <a:prstGeom prst="blockArc">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8" name="Block Arc 27">
              <a:extLst>
                <a:ext uri="{FF2B5EF4-FFF2-40B4-BE49-F238E27FC236}">
                  <a16:creationId xmlns:a16="http://schemas.microsoft.com/office/drawing/2014/main" id="{746799C5-F67B-4B14-B783-13F0BC3A3B36}"/>
                </a:ext>
              </a:extLst>
            </p:cNvPr>
            <p:cNvSpPr/>
            <p:nvPr/>
          </p:nvSpPr>
          <p:spPr>
            <a:xfrm rot="2031419" flipV="1">
              <a:off x="2635084" y="3358202"/>
              <a:ext cx="545911" cy="477672"/>
            </a:xfrm>
            <a:prstGeom prst="blockArc">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9" name="Isosceles Triangle 28">
              <a:extLst>
                <a:ext uri="{FF2B5EF4-FFF2-40B4-BE49-F238E27FC236}">
                  <a16:creationId xmlns:a16="http://schemas.microsoft.com/office/drawing/2014/main" id="{DD0EBD21-7DBA-4435-96AA-51B88AF29548}"/>
                </a:ext>
              </a:extLst>
            </p:cNvPr>
            <p:cNvSpPr/>
            <p:nvPr/>
          </p:nvSpPr>
          <p:spPr>
            <a:xfrm rot="5095089">
              <a:off x="3000361" y="3617218"/>
              <a:ext cx="409433" cy="382138"/>
            </a:xfrm>
            <a:prstGeom prst="triangle">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a:extLst>
                <a:ext uri="{FF2B5EF4-FFF2-40B4-BE49-F238E27FC236}">
                  <a16:creationId xmlns:a16="http://schemas.microsoft.com/office/drawing/2014/main" id="{88E149DA-5584-44E0-9F17-172C3FD07F22}"/>
                </a:ext>
              </a:extLst>
            </p:cNvPr>
            <p:cNvSpPr txBox="1"/>
            <p:nvPr/>
          </p:nvSpPr>
          <p:spPr>
            <a:xfrm rot="2031419">
              <a:off x="1424084" y="3044369"/>
              <a:ext cx="1774845" cy="369332"/>
            </a:xfrm>
            <a:prstGeom prst="rect">
              <a:avLst/>
            </a:prstGeom>
            <a:noFill/>
          </p:spPr>
          <p:txBody>
            <a:bodyPr wrap="none" rtlCol="0">
              <a:spAutoFit/>
            </a:bodyPr>
            <a:lstStyle/>
            <a:p>
              <a:r>
                <a:rPr lang="en-US" dirty="0"/>
                <a:t>Radiant Energy</a:t>
              </a:r>
            </a:p>
          </p:txBody>
        </p:sp>
      </p:grpSp>
      <p:grpSp>
        <p:nvGrpSpPr>
          <p:cNvPr id="31" name="Group 30">
            <a:extLst>
              <a:ext uri="{FF2B5EF4-FFF2-40B4-BE49-F238E27FC236}">
                <a16:creationId xmlns:a16="http://schemas.microsoft.com/office/drawing/2014/main" id="{10DCA463-19A0-4651-8747-1CD96D5FB52D}"/>
              </a:ext>
            </a:extLst>
          </p:cNvPr>
          <p:cNvGrpSpPr/>
          <p:nvPr/>
        </p:nvGrpSpPr>
        <p:grpSpPr>
          <a:xfrm>
            <a:off x="8290057" y="3254166"/>
            <a:ext cx="1717099" cy="1127633"/>
            <a:chOff x="9236787" y="1962950"/>
            <a:chExt cx="1717099" cy="1127633"/>
          </a:xfrm>
        </p:grpSpPr>
        <p:sp>
          <p:nvSpPr>
            <p:cNvPr id="32" name="Arc 31">
              <a:extLst>
                <a:ext uri="{FF2B5EF4-FFF2-40B4-BE49-F238E27FC236}">
                  <a16:creationId xmlns:a16="http://schemas.microsoft.com/office/drawing/2014/main" id="{41E68ADD-7F2C-4343-96E9-5B6E112227A6}"/>
                </a:ext>
              </a:extLst>
            </p:cNvPr>
            <p:cNvSpPr/>
            <p:nvPr/>
          </p:nvSpPr>
          <p:spPr>
            <a:xfrm>
              <a:off x="9376012" y="2141389"/>
              <a:ext cx="655092" cy="735147"/>
            </a:xfrm>
            <a:prstGeom prst="arc">
              <a:avLst>
                <a:gd name="adj1" fmla="val 16200000"/>
                <a:gd name="adj2" fmla="val 2021403"/>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3" name="Arc 32">
              <a:extLst>
                <a:ext uri="{FF2B5EF4-FFF2-40B4-BE49-F238E27FC236}">
                  <a16:creationId xmlns:a16="http://schemas.microsoft.com/office/drawing/2014/main" id="{3639446B-9FEA-4126-87D9-0BB5D01D1994}"/>
                </a:ext>
              </a:extLst>
            </p:cNvPr>
            <p:cNvSpPr/>
            <p:nvPr/>
          </p:nvSpPr>
          <p:spPr>
            <a:xfrm>
              <a:off x="9319049" y="2264847"/>
              <a:ext cx="530705" cy="523840"/>
            </a:xfrm>
            <a:prstGeom prst="arc">
              <a:avLst>
                <a:gd name="adj1" fmla="val 16200000"/>
                <a:gd name="adj2" fmla="val 1273956"/>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4" name="Arc 33">
              <a:extLst>
                <a:ext uri="{FF2B5EF4-FFF2-40B4-BE49-F238E27FC236}">
                  <a16:creationId xmlns:a16="http://schemas.microsoft.com/office/drawing/2014/main" id="{C093288F-82F1-42C8-B6B7-352E68752078}"/>
                </a:ext>
              </a:extLst>
            </p:cNvPr>
            <p:cNvSpPr/>
            <p:nvPr/>
          </p:nvSpPr>
          <p:spPr>
            <a:xfrm rot="150656">
              <a:off x="9434275" y="2412258"/>
              <a:ext cx="300251" cy="273482"/>
            </a:xfrm>
            <a:prstGeom prst="arc">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5" name="Arc 34">
              <a:extLst>
                <a:ext uri="{FF2B5EF4-FFF2-40B4-BE49-F238E27FC236}">
                  <a16:creationId xmlns:a16="http://schemas.microsoft.com/office/drawing/2014/main" id="{8CEAF9C8-143A-4872-84AB-2D8B036F667D}"/>
                </a:ext>
              </a:extLst>
            </p:cNvPr>
            <p:cNvSpPr/>
            <p:nvPr/>
          </p:nvSpPr>
          <p:spPr>
            <a:xfrm>
              <a:off x="9236787" y="1962950"/>
              <a:ext cx="1034483" cy="1127633"/>
            </a:xfrm>
            <a:prstGeom prst="arc">
              <a:avLst>
                <a:gd name="adj1" fmla="val 16200000"/>
                <a:gd name="adj2" fmla="val 1694989"/>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6" name="TextBox 35">
              <a:extLst>
                <a:ext uri="{FF2B5EF4-FFF2-40B4-BE49-F238E27FC236}">
                  <a16:creationId xmlns:a16="http://schemas.microsoft.com/office/drawing/2014/main" id="{23ABB3AB-CF8A-4504-9215-94E325855A77}"/>
                </a:ext>
              </a:extLst>
            </p:cNvPr>
            <p:cNvSpPr txBox="1"/>
            <p:nvPr/>
          </p:nvSpPr>
          <p:spPr>
            <a:xfrm rot="20056471">
              <a:off x="9278883" y="2117279"/>
              <a:ext cx="1675003" cy="369332"/>
            </a:xfrm>
            <a:prstGeom prst="rect">
              <a:avLst/>
            </a:prstGeom>
            <a:noFill/>
          </p:spPr>
          <p:txBody>
            <a:bodyPr wrap="square" rtlCol="0">
              <a:spAutoFit/>
            </a:bodyPr>
            <a:lstStyle/>
            <a:p>
              <a:r>
                <a:rPr lang="en-US" dirty="0"/>
                <a:t>Sound Energy</a:t>
              </a:r>
            </a:p>
          </p:txBody>
        </p:sp>
      </p:grpSp>
      <p:sp>
        <p:nvSpPr>
          <p:cNvPr id="37" name="TextBox 36">
            <a:extLst>
              <a:ext uri="{FF2B5EF4-FFF2-40B4-BE49-F238E27FC236}">
                <a16:creationId xmlns:a16="http://schemas.microsoft.com/office/drawing/2014/main" id="{C9DD71D8-8C06-42FA-86F0-D7869B890074}"/>
              </a:ext>
            </a:extLst>
          </p:cNvPr>
          <p:cNvSpPr txBox="1"/>
          <p:nvPr/>
        </p:nvSpPr>
        <p:spPr>
          <a:xfrm>
            <a:off x="4227670" y="3582341"/>
            <a:ext cx="1289074" cy="646331"/>
          </a:xfrm>
          <a:prstGeom prst="rect">
            <a:avLst/>
          </a:prstGeom>
          <a:noFill/>
        </p:spPr>
        <p:txBody>
          <a:bodyPr wrap="square" rtlCol="0">
            <a:spAutoFit/>
          </a:bodyPr>
          <a:lstStyle/>
          <a:p>
            <a:r>
              <a:rPr lang="en-US" dirty="0"/>
              <a:t>Electrical Energy</a:t>
            </a:r>
          </a:p>
        </p:txBody>
      </p:sp>
      <p:sp>
        <p:nvSpPr>
          <p:cNvPr id="40" name="TextBox 39">
            <a:extLst>
              <a:ext uri="{FF2B5EF4-FFF2-40B4-BE49-F238E27FC236}">
                <a16:creationId xmlns:a16="http://schemas.microsoft.com/office/drawing/2014/main" id="{3EEBC39B-6DEA-4A88-9A54-B4A055DE461B}"/>
              </a:ext>
            </a:extLst>
          </p:cNvPr>
          <p:cNvSpPr txBox="1"/>
          <p:nvPr/>
        </p:nvSpPr>
        <p:spPr>
          <a:xfrm rot="2280083">
            <a:off x="5569207" y="3313924"/>
            <a:ext cx="1826141" cy="369332"/>
          </a:xfrm>
          <a:prstGeom prst="rect">
            <a:avLst/>
          </a:prstGeom>
          <a:noFill/>
        </p:spPr>
        <p:txBody>
          <a:bodyPr wrap="none" rtlCol="0">
            <a:spAutoFit/>
          </a:bodyPr>
          <a:lstStyle/>
          <a:p>
            <a:r>
              <a:rPr lang="en-US" dirty="0"/>
              <a:t>Thermal Energy</a:t>
            </a:r>
          </a:p>
        </p:txBody>
      </p:sp>
      <p:sp>
        <p:nvSpPr>
          <p:cNvPr id="41" name="Footer Placeholder 3">
            <a:extLst>
              <a:ext uri="{FF2B5EF4-FFF2-40B4-BE49-F238E27FC236}">
                <a16:creationId xmlns:a16="http://schemas.microsoft.com/office/drawing/2014/main" id="{9D505354-E235-47A3-AF42-AB8D252BCA3F}"/>
              </a:ext>
            </a:extLst>
          </p:cNvPr>
          <p:cNvSpPr>
            <a:spLocks noGrp="1"/>
          </p:cNvSpPr>
          <p:nvPr>
            <p:ph type="ftr" sz="quarter" idx="13"/>
          </p:nvPr>
        </p:nvSpPr>
        <p:spPr>
          <a:xfrm>
            <a:off x="1443034" y="6431138"/>
            <a:ext cx="4454524" cy="365125"/>
          </a:xfrm>
        </p:spPr>
        <p:txBody>
          <a:bodyPr/>
          <a:lstStyle/>
          <a:p>
            <a:r>
              <a:rPr lang="en-US" dirty="0" err="1"/>
              <a:t>EnergyWorks</a:t>
            </a:r>
            <a:r>
              <a:rPr lang="en-US" dirty="0"/>
              <a:t> 2018  ©The NEED Project </a:t>
            </a:r>
          </a:p>
        </p:txBody>
      </p:sp>
    </p:spTree>
    <p:extLst>
      <p:ext uri="{BB962C8B-B14F-4D97-AF65-F5344CB8AC3E}">
        <p14:creationId xmlns:p14="http://schemas.microsoft.com/office/powerpoint/2010/main" val="1659190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For More Information</a:t>
            </a:r>
          </a:p>
        </p:txBody>
      </p:sp>
      <p:sp>
        <p:nvSpPr>
          <p:cNvPr id="3" name="Content Placeholder 2"/>
          <p:cNvSpPr>
            <a:spLocks noGrp="1"/>
          </p:cNvSpPr>
          <p:nvPr>
            <p:ph type="body" idx="1"/>
          </p:nvPr>
        </p:nvSpPr>
        <p:spPr>
          <a:xfrm>
            <a:off x="825500" y="1661604"/>
            <a:ext cx="5157787" cy="4121327"/>
          </a:xfrm>
        </p:spPr>
        <p:txBody>
          <a:bodyPr>
            <a:normAutofit fontScale="85000" lnSpcReduction="10000"/>
          </a:bodyPr>
          <a:lstStyle/>
          <a:p>
            <a:pPr marL="0" indent="0">
              <a:spcAft>
                <a:spcPts val="600"/>
              </a:spcAft>
              <a:buNone/>
            </a:pPr>
            <a:r>
              <a:rPr lang="en-US" altLang="en-US" sz="3600" dirty="0"/>
              <a:t>The NEED Project</a:t>
            </a:r>
            <a:endParaRPr lang="en-US" altLang="en-US" sz="3600" dirty="0">
              <a:hlinkClick r:id="" action="ppaction://noaction"/>
            </a:endParaRPr>
          </a:p>
          <a:p>
            <a:pPr lvl="1">
              <a:spcAft>
                <a:spcPts val="600"/>
              </a:spcAft>
            </a:pPr>
            <a:r>
              <a:rPr lang="en-US" altLang="en-US" sz="3600" dirty="0">
                <a:hlinkClick r:id="" action="ppaction://noaction"/>
              </a:rPr>
              <a:t>www.need.org</a:t>
            </a:r>
            <a:endParaRPr lang="en-US" altLang="en-US" sz="3600" dirty="0"/>
          </a:p>
          <a:p>
            <a:pPr lvl="1">
              <a:spcAft>
                <a:spcPts val="600"/>
              </a:spcAft>
            </a:pPr>
            <a:r>
              <a:rPr lang="en-US" altLang="en-US" sz="3600" dirty="0">
                <a:hlinkClick r:id="rId2"/>
              </a:rPr>
              <a:t>info@need.org</a:t>
            </a:r>
            <a:endParaRPr lang="en-US" altLang="en-US" sz="3600" dirty="0"/>
          </a:p>
          <a:p>
            <a:pPr lvl="1">
              <a:spcAft>
                <a:spcPts val="600"/>
              </a:spcAft>
            </a:pPr>
            <a:r>
              <a:rPr lang="en-US" altLang="en-US" sz="3600" dirty="0"/>
              <a:t>1-800-875-5029</a:t>
            </a:r>
          </a:p>
          <a:p>
            <a:pPr marL="0" indent="0">
              <a:spcAft>
                <a:spcPts val="600"/>
              </a:spcAft>
              <a:buNone/>
            </a:pPr>
            <a:r>
              <a:rPr lang="en-US" altLang="en-US" sz="3600" dirty="0"/>
              <a:t>Energy Information Administration</a:t>
            </a:r>
          </a:p>
          <a:p>
            <a:pPr lvl="1">
              <a:spcAft>
                <a:spcPts val="600"/>
              </a:spcAft>
            </a:pPr>
            <a:r>
              <a:rPr lang="en-US" altLang="en-US" sz="3600" dirty="0"/>
              <a:t>U.S. Department of Energy</a:t>
            </a:r>
          </a:p>
          <a:p>
            <a:pPr lvl="1">
              <a:spcAft>
                <a:spcPts val="600"/>
              </a:spcAft>
            </a:pPr>
            <a:r>
              <a:rPr lang="en-US" altLang="en-US" sz="3600" dirty="0">
                <a:hlinkClick r:id="rId3"/>
              </a:rPr>
              <a:t>www.eia.gov</a:t>
            </a:r>
            <a:endParaRPr lang="en-US" altLang="en-US" sz="3600" dirty="0"/>
          </a:p>
          <a:p>
            <a:endParaRPr lang="en-US" dirty="0"/>
          </a:p>
        </p:txBody>
      </p:sp>
      <p:sp>
        <p:nvSpPr>
          <p:cNvPr id="6" name="Footer Placeholder 3">
            <a:extLst>
              <a:ext uri="{FF2B5EF4-FFF2-40B4-BE49-F238E27FC236}">
                <a16:creationId xmlns:a16="http://schemas.microsoft.com/office/drawing/2014/main" id="{73136361-F4C4-4A5A-BBA4-EA4776A13009}"/>
              </a:ext>
            </a:extLst>
          </p:cNvPr>
          <p:cNvSpPr>
            <a:spLocks noGrp="1"/>
          </p:cNvSpPr>
          <p:nvPr>
            <p:ph type="ftr" sz="quarter" idx="13"/>
          </p:nvPr>
        </p:nvSpPr>
        <p:spPr>
          <a:xfrm>
            <a:off x="1443034" y="6431138"/>
            <a:ext cx="4454524" cy="365125"/>
          </a:xfrm>
        </p:spPr>
        <p:txBody>
          <a:bodyPr/>
          <a:lstStyle/>
          <a:p>
            <a:r>
              <a:rPr lang="en-US" dirty="0" err="1"/>
              <a:t>EnergyWorks</a:t>
            </a:r>
            <a:r>
              <a:rPr lang="en-US" dirty="0"/>
              <a:t> 2018  ©The NEED Project </a:t>
            </a:r>
          </a:p>
        </p:txBody>
      </p:sp>
      <p:pic>
        <p:nvPicPr>
          <p:cNvPr id="9" name="Picture Placeholder 8" descr="A picture containing person, indoor, wall, woman&#10;&#10;Description generated with very high confidence">
            <a:extLst>
              <a:ext uri="{FF2B5EF4-FFF2-40B4-BE49-F238E27FC236}">
                <a16:creationId xmlns:a16="http://schemas.microsoft.com/office/drawing/2014/main" id="{BE56DFA3-4CB6-4F3A-8B4D-11630ECAE37D}"/>
              </a:ext>
            </a:extLst>
          </p:cNvPr>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t="7944" b="7944"/>
          <a:stretch>
            <a:fillRect/>
          </a:stretch>
        </p:blipFill>
        <p:spPr/>
      </p:pic>
    </p:spTree>
    <p:extLst>
      <p:ext uri="{BB962C8B-B14F-4D97-AF65-F5344CB8AC3E}">
        <p14:creationId xmlns:p14="http://schemas.microsoft.com/office/powerpoint/2010/main" val="227304921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NEED IS SOCIAL!</a:t>
            </a:r>
          </a:p>
        </p:txBody>
      </p:sp>
      <p:sp>
        <p:nvSpPr>
          <p:cNvPr id="3" name="Text Placeholder 2"/>
          <p:cNvSpPr>
            <a:spLocks noGrp="1"/>
          </p:cNvSpPr>
          <p:nvPr>
            <p:ph type="body" sz="quarter" idx="10"/>
          </p:nvPr>
        </p:nvSpPr>
        <p:spPr/>
        <p:txBody>
          <a:bodyPr>
            <a:normAutofit fontScale="92500" lnSpcReduction="10000"/>
          </a:bodyPr>
          <a:lstStyle/>
          <a:p>
            <a:r>
              <a:rPr lang="en-US" dirty="0"/>
              <a:t>Stay up-to-date with NEED. “Like” us on Facebook! Search for The NEED Project, and check out all we’ve got going on!</a:t>
            </a:r>
          </a:p>
          <a:p>
            <a:endParaRPr lang="en-US" dirty="0"/>
          </a:p>
        </p:txBody>
      </p:sp>
      <p:sp>
        <p:nvSpPr>
          <p:cNvPr id="4" name="Text Placeholder 3"/>
          <p:cNvSpPr>
            <a:spLocks noGrp="1"/>
          </p:cNvSpPr>
          <p:nvPr>
            <p:ph type="body" sz="quarter" idx="11"/>
          </p:nvPr>
        </p:nvSpPr>
        <p:spPr/>
        <p:txBody>
          <a:bodyPr/>
          <a:lstStyle/>
          <a:p>
            <a:r>
              <a:rPr lang="en-US" dirty="0"/>
              <a:t>Follow us on Twitter. We share the latest energy news from around the country, @</a:t>
            </a:r>
            <a:r>
              <a:rPr lang="en-US" dirty="0" err="1"/>
              <a:t>NEED_Project</a:t>
            </a:r>
            <a:r>
              <a:rPr lang="en-US" dirty="0"/>
              <a:t>.</a:t>
            </a:r>
          </a:p>
          <a:p>
            <a:endParaRPr lang="en-US" dirty="0"/>
          </a:p>
        </p:txBody>
      </p:sp>
      <p:sp>
        <p:nvSpPr>
          <p:cNvPr id="5" name="Text Placeholder 4"/>
          <p:cNvSpPr>
            <a:spLocks noGrp="1"/>
          </p:cNvSpPr>
          <p:nvPr>
            <p:ph type="body" sz="quarter" idx="12"/>
          </p:nvPr>
        </p:nvSpPr>
        <p:spPr/>
        <p:txBody>
          <a:bodyPr>
            <a:normAutofit fontScale="92500"/>
          </a:bodyPr>
          <a:lstStyle/>
          <a:p>
            <a:r>
              <a:rPr lang="en-US" dirty="0"/>
              <a:t>Follow us on Instagram and check out the photos taken at NEED events, instagram.com/</a:t>
            </a:r>
            <a:r>
              <a:rPr lang="en-US" dirty="0" err="1"/>
              <a:t>theneedproject</a:t>
            </a:r>
            <a:r>
              <a:rPr lang="en-US" dirty="0"/>
              <a:t>. </a:t>
            </a:r>
          </a:p>
          <a:p>
            <a:endParaRPr lang="en-US" dirty="0"/>
          </a:p>
        </p:txBody>
      </p:sp>
      <p:sp>
        <p:nvSpPr>
          <p:cNvPr id="6" name="Text Placeholder 5"/>
          <p:cNvSpPr>
            <a:spLocks noGrp="1"/>
          </p:cNvSpPr>
          <p:nvPr>
            <p:ph type="body" sz="quarter" idx="13"/>
          </p:nvPr>
        </p:nvSpPr>
        <p:spPr/>
        <p:txBody>
          <a:bodyPr/>
          <a:lstStyle/>
          <a:p>
            <a:r>
              <a:rPr lang="en-US" dirty="0"/>
              <a:t>Follow us on Pinterest and pin ideas to use in your classroom, Pinterest.com/</a:t>
            </a:r>
            <a:r>
              <a:rPr lang="en-US" dirty="0" err="1"/>
              <a:t>NeedProject</a:t>
            </a:r>
            <a:r>
              <a:rPr lang="en-US" dirty="0"/>
              <a:t>. </a:t>
            </a:r>
          </a:p>
          <a:p>
            <a:endParaRPr lang="en-US" dirty="0"/>
          </a:p>
        </p:txBody>
      </p:sp>
      <p:sp>
        <p:nvSpPr>
          <p:cNvPr id="8" name="Footer Placeholder 3">
            <a:extLst>
              <a:ext uri="{FF2B5EF4-FFF2-40B4-BE49-F238E27FC236}">
                <a16:creationId xmlns:a16="http://schemas.microsoft.com/office/drawing/2014/main" id="{05A03E78-78EE-439A-8044-AB6885829858}"/>
              </a:ext>
            </a:extLst>
          </p:cNvPr>
          <p:cNvSpPr txBox="1">
            <a:spLocks/>
          </p:cNvSpPr>
          <p:nvPr/>
        </p:nvSpPr>
        <p:spPr>
          <a:xfrm>
            <a:off x="1455913" y="6508411"/>
            <a:ext cx="4454524" cy="252997"/>
          </a:xfrm>
          <a:prstGeom prst="rect">
            <a:avLst/>
          </a:prstGeom>
        </p:spPr>
        <p:txBody>
          <a:bodyPr vert="horz" lIns="91440" tIns="45720" rIns="91440" bIns="45720" rtlCol="0">
            <a:normAutofit lnSpcReduction="10000"/>
          </a:bodyPr>
          <a:lstStyle>
            <a:lvl1pPr marL="0" indent="0" algn="l" defTabSz="914400" rtl="0" eaLnBrk="1" latinLnBrk="0" hangingPunct="1">
              <a:lnSpc>
                <a:spcPct val="90000"/>
              </a:lnSpc>
              <a:spcBef>
                <a:spcPts val="1000"/>
              </a:spcBef>
              <a:buFont typeface="Arial" panose="020B0604020202020204" pitchFamily="34" charset="0"/>
              <a:buNone/>
              <a:defRPr sz="20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1200">
                <a:solidFill>
                  <a:schemeClr val="bg2">
                    <a:lumMod val="50000"/>
                  </a:schemeClr>
                </a:solidFill>
              </a:rPr>
              <a:t>EnergyWorks 2018  ©The NEED Project </a:t>
            </a:r>
            <a:endParaRPr lang="en-US" sz="1200" dirty="0">
              <a:solidFill>
                <a:schemeClr val="bg2">
                  <a:lumMod val="50000"/>
                </a:schemeClr>
              </a:solidFill>
            </a:endParaRPr>
          </a:p>
        </p:txBody>
      </p:sp>
    </p:spTree>
    <p:extLst>
      <p:ext uri="{BB962C8B-B14F-4D97-AF65-F5344CB8AC3E}">
        <p14:creationId xmlns:p14="http://schemas.microsoft.com/office/powerpoint/2010/main" val="161000047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287360-6075-4AE3-A235-6EA1191DE061}"/>
              </a:ext>
            </a:extLst>
          </p:cNvPr>
          <p:cNvSpPr>
            <a:spLocks noGrp="1"/>
          </p:cNvSpPr>
          <p:nvPr>
            <p:ph type="title"/>
          </p:nvPr>
        </p:nvSpPr>
        <p:spPr/>
        <p:txBody>
          <a:bodyPr/>
          <a:lstStyle/>
          <a:p>
            <a:r>
              <a:rPr lang="en-US" dirty="0"/>
              <a:t>Temperature Scales</a:t>
            </a:r>
          </a:p>
        </p:txBody>
      </p:sp>
      <p:pic>
        <p:nvPicPr>
          <p:cNvPr id="4" name="Content Placeholder 4">
            <a:extLst>
              <a:ext uri="{FF2B5EF4-FFF2-40B4-BE49-F238E27FC236}">
                <a16:creationId xmlns:a16="http://schemas.microsoft.com/office/drawing/2014/main" id="{82EF70E9-0094-407A-BD41-177309B26D81}"/>
              </a:ext>
            </a:extLst>
          </p:cNvPr>
          <p:cNvPicPr>
            <a:picLocks noGrp="1" noChangeAspect="1"/>
          </p:cNvPicPr>
          <p:nvPr>
            <p:ph idx="1"/>
          </p:nvPr>
        </p:nvPicPr>
        <p:blipFill rotWithShape="1">
          <a:blip r:embed="rId2" cstate="print">
            <a:extLst>
              <a:ext uri="{28A0092B-C50C-407E-A947-70E740481C1C}">
                <a14:useLocalDpi xmlns:a14="http://schemas.microsoft.com/office/drawing/2010/main" val="0"/>
              </a:ext>
            </a:extLst>
          </a:blip>
          <a:srcRect l="3824" t="2673" r="3774" b="3189"/>
          <a:stretch/>
        </p:blipFill>
        <p:spPr>
          <a:xfrm rot="16200000">
            <a:off x="3195879" y="-950803"/>
            <a:ext cx="4948235" cy="9333398"/>
          </a:xfrm>
        </p:spPr>
      </p:pic>
      <p:sp>
        <p:nvSpPr>
          <p:cNvPr id="5" name="TextBox 4">
            <a:extLst>
              <a:ext uri="{FF2B5EF4-FFF2-40B4-BE49-F238E27FC236}">
                <a16:creationId xmlns:a16="http://schemas.microsoft.com/office/drawing/2014/main" id="{D0F476DB-BF5C-4993-9934-71D9BB45A372}"/>
              </a:ext>
            </a:extLst>
          </p:cNvPr>
          <p:cNvSpPr txBox="1"/>
          <p:nvPr/>
        </p:nvSpPr>
        <p:spPr>
          <a:xfrm>
            <a:off x="3512031" y="4268574"/>
            <a:ext cx="2437945" cy="1200329"/>
          </a:xfrm>
          <a:prstGeom prst="rect">
            <a:avLst/>
          </a:prstGeom>
          <a:solidFill>
            <a:srgbClr val="FFFF66"/>
          </a:solidFill>
          <a:ln>
            <a:solidFill>
              <a:schemeClr val="bg1">
                <a:lumMod val="75000"/>
              </a:schemeClr>
            </a:solidFill>
          </a:ln>
        </p:spPr>
        <p:txBody>
          <a:bodyPr wrap="square" rtlCol="0">
            <a:spAutoFit/>
          </a:bodyPr>
          <a:lstStyle/>
          <a:p>
            <a:r>
              <a:rPr lang="en-US" sz="2400" dirty="0"/>
              <a:t>Ratio is</a:t>
            </a:r>
          </a:p>
          <a:p>
            <a:r>
              <a:rPr lang="en-US" sz="2400" dirty="0"/>
              <a:t>5 Celsius to</a:t>
            </a:r>
          </a:p>
          <a:p>
            <a:r>
              <a:rPr lang="en-US" sz="2400" dirty="0"/>
              <a:t>9 Fahrenheit</a:t>
            </a:r>
          </a:p>
        </p:txBody>
      </p:sp>
      <p:sp>
        <p:nvSpPr>
          <p:cNvPr id="7" name="Footer Placeholder 3">
            <a:extLst>
              <a:ext uri="{FF2B5EF4-FFF2-40B4-BE49-F238E27FC236}">
                <a16:creationId xmlns:a16="http://schemas.microsoft.com/office/drawing/2014/main" id="{D26959C2-B4E6-48F4-A4A1-617F4365EE8D}"/>
              </a:ext>
            </a:extLst>
          </p:cNvPr>
          <p:cNvSpPr>
            <a:spLocks noGrp="1"/>
          </p:cNvSpPr>
          <p:nvPr>
            <p:ph type="ftr" sz="quarter" idx="13"/>
          </p:nvPr>
        </p:nvSpPr>
        <p:spPr>
          <a:xfrm>
            <a:off x="1443034" y="6431138"/>
            <a:ext cx="4454524" cy="365125"/>
          </a:xfrm>
        </p:spPr>
        <p:txBody>
          <a:bodyPr/>
          <a:lstStyle/>
          <a:p>
            <a:r>
              <a:rPr lang="en-US" dirty="0" err="1"/>
              <a:t>EnergyWorks</a:t>
            </a:r>
            <a:r>
              <a:rPr lang="en-US" dirty="0"/>
              <a:t> 2018  ©The NEED Project </a:t>
            </a:r>
          </a:p>
        </p:txBody>
      </p:sp>
    </p:spTree>
    <p:extLst>
      <p:ext uri="{BB962C8B-B14F-4D97-AF65-F5344CB8AC3E}">
        <p14:creationId xmlns:p14="http://schemas.microsoft.com/office/powerpoint/2010/main" val="103339613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D9E119-26FE-4E04-8336-113BFC40A319}"/>
              </a:ext>
            </a:extLst>
          </p:cNvPr>
          <p:cNvSpPr>
            <a:spLocks noGrp="1"/>
          </p:cNvSpPr>
          <p:nvPr>
            <p:ph type="title"/>
          </p:nvPr>
        </p:nvSpPr>
        <p:spPr/>
        <p:txBody>
          <a:bodyPr/>
          <a:lstStyle/>
          <a:p>
            <a:r>
              <a:rPr lang="en-US" dirty="0"/>
              <a:t>Heat / Thermal Energy</a:t>
            </a:r>
          </a:p>
        </p:txBody>
      </p:sp>
      <p:sp>
        <p:nvSpPr>
          <p:cNvPr id="3" name="Content Placeholder 2">
            <a:extLst>
              <a:ext uri="{FF2B5EF4-FFF2-40B4-BE49-F238E27FC236}">
                <a16:creationId xmlns:a16="http://schemas.microsoft.com/office/drawing/2014/main" id="{8636CB65-BC90-41C3-BAA7-A108E0E51671}"/>
              </a:ext>
            </a:extLst>
          </p:cNvPr>
          <p:cNvSpPr>
            <a:spLocks noGrp="1"/>
          </p:cNvSpPr>
          <p:nvPr>
            <p:ph idx="1"/>
          </p:nvPr>
        </p:nvSpPr>
        <p:spPr/>
        <p:txBody>
          <a:bodyPr/>
          <a:lstStyle/>
          <a:p>
            <a:r>
              <a:rPr lang="en-US" sz="3600" b="1" i="1" dirty="0"/>
              <a:t>Thermal energy </a:t>
            </a:r>
            <a:r>
              <a:rPr lang="en-US" sz="3600" dirty="0"/>
              <a:t>is the internal energy of substances</a:t>
            </a:r>
          </a:p>
          <a:p>
            <a:r>
              <a:rPr lang="en-US" sz="3600" dirty="0"/>
              <a:t>Causes particle motion</a:t>
            </a:r>
          </a:p>
          <a:p>
            <a:r>
              <a:rPr lang="en-US" sz="3600" dirty="0"/>
              <a:t>Temperature ≠ heat!</a:t>
            </a:r>
          </a:p>
          <a:p>
            <a:r>
              <a:rPr lang="en-US" sz="3600" dirty="0"/>
              <a:t>Heat is a verb!</a:t>
            </a:r>
          </a:p>
          <a:p>
            <a:r>
              <a:rPr lang="en-US" sz="3600" dirty="0"/>
              <a:t>Energy always spontaneously transfers from high temperature to low temperature</a:t>
            </a:r>
          </a:p>
          <a:p>
            <a:endParaRPr lang="en-US" dirty="0"/>
          </a:p>
        </p:txBody>
      </p:sp>
      <p:sp>
        <p:nvSpPr>
          <p:cNvPr id="5" name="Footer Placeholder 3">
            <a:extLst>
              <a:ext uri="{FF2B5EF4-FFF2-40B4-BE49-F238E27FC236}">
                <a16:creationId xmlns:a16="http://schemas.microsoft.com/office/drawing/2014/main" id="{0EDCAA65-53F4-4CCB-ABBC-BE4B40493FB2}"/>
              </a:ext>
            </a:extLst>
          </p:cNvPr>
          <p:cNvSpPr>
            <a:spLocks noGrp="1"/>
          </p:cNvSpPr>
          <p:nvPr>
            <p:ph type="ftr" sz="quarter" idx="13"/>
          </p:nvPr>
        </p:nvSpPr>
        <p:spPr>
          <a:xfrm>
            <a:off x="1443034" y="6431138"/>
            <a:ext cx="4454524" cy="365125"/>
          </a:xfrm>
        </p:spPr>
        <p:txBody>
          <a:bodyPr/>
          <a:lstStyle/>
          <a:p>
            <a:r>
              <a:rPr lang="en-US" dirty="0" err="1"/>
              <a:t>EnergyWorks</a:t>
            </a:r>
            <a:r>
              <a:rPr lang="en-US" dirty="0"/>
              <a:t> 2018  ©The NEED Project </a:t>
            </a:r>
          </a:p>
        </p:txBody>
      </p:sp>
    </p:spTree>
    <p:extLst>
      <p:ext uri="{BB962C8B-B14F-4D97-AF65-F5344CB8AC3E}">
        <p14:creationId xmlns:p14="http://schemas.microsoft.com/office/powerpoint/2010/main" val="354074111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909FAC-361B-4E45-A764-E074FCD22181}"/>
              </a:ext>
            </a:extLst>
          </p:cNvPr>
          <p:cNvSpPr>
            <a:spLocks noGrp="1"/>
          </p:cNvSpPr>
          <p:nvPr>
            <p:ph type="title"/>
          </p:nvPr>
        </p:nvSpPr>
        <p:spPr>
          <a:xfrm>
            <a:off x="303704" y="631595"/>
            <a:ext cx="10721622" cy="775053"/>
          </a:xfrm>
        </p:spPr>
        <p:txBody>
          <a:bodyPr/>
          <a:lstStyle/>
          <a:p>
            <a:r>
              <a:rPr lang="en-US" dirty="0"/>
              <a:t>Energy in States of Matter</a:t>
            </a:r>
          </a:p>
        </p:txBody>
      </p:sp>
      <p:grpSp>
        <p:nvGrpSpPr>
          <p:cNvPr id="7" name="Group 6">
            <a:extLst>
              <a:ext uri="{FF2B5EF4-FFF2-40B4-BE49-F238E27FC236}">
                <a16:creationId xmlns:a16="http://schemas.microsoft.com/office/drawing/2014/main" id="{40B4AAAD-1B23-4ABA-BA9D-D09D3352A071}"/>
              </a:ext>
            </a:extLst>
          </p:cNvPr>
          <p:cNvGrpSpPr/>
          <p:nvPr/>
        </p:nvGrpSpPr>
        <p:grpSpPr>
          <a:xfrm>
            <a:off x="799990" y="2499837"/>
            <a:ext cx="2051216" cy="2209749"/>
            <a:chOff x="0" y="1703561"/>
            <a:chExt cx="2051216" cy="2209749"/>
          </a:xfrm>
        </p:grpSpPr>
        <p:sp>
          <p:nvSpPr>
            <p:cNvPr id="8" name="Oval 7">
              <a:extLst>
                <a:ext uri="{FF2B5EF4-FFF2-40B4-BE49-F238E27FC236}">
                  <a16:creationId xmlns:a16="http://schemas.microsoft.com/office/drawing/2014/main" id="{E5364E7C-03EB-44CF-97FD-C0908517C4F3}"/>
                </a:ext>
              </a:extLst>
            </p:cNvPr>
            <p:cNvSpPr/>
            <p:nvPr/>
          </p:nvSpPr>
          <p:spPr>
            <a:xfrm>
              <a:off x="469599" y="2002540"/>
              <a:ext cx="152400" cy="152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a:extLst>
                <a:ext uri="{FF2B5EF4-FFF2-40B4-BE49-F238E27FC236}">
                  <a16:creationId xmlns:a16="http://schemas.microsoft.com/office/drawing/2014/main" id="{CB5A6622-E27A-40CB-BFBB-13D1F915A2CB}"/>
                </a:ext>
              </a:extLst>
            </p:cNvPr>
            <p:cNvSpPr/>
            <p:nvPr/>
          </p:nvSpPr>
          <p:spPr>
            <a:xfrm>
              <a:off x="893731" y="2002540"/>
              <a:ext cx="152400" cy="152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a:extLst>
                <a:ext uri="{FF2B5EF4-FFF2-40B4-BE49-F238E27FC236}">
                  <a16:creationId xmlns:a16="http://schemas.microsoft.com/office/drawing/2014/main" id="{5F0F4D2B-5BB9-4073-9E9B-F7CFFD6808D7}"/>
                </a:ext>
              </a:extLst>
            </p:cNvPr>
            <p:cNvSpPr/>
            <p:nvPr/>
          </p:nvSpPr>
          <p:spPr>
            <a:xfrm>
              <a:off x="469599" y="2482433"/>
              <a:ext cx="152400" cy="152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a:extLst>
                <a:ext uri="{FF2B5EF4-FFF2-40B4-BE49-F238E27FC236}">
                  <a16:creationId xmlns:a16="http://schemas.microsoft.com/office/drawing/2014/main" id="{1B6DC6A3-1E77-4F0C-A0A0-63701F264B13}"/>
                </a:ext>
              </a:extLst>
            </p:cNvPr>
            <p:cNvSpPr/>
            <p:nvPr/>
          </p:nvSpPr>
          <p:spPr>
            <a:xfrm>
              <a:off x="893731" y="2482433"/>
              <a:ext cx="152400" cy="152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id="{A924F334-660D-489E-98B5-EBB0ABD44A4F}"/>
                </a:ext>
              </a:extLst>
            </p:cNvPr>
            <p:cNvSpPr/>
            <p:nvPr/>
          </p:nvSpPr>
          <p:spPr>
            <a:xfrm>
              <a:off x="1367808" y="2472367"/>
              <a:ext cx="152400" cy="152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D5685BF4-6A31-4C26-BF62-587888E82135}"/>
                </a:ext>
              </a:extLst>
            </p:cNvPr>
            <p:cNvSpPr/>
            <p:nvPr/>
          </p:nvSpPr>
          <p:spPr>
            <a:xfrm>
              <a:off x="890856" y="2976385"/>
              <a:ext cx="152400" cy="152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a:extLst>
                <a:ext uri="{FF2B5EF4-FFF2-40B4-BE49-F238E27FC236}">
                  <a16:creationId xmlns:a16="http://schemas.microsoft.com/office/drawing/2014/main" id="{FE450710-214D-48A4-B310-4CCB70F2B0DC}"/>
                </a:ext>
              </a:extLst>
            </p:cNvPr>
            <p:cNvSpPr/>
            <p:nvPr/>
          </p:nvSpPr>
          <p:spPr>
            <a:xfrm>
              <a:off x="1356307" y="2966319"/>
              <a:ext cx="152400" cy="152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a:extLst>
                <a:ext uri="{FF2B5EF4-FFF2-40B4-BE49-F238E27FC236}">
                  <a16:creationId xmlns:a16="http://schemas.microsoft.com/office/drawing/2014/main" id="{0BE1E5B8-11D8-495A-983A-C2012FE59B33}"/>
                </a:ext>
              </a:extLst>
            </p:cNvPr>
            <p:cNvSpPr/>
            <p:nvPr/>
          </p:nvSpPr>
          <p:spPr>
            <a:xfrm>
              <a:off x="1367808" y="1992474"/>
              <a:ext cx="152400" cy="152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a:extLst>
                <a:ext uri="{FF2B5EF4-FFF2-40B4-BE49-F238E27FC236}">
                  <a16:creationId xmlns:a16="http://schemas.microsoft.com/office/drawing/2014/main" id="{6A914996-5B07-42EF-8528-3BEDA3EA6491}"/>
                </a:ext>
              </a:extLst>
            </p:cNvPr>
            <p:cNvSpPr/>
            <p:nvPr/>
          </p:nvSpPr>
          <p:spPr>
            <a:xfrm>
              <a:off x="466724" y="2976385"/>
              <a:ext cx="152400" cy="152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a:extLst>
                <a:ext uri="{FF2B5EF4-FFF2-40B4-BE49-F238E27FC236}">
                  <a16:creationId xmlns:a16="http://schemas.microsoft.com/office/drawing/2014/main" id="{3725632E-D980-4F52-B6E5-C7A68660222A}"/>
                </a:ext>
              </a:extLst>
            </p:cNvPr>
            <p:cNvSpPr txBox="1"/>
            <p:nvPr/>
          </p:nvSpPr>
          <p:spPr>
            <a:xfrm>
              <a:off x="1119925" y="2337695"/>
              <a:ext cx="338554" cy="369332"/>
            </a:xfrm>
            <a:prstGeom prst="rect">
              <a:avLst/>
            </a:prstGeom>
            <a:noFill/>
          </p:spPr>
          <p:txBody>
            <a:bodyPr wrap="none" rtlCol="0">
              <a:spAutoFit/>
            </a:bodyPr>
            <a:lstStyle/>
            <a:p>
              <a:r>
                <a:rPr lang="en-US" dirty="0"/>
                <a:t>((</a:t>
              </a:r>
            </a:p>
          </p:txBody>
        </p:sp>
        <p:sp>
          <p:nvSpPr>
            <p:cNvPr id="18" name="TextBox 17">
              <a:extLst>
                <a:ext uri="{FF2B5EF4-FFF2-40B4-BE49-F238E27FC236}">
                  <a16:creationId xmlns:a16="http://schemas.microsoft.com/office/drawing/2014/main" id="{02FD405B-07A5-4255-A686-BE83F0CFEC6B}"/>
                </a:ext>
              </a:extLst>
            </p:cNvPr>
            <p:cNvSpPr txBox="1"/>
            <p:nvPr/>
          </p:nvSpPr>
          <p:spPr>
            <a:xfrm>
              <a:off x="1410940" y="2337757"/>
              <a:ext cx="338554" cy="369332"/>
            </a:xfrm>
            <a:prstGeom prst="rect">
              <a:avLst/>
            </a:prstGeom>
            <a:noFill/>
          </p:spPr>
          <p:txBody>
            <a:bodyPr wrap="none" rtlCol="0">
              <a:spAutoFit/>
            </a:bodyPr>
            <a:lstStyle/>
            <a:p>
              <a:r>
                <a:rPr lang="en-US" dirty="0"/>
                <a:t>))</a:t>
              </a:r>
            </a:p>
          </p:txBody>
        </p:sp>
        <p:sp>
          <p:nvSpPr>
            <p:cNvPr id="19" name="TextBox 18">
              <a:extLst>
                <a:ext uri="{FF2B5EF4-FFF2-40B4-BE49-F238E27FC236}">
                  <a16:creationId xmlns:a16="http://schemas.microsoft.com/office/drawing/2014/main" id="{3E60A650-C467-4FA4-A201-B8C4F2782C03}"/>
                </a:ext>
              </a:extLst>
            </p:cNvPr>
            <p:cNvSpPr txBox="1"/>
            <p:nvPr/>
          </p:nvSpPr>
          <p:spPr>
            <a:xfrm>
              <a:off x="1437221" y="1860360"/>
              <a:ext cx="338554" cy="369332"/>
            </a:xfrm>
            <a:prstGeom prst="rect">
              <a:avLst/>
            </a:prstGeom>
            <a:noFill/>
          </p:spPr>
          <p:txBody>
            <a:bodyPr wrap="none" rtlCol="0">
              <a:spAutoFit/>
            </a:bodyPr>
            <a:lstStyle/>
            <a:p>
              <a:r>
                <a:rPr lang="en-US" dirty="0"/>
                <a:t>))</a:t>
              </a:r>
            </a:p>
          </p:txBody>
        </p:sp>
        <p:sp>
          <p:nvSpPr>
            <p:cNvPr id="20" name="TextBox 19">
              <a:extLst>
                <a:ext uri="{FF2B5EF4-FFF2-40B4-BE49-F238E27FC236}">
                  <a16:creationId xmlns:a16="http://schemas.microsoft.com/office/drawing/2014/main" id="{7C0A1054-C2A2-4178-93DC-22FEA985AA8E}"/>
                </a:ext>
              </a:extLst>
            </p:cNvPr>
            <p:cNvSpPr txBox="1"/>
            <p:nvPr/>
          </p:nvSpPr>
          <p:spPr>
            <a:xfrm>
              <a:off x="1430784" y="2852234"/>
              <a:ext cx="338554" cy="369332"/>
            </a:xfrm>
            <a:prstGeom prst="rect">
              <a:avLst/>
            </a:prstGeom>
            <a:noFill/>
          </p:spPr>
          <p:txBody>
            <a:bodyPr wrap="none" rtlCol="0">
              <a:spAutoFit/>
            </a:bodyPr>
            <a:lstStyle/>
            <a:p>
              <a:r>
                <a:rPr lang="en-US" dirty="0"/>
                <a:t>))</a:t>
              </a:r>
            </a:p>
          </p:txBody>
        </p:sp>
        <p:sp>
          <p:nvSpPr>
            <p:cNvPr id="21" name="TextBox 20">
              <a:extLst>
                <a:ext uri="{FF2B5EF4-FFF2-40B4-BE49-F238E27FC236}">
                  <a16:creationId xmlns:a16="http://schemas.microsoft.com/office/drawing/2014/main" id="{82D1280C-B2BD-47C9-98CE-E187D7C5DD36}"/>
                </a:ext>
              </a:extLst>
            </p:cNvPr>
            <p:cNvSpPr txBox="1"/>
            <p:nvPr/>
          </p:nvSpPr>
          <p:spPr>
            <a:xfrm>
              <a:off x="1137178" y="1860360"/>
              <a:ext cx="338554" cy="369332"/>
            </a:xfrm>
            <a:prstGeom prst="rect">
              <a:avLst/>
            </a:prstGeom>
            <a:noFill/>
          </p:spPr>
          <p:txBody>
            <a:bodyPr wrap="none" rtlCol="0">
              <a:spAutoFit/>
            </a:bodyPr>
            <a:lstStyle/>
            <a:p>
              <a:r>
                <a:rPr lang="en-US" dirty="0"/>
                <a:t>((</a:t>
              </a:r>
            </a:p>
          </p:txBody>
        </p:sp>
        <p:sp>
          <p:nvSpPr>
            <p:cNvPr id="22" name="TextBox 21">
              <a:extLst>
                <a:ext uri="{FF2B5EF4-FFF2-40B4-BE49-F238E27FC236}">
                  <a16:creationId xmlns:a16="http://schemas.microsoft.com/office/drawing/2014/main" id="{A9AAFAA8-8ECC-4F17-B49C-FC5C140DBD99}"/>
                </a:ext>
              </a:extLst>
            </p:cNvPr>
            <p:cNvSpPr txBox="1"/>
            <p:nvPr/>
          </p:nvSpPr>
          <p:spPr>
            <a:xfrm>
              <a:off x="1119925" y="2847748"/>
              <a:ext cx="338554" cy="369332"/>
            </a:xfrm>
            <a:prstGeom prst="rect">
              <a:avLst/>
            </a:prstGeom>
            <a:noFill/>
          </p:spPr>
          <p:txBody>
            <a:bodyPr wrap="none" rtlCol="0">
              <a:spAutoFit/>
            </a:bodyPr>
            <a:lstStyle/>
            <a:p>
              <a:r>
                <a:rPr lang="en-US" dirty="0"/>
                <a:t>((</a:t>
              </a:r>
            </a:p>
          </p:txBody>
        </p:sp>
        <p:sp>
          <p:nvSpPr>
            <p:cNvPr id="23" name="TextBox 22">
              <a:extLst>
                <a:ext uri="{FF2B5EF4-FFF2-40B4-BE49-F238E27FC236}">
                  <a16:creationId xmlns:a16="http://schemas.microsoft.com/office/drawing/2014/main" id="{E595A9A0-CFD0-4FF2-A130-94D63DF808E8}"/>
                </a:ext>
              </a:extLst>
            </p:cNvPr>
            <p:cNvSpPr txBox="1"/>
            <p:nvPr/>
          </p:nvSpPr>
          <p:spPr>
            <a:xfrm>
              <a:off x="207245" y="1862445"/>
              <a:ext cx="338554" cy="369332"/>
            </a:xfrm>
            <a:prstGeom prst="rect">
              <a:avLst/>
            </a:prstGeom>
            <a:noFill/>
          </p:spPr>
          <p:txBody>
            <a:bodyPr wrap="none" rtlCol="0">
              <a:spAutoFit/>
            </a:bodyPr>
            <a:lstStyle/>
            <a:p>
              <a:r>
                <a:rPr lang="en-US" dirty="0"/>
                <a:t>((</a:t>
              </a:r>
            </a:p>
          </p:txBody>
        </p:sp>
        <p:sp>
          <p:nvSpPr>
            <p:cNvPr id="24" name="TextBox 23">
              <a:extLst>
                <a:ext uri="{FF2B5EF4-FFF2-40B4-BE49-F238E27FC236}">
                  <a16:creationId xmlns:a16="http://schemas.microsoft.com/office/drawing/2014/main" id="{BE46A1C1-08FE-4F73-95D1-6D60989D57F2}"/>
                </a:ext>
              </a:extLst>
            </p:cNvPr>
            <p:cNvSpPr txBox="1"/>
            <p:nvPr/>
          </p:nvSpPr>
          <p:spPr>
            <a:xfrm rot="10800000">
              <a:off x="545799" y="1928090"/>
              <a:ext cx="338554" cy="369332"/>
            </a:xfrm>
            <a:prstGeom prst="rect">
              <a:avLst/>
            </a:prstGeom>
            <a:noFill/>
          </p:spPr>
          <p:txBody>
            <a:bodyPr wrap="none" rtlCol="0">
              <a:spAutoFit/>
            </a:bodyPr>
            <a:lstStyle/>
            <a:p>
              <a:r>
                <a:rPr lang="en-US" dirty="0"/>
                <a:t>((</a:t>
              </a:r>
            </a:p>
          </p:txBody>
        </p:sp>
        <p:sp>
          <p:nvSpPr>
            <p:cNvPr id="25" name="TextBox 24">
              <a:extLst>
                <a:ext uri="{FF2B5EF4-FFF2-40B4-BE49-F238E27FC236}">
                  <a16:creationId xmlns:a16="http://schemas.microsoft.com/office/drawing/2014/main" id="{D64AE2AE-07A1-4563-9F2B-40C3E6E08C54}"/>
                </a:ext>
              </a:extLst>
            </p:cNvPr>
            <p:cNvSpPr txBox="1"/>
            <p:nvPr/>
          </p:nvSpPr>
          <p:spPr>
            <a:xfrm>
              <a:off x="260630" y="2358811"/>
              <a:ext cx="338554" cy="369332"/>
            </a:xfrm>
            <a:prstGeom prst="rect">
              <a:avLst/>
            </a:prstGeom>
            <a:noFill/>
          </p:spPr>
          <p:txBody>
            <a:bodyPr wrap="none" rtlCol="0">
              <a:spAutoFit/>
            </a:bodyPr>
            <a:lstStyle/>
            <a:p>
              <a:r>
                <a:rPr lang="en-US" dirty="0"/>
                <a:t>((</a:t>
              </a:r>
            </a:p>
          </p:txBody>
        </p:sp>
        <p:sp>
          <p:nvSpPr>
            <p:cNvPr id="26" name="TextBox 25">
              <a:extLst>
                <a:ext uri="{FF2B5EF4-FFF2-40B4-BE49-F238E27FC236}">
                  <a16:creationId xmlns:a16="http://schemas.microsoft.com/office/drawing/2014/main" id="{470E4243-4A22-4B28-ADED-AE6AA22BE79F}"/>
                </a:ext>
              </a:extLst>
            </p:cNvPr>
            <p:cNvSpPr txBox="1"/>
            <p:nvPr/>
          </p:nvSpPr>
          <p:spPr>
            <a:xfrm>
              <a:off x="551645" y="2358873"/>
              <a:ext cx="338554" cy="369332"/>
            </a:xfrm>
            <a:prstGeom prst="rect">
              <a:avLst/>
            </a:prstGeom>
            <a:noFill/>
          </p:spPr>
          <p:txBody>
            <a:bodyPr wrap="none" rtlCol="0">
              <a:spAutoFit/>
            </a:bodyPr>
            <a:lstStyle/>
            <a:p>
              <a:r>
                <a:rPr lang="en-US" dirty="0"/>
                <a:t>))</a:t>
              </a:r>
            </a:p>
          </p:txBody>
        </p:sp>
        <p:sp>
          <p:nvSpPr>
            <p:cNvPr id="27" name="TextBox 26">
              <a:extLst>
                <a:ext uri="{FF2B5EF4-FFF2-40B4-BE49-F238E27FC236}">
                  <a16:creationId xmlns:a16="http://schemas.microsoft.com/office/drawing/2014/main" id="{058382FD-233A-41FF-B45C-17170E8C5A94}"/>
                </a:ext>
              </a:extLst>
            </p:cNvPr>
            <p:cNvSpPr txBox="1"/>
            <p:nvPr/>
          </p:nvSpPr>
          <p:spPr>
            <a:xfrm>
              <a:off x="708986" y="2345828"/>
              <a:ext cx="338554" cy="369332"/>
            </a:xfrm>
            <a:prstGeom prst="rect">
              <a:avLst/>
            </a:prstGeom>
            <a:noFill/>
          </p:spPr>
          <p:txBody>
            <a:bodyPr wrap="none" rtlCol="0">
              <a:spAutoFit/>
            </a:bodyPr>
            <a:lstStyle/>
            <a:p>
              <a:r>
                <a:rPr lang="en-US" dirty="0"/>
                <a:t>((</a:t>
              </a:r>
            </a:p>
          </p:txBody>
        </p:sp>
        <p:sp>
          <p:nvSpPr>
            <p:cNvPr id="28" name="TextBox 27">
              <a:extLst>
                <a:ext uri="{FF2B5EF4-FFF2-40B4-BE49-F238E27FC236}">
                  <a16:creationId xmlns:a16="http://schemas.microsoft.com/office/drawing/2014/main" id="{69D35262-771C-4462-9DBB-425E1F1DA8BB}"/>
                </a:ext>
              </a:extLst>
            </p:cNvPr>
            <p:cNvSpPr txBox="1"/>
            <p:nvPr/>
          </p:nvSpPr>
          <p:spPr>
            <a:xfrm>
              <a:off x="1000001" y="2345890"/>
              <a:ext cx="338554" cy="369332"/>
            </a:xfrm>
            <a:prstGeom prst="rect">
              <a:avLst/>
            </a:prstGeom>
            <a:noFill/>
          </p:spPr>
          <p:txBody>
            <a:bodyPr wrap="none" rtlCol="0">
              <a:spAutoFit/>
            </a:bodyPr>
            <a:lstStyle/>
            <a:p>
              <a:r>
                <a:rPr lang="en-US" dirty="0"/>
                <a:t>))</a:t>
              </a:r>
            </a:p>
          </p:txBody>
        </p:sp>
        <p:sp>
          <p:nvSpPr>
            <p:cNvPr id="29" name="TextBox 28">
              <a:extLst>
                <a:ext uri="{FF2B5EF4-FFF2-40B4-BE49-F238E27FC236}">
                  <a16:creationId xmlns:a16="http://schemas.microsoft.com/office/drawing/2014/main" id="{FD1EFB68-2D1C-4B76-A1AD-C3E6533A5E32}"/>
                </a:ext>
              </a:extLst>
            </p:cNvPr>
            <p:cNvSpPr txBox="1"/>
            <p:nvPr/>
          </p:nvSpPr>
          <p:spPr>
            <a:xfrm>
              <a:off x="260630" y="2852234"/>
              <a:ext cx="338554" cy="369332"/>
            </a:xfrm>
            <a:prstGeom prst="rect">
              <a:avLst/>
            </a:prstGeom>
            <a:noFill/>
          </p:spPr>
          <p:txBody>
            <a:bodyPr wrap="none" rtlCol="0">
              <a:spAutoFit/>
            </a:bodyPr>
            <a:lstStyle/>
            <a:p>
              <a:r>
                <a:rPr lang="en-US" dirty="0"/>
                <a:t>((</a:t>
              </a:r>
            </a:p>
          </p:txBody>
        </p:sp>
        <p:sp>
          <p:nvSpPr>
            <p:cNvPr id="30" name="TextBox 29">
              <a:extLst>
                <a:ext uri="{FF2B5EF4-FFF2-40B4-BE49-F238E27FC236}">
                  <a16:creationId xmlns:a16="http://schemas.microsoft.com/office/drawing/2014/main" id="{DBB2ED71-E477-41EB-8633-0B42262F3763}"/>
                </a:ext>
              </a:extLst>
            </p:cNvPr>
            <p:cNvSpPr txBox="1"/>
            <p:nvPr/>
          </p:nvSpPr>
          <p:spPr>
            <a:xfrm>
              <a:off x="551645" y="2852296"/>
              <a:ext cx="338554" cy="369332"/>
            </a:xfrm>
            <a:prstGeom prst="rect">
              <a:avLst/>
            </a:prstGeom>
            <a:noFill/>
          </p:spPr>
          <p:txBody>
            <a:bodyPr wrap="none" rtlCol="0">
              <a:spAutoFit/>
            </a:bodyPr>
            <a:lstStyle/>
            <a:p>
              <a:r>
                <a:rPr lang="en-US" dirty="0"/>
                <a:t>))</a:t>
              </a:r>
            </a:p>
          </p:txBody>
        </p:sp>
        <p:sp>
          <p:nvSpPr>
            <p:cNvPr id="31" name="TextBox 30">
              <a:extLst>
                <a:ext uri="{FF2B5EF4-FFF2-40B4-BE49-F238E27FC236}">
                  <a16:creationId xmlns:a16="http://schemas.microsoft.com/office/drawing/2014/main" id="{31D90D3A-BFEE-4EDD-B74E-FFF2B75B78D4}"/>
                </a:ext>
              </a:extLst>
            </p:cNvPr>
            <p:cNvSpPr txBox="1"/>
            <p:nvPr/>
          </p:nvSpPr>
          <p:spPr>
            <a:xfrm>
              <a:off x="689168" y="2847686"/>
              <a:ext cx="338554" cy="369332"/>
            </a:xfrm>
            <a:prstGeom prst="rect">
              <a:avLst/>
            </a:prstGeom>
            <a:noFill/>
          </p:spPr>
          <p:txBody>
            <a:bodyPr wrap="none" rtlCol="0">
              <a:spAutoFit/>
            </a:bodyPr>
            <a:lstStyle/>
            <a:p>
              <a:r>
                <a:rPr lang="en-US" dirty="0"/>
                <a:t>((</a:t>
              </a:r>
            </a:p>
          </p:txBody>
        </p:sp>
        <p:sp>
          <p:nvSpPr>
            <p:cNvPr id="32" name="TextBox 31">
              <a:extLst>
                <a:ext uri="{FF2B5EF4-FFF2-40B4-BE49-F238E27FC236}">
                  <a16:creationId xmlns:a16="http://schemas.microsoft.com/office/drawing/2014/main" id="{800FA510-27F1-46DB-82B3-64051D62E718}"/>
                </a:ext>
              </a:extLst>
            </p:cNvPr>
            <p:cNvSpPr txBox="1"/>
            <p:nvPr/>
          </p:nvSpPr>
          <p:spPr>
            <a:xfrm>
              <a:off x="980183" y="2847748"/>
              <a:ext cx="338554" cy="369332"/>
            </a:xfrm>
            <a:prstGeom prst="rect">
              <a:avLst/>
            </a:prstGeom>
            <a:noFill/>
          </p:spPr>
          <p:txBody>
            <a:bodyPr wrap="none" rtlCol="0">
              <a:spAutoFit/>
            </a:bodyPr>
            <a:lstStyle/>
            <a:p>
              <a:r>
                <a:rPr lang="en-US" dirty="0"/>
                <a:t>))</a:t>
              </a:r>
            </a:p>
          </p:txBody>
        </p:sp>
        <p:sp>
          <p:nvSpPr>
            <p:cNvPr id="33" name="TextBox 32">
              <a:extLst>
                <a:ext uri="{FF2B5EF4-FFF2-40B4-BE49-F238E27FC236}">
                  <a16:creationId xmlns:a16="http://schemas.microsoft.com/office/drawing/2014/main" id="{77B5EC3C-007E-4ADD-80E3-8C7A0933E3AE}"/>
                </a:ext>
              </a:extLst>
            </p:cNvPr>
            <p:cNvSpPr txBox="1"/>
            <p:nvPr/>
          </p:nvSpPr>
          <p:spPr>
            <a:xfrm>
              <a:off x="689168" y="1894012"/>
              <a:ext cx="338554" cy="369332"/>
            </a:xfrm>
            <a:prstGeom prst="rect">
              <a:avLst/>
            </a:prstGeom>
            <a:noFill/>
          </p:spPr>
          <p:txBody>
            <a:bodyPr wrap="none" rtlCol="0">
              <a:spAutoFit/>
            </a:bodyPr>
            <a:lstStyle/>
            <a:p>
              <a:r>
                <a:rPr lang="en-US" dirty="0"/>
                <a:t>((</a:t>
              </a:r>
            </a:p>
          </p:txBody>
        </p:sp>
        <p:sp>
          <p:nvSpPr>
            <p:cNvPr id="34" name="TextBox 33">
              <a:extLst>
                <a:ext uri="{FF2B5EF4-FFF2-40B4-BE49-F238E27FC236}">
                  <a16:creationId xmlns:a16="http://schemas.microsoft.com/office/drawing/2014/main" id="{2AE2BE64-14AD-416D-8B2C-5D78BB44C919}"/>
                </a:ext>
              </a:extLst>
            </p:cNvPr>
            <p:cNvSpPr txBox="1"/>
            <p:nvPr/>
          </p:nvSpPr>
          <p:spPr>
            <a:xfrm>
              <a:off x="980183" y="1894074"/>
              <a:ext cx="338554" cy="369332"/>
            </a:xfrm>
            <a:prstGeom prst="rect">
              <a:avLst/>
            </a:prstGeom>
            <a:noFill/>
          </p:spPr>
          <p:txBody>
            <a:bodyPr wrap="none" rtlCol="0">
              <a:spAutoFit/>
            </a:bodyPr>
            <a:lstStyle/>
            <a:p>
              <a:r>
                <a:rPr lang="en-US" dirty="0"/>
                <a:t>))</a:t>
              </a:r>
            </a:p>
          </p:txBody>
        </p:sp>
        <p:sp>
          <p:nvSpPr>
            <p:cNvPr id="35" name="Lightning Bolt 34">
              <a:extLst>
                <a:ext uri="{FF2B5EF4-FFF2-40B4-BE49-F238E27FC236}">
                  <a16:creationId xmlns:a16="http://schemas.microsoft.com/office/drawing/2014/main" id="{AE8D68F5-365D-4FC9-844A-17D3EA00FB44}"/>
                </a:ext>
              </a:extLst>
            </p:cNvPr>
            <p:cNvSpPr/>
            <p:nvPr/>
          </p:nvSpPr>
          <p:spPr>
            <a:xfrm rot="1320000">
              <a:off x="449612" y="2630268"/>
              <a:ext cx="186621" cy="381000"/>
            </a:xfrm>
            <a:prstGeom prst="lightningBol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Lightning Bolt 35">
              <a:extLst>
                <a:ext uri="{FF2B5EF4-FFF2-40B4-BE49-F238E27FC236}">
                  <a16:creationId xmlns:a16="http://schemas.microsoft.com/office/drawing/2014/main" id="{C2A6FD8A-3BB6-452F-AE06-BB8ADF3EFC90}"/>
                </a:ext>
              </a:extLst>
            </p:cNvPr>
            <p:cNvSpPr/>
            <p:nvPr/>
          </p:nvSpPr>
          <p:spPr>
            <a:xfrm rot="-3660000">
              <a:off x="675021" y="1922255"/>
              <a:ext cx="186621" cy="381000"/>
            </a:xfrm>
            <a:prstGeom prst="lightningBol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Lightning Bolt 36">
              <a:extLst>
                <a:ext uri="{FF2B5EF4-FFF2-40B4-BE49-F238E27FC236}">
                  <a16:creationId xmlns:a16="http://schemas.microsoft.com/office/drawing/2014/main" id="{81B04301-489F-447D-A0FD-C18DD69C49B9}"/>
                </a:ext>
              </a:extLst>
            </p:cNvPr>
            <p:cNvSpPr/>
            <p:nvPr/>
          </p:nvSpPr>
          <p:spPr>
            <a:xfrm rot="-3660000">
              <a:off x="1134026" y="1911557"/>
              <a:ext cx="186621" cy="381000"/>
            </a:xfrm>
            <a:prstGeom prst="lightningBol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Lightning Bolt 37">
              <a:extLst>
                <a:ext uri="{FF2B5EF4-FFF2-40B4-BE49-F238E27FC236}">
                  <a16:creationId xmlns:a16="http://schemas.microsoft.com/office/drawing/2014/main" id="{1D6C5DA2-75F9-452B-A999-44A666E10B1C}"/>
                </a:ext>
              </a:extLst>
            </p:cNvPr>
            <p:cNvSpPr/>
            <p:nvPr/>
          </p:nvSpPr>
          <p:spPr>
            <a:xfrm rot="-3660000">
              <a:off x="661467" y="2384759"/>
              <a:ext cx="186621" cy="381000"/>
            </a:xfrm>
            <a:prstGeom prst="lightningBol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Lightning Bolt 38">
              <a:extLst>
                <a:ext uri="{FF2B5EF4-FFF2-40B4-BE49-F238E27FC236}">
                  <a16:creationId xmlns:a16="http://schemas.microsoft.com/office/drawing/2014/main" id="{580CFE94-3647-434C-AA5F-1DA5D3BD391F}"/>
                </a:ext>
              </a:extLst>
            </p:cNvPr>
            <p:cNvSpPr/>
            <p:nvPr/>
          </p:nvSpPr>
          <p:spPr>
            <a:xfrm rot="-3660000">
              <a:off x="1105776" y="2378244"/>
              <a:ext cx="186621" cy="381000"/>
            </a:xfrm>
            <a:prstGeom prst="lightningBol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Lightning Bolt 39">
              <a:extLst>
                <a:ext uri="{FF2B5EF4-FFF2-40B4-BE49-F238E27FC236}">
                  <a16:creationId xmlns:a16="http://schemas.microsoft.com/office/drawing/2014/main" id="{F02176D1-EF7A-46B7-8C90-80600603F3E5}"/>
                </a:ext>
              </a:extLst>
            </p:cNvPr>
            <p:cNvSpPr/>
            <p:nvPr/>
          </p:nvSpPr>
          <p:spPr>
            <a:xfrm rot="-3660000">
              <a:off x="703360" y="2864648"/>
              <a:ext cx="186621" cy="381000"/>
            </a:xfrm>
            <a:prstGeom prst="lightningBol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Lightning Bolt 40">
              <a:extLst>
                <a:ext uri="{FF2B5EF4-FFF2-40B4-BE49-F238E27FC236}">
                  <a16:creationId xmlns:a16="http://schemas.microsoft.com/office/drawing/2014/main" id="{35BED580-838C-4D92-878A-8B4B68D5C19B}"/>
                </a:ext>
              </a:extLst>
            </p:cNvPr>
            <p:cNvSpPr/>
            <p:nvPr/>
          </p:nvSpPr>
          <p:spPr>
            <a:xfrm rot="-3660000">
              <a:off x="1138844" y="2857098"/>
              <a:ext cx="186621" cy="381000"/>
            </a:xfrm>
            <a:prstGeom prst="lightningBol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Lightning Bolt 41">
              <a:extLst>
                <a:ext uri="{FF2B5EF4-FFF2-40B4-BE49-F238E27FC236}">
                  <a16:creationId xmlns:a16="http://schemas.microsoft.com/office/drawing/2014/main" id="{0E3EC857-D76C-454F-B102-2B77C5A7DF11}"/>
                </a:ext>
              </a:extLst>
            </p:cNvPr>
            <p:cNvSpPr/>
            <p:nvPr/>
          </p:nvSpPr>
          <p:spPr>
            <a:xfrm rot="1320000">
              <a:off x="437835" y="2120279"/>
              <a:ext cx="186621" cy="381000"/>
            </a:xfrm>
            <a:prstGeom prst="lightningBol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Lightning Bolt 42">
              <a:extLst>
                <a:ext uri="{FF2B5EF4-FFF2-40B4-BE49-F238E27FC236}">
                  <a16:creationId xmlns:a16="http://schemas.microsoft.com/office/drawing/2014/main" id="{F012883B-4B5E-43C9-8DA3-C1D586D0A7C0}"/>
                </a:ext>
              </a:extLst>
            </p:cNvPr>
            <p:cNvSpPr/>
            <p:nvPr/>
          </p:nvSpPr>
          <p:spPr>
            <a:xfrm rot="1320000">
              <a:off x="885680" y="2120278"/>
              <a:ext cx="186621" cy="381000"/>
            </a:xfrm>
            <a:prstGeom prst="lightningBol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Lightning Bolt 43">
              <a:extLst>
                <a:ext uri="{FF2B5EF4-FFF2-40B4-BE49-F238E27FC236}">
                  <a16:creationId xmlns:a16="http://schemas.microsoft.com/office/drawing/2014/main" id="{35F67B02-256B-46CC-A658-7331CEF668FA}"/>
                </a:ext>
              </a:extLst>
            </p:cNvPr>
            <p:cNvSpPr/>
            <p:nvPr/>
          </p:nvSpPr>
          <p:spPr>
            <a:xfrm rot="1320000">
              <a:off x="1365168" y="2119066"/>
              <a:ext cx="186621" cy="381000"/>
            </a:xfrm>
            <a:prstGeom prst="lightningBol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Lightning Bolt 44">
              <a:extLst>
                <a:ext uri="{FF2B5EF4-FFF2-40B4-BE49-F238E27FC236}">
                  <a16:creationId xmlns:a16="http://schemas.microsoft.com/office/drawing/2014/main" id="{525856E7-AABC-4107-BE92-8E365DB74F80}"/>
                </a:ext>
              </a:extLst>
            </p:cNvPr>
            <p:cNvSpPr/>
            <p:nvPr/>
          </p:nvSpPr>
          <p:spPr>
            <a:xfrm rot="1320000">
              <a:off x="886874" y="2657248"/>
              <a:ext cx="186621" cy="381000"/>
            </a:xfrm>
            <a:prstGeom prst="lightningBol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Lightning Bolt 45">
              <a:extLst>
                <a:ext uri="{FF2B5EF4-FFF2-40B4-BE49-F238E27FC236}">
                  <a16:creationId xmlns:a16="http://schemas.microsoft.com/office/drawing/2014/main" id="{E6C253B3-3C3C-4C4E-9D63-F206851B580A}"/>
                </a:ext>
              </a:extLst>
            </p:cNvPr>
            <p:cNvSpPr/>
            <p:nvPr/>
          </p:nvSpPr>
          <p:spPr>
            <a:xfrm rot="1320000">
              <a:off x="1343909" y="2640435"/>
              <a:ext cx="186621" cy="381000"/>
            </a:xfrm>
            <a:prstGeom prst="lightningBol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a:extLst>
                <a:ext uri="{FF2B5EF4-FFF2-40B4-BE49-F238E27FC236}">
                  <a16:creationId xmlns:a16="http://schemas.microsoft.com/office/drawing/2014/main" id="{EAF896F5-CD50-492C-A2B8-4D7C1DC4434B}"/>
                </a:ext>
              </a:extLst>
            </p:cNvPr>
            <p:cNvSpPr txBox="1"/>
            <p:nvPr/>
          </p:nvSpPr>
          <p:spPr>
            <a:xfrm>
              <a:off x="566468" y="3240843"/>
              <a:ext cx="870751" cy="461665"/>
            </a:xfrm>
            <a:prstGeom prst="rect">
              <a:avLst/>
            </a:prstGeom>
            <a:noFill/>
          </p:spPr>
          <p:txBody>
            <a:bodyPr wrap="none" rtlCol="0">
              <a:spAutoFit/>
            </a:bodyPr>
            <a:lstStyle/>
            <a:p>
              <a:r>
                <a:rPr lang="en-US" sz="2400" dirty="0"/>
                <a:t>Solid</a:t>
              </a:r>
            </a:p>
          </p:txBody>
        </p:sp>
        <p:sp>
          <p:nvSpPr>
            <p:cNvPr id="48" name="Rectangle 47">
              <a:extLst>
                <a:ext uri="{FF2B5EF4-FFF2-40B4-BE49-F238E27FC236}">
                  <a16:creationId xmlns:a16="http://schemas.microsoft.com/office/drawing/2014/main" id="{474B7159-2DFE-4B92-83AD-9D225568C20E}"/>
                </a:ext>
              </a:extLst>
            </p:cNvPr>
            <p:cNvSpPr/>
            <p:nvPr/>
          </p:nvSpPr>
          <p:spPr>
            <a:xfrm>
              <a:off x="0" y="1703561"/>
              <a:ext cx="2051216" cy="2209749"/>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9" name="Group 48">
            <a:extLst>
              <a:ext uri="{FF2B5EF4-FFF2-40B4-BE49-F238E27FC236}">
                <a16:creationId xmlns:a16="http://schemas.microsoft.com/office/drawing/2014/main" id="{8993A21F-1FCE-46D0-846B-3C21A698044E}"/>
              </a:ext>
            </a:extLst>
          </p:cNvPr>
          <p:cNvGrpSpPr/>
          <p:nvPr/>
        </p:nvGrpSpPr>
        <p:grpSpPr>
          <a:xfrm>
            <a:off x="3587591" y="2438592"/>
            <a:ext cx="2819400" cy="2332241"/>
            <a:chOff x="2209800" y="1581069"/>
            <a:chExt cx="2819400" cy="2332241"/>
          </a:xfrm>
        </p:grpSpPr>
        <p:sp>
          <p:nvSpPr>
            <p:cNvPr id="50" name="TextBox 49">
              <a:extLst>
                <a:ext uri="{FF2B5EF4-FFF2-40B4-BE49-F238E27FC236}">
                  <a16:creationId xmlns:a16="http://schemas.microsoft.com/office/drawing/2014/main" id="{330A33C9-21B9-4ADA-A88F-6B57769549D7}"/>
                </a:ext>
              </a:extLst>
            </p:cNvPr>
            <p:cNvSpPr txBox="1"/>
            <p:nvPr/>
          </p:nvSpPr>
          <p:spPr>
            <a:xfrm>
              <a:off x="3127137" y="1893847"/>
              <a:ext cx="992579" cy="369332"/>
            </a:xfrm>
            <a:prstGeom prst="rect">
              <a:avLst/>
            </a:prstGeom>
            <a:noFill/>
          </p:spPr>
          <p:txBody>
            <a:bodyPr wrap="none" rtlCol="0">
              <a:spAutoFit/>
            </a:bodyPr>
            <a:lstStyle/>
            <a:p>
              <a:r>
                <a:rPr lang="en-US" dirty="0"/>
                <a:t>((((   ))))</a:t>
              </a:r>
            </a:p>
          </p:txBody>
        </p:sp>
        <p:sp>
          <p:nvSpPr>
            <p:cNvPr id="51" name="Oval 50">
              <a:extLst>
                <a:ext uri="{FF2B5EF4-FFF2-40B4-BE49-F238E27FC236}">
                  <a16:creationId xmlns:a16="http://schemas.microsoft.com/office/drawing/2014/main" id="{F2CCA845-4360-4B4B-A6C9-E7098B9DDCFE}"/>
                </a:ext>
              </a:extLst>
            </p:cNvPr>
            <p:cNvSpPr/>
            <p:nvPr/>
          </p:nvSpPr>
          <p:spPr>
            <a:xfrm>
              <a:off x="2828220" y="2022164"/>
              <a:ext cx="152400" cy="152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Oval 51">
              <a:extLst>
                <a:ext uri="{FF2B5EF4-FFF2-40B4-BE49-F238E27FC236}">
                  <a16:creationId xmlns:a16="http://schemas.microsoft.com/office/drawing/2014/main" id="{C1C900F8-F81B-4415-8F45-30D2EC2DF905}"/>
                </a:ext>
              </a:extLst>
            </p:cNvPr>
            <p:cNvSpPr/>
            <p:nvPr/>
          </p:nvSpPr>
          <p:spPr>
            <a:xfrm>
              <a:off x="2675820" y="2648179"/>
              <a:ext cx="152400" cy="152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Oval 52">
              <a:extLst>
                <a:ext uri="{FF2B5EF4-FFF2-40B4-BE49-F238E27FC236}">
                  <a16:creationId xmlns:a16="http://schemas.microsoft.com/office/drawing/2014/main" id="{1548C1A1-DA26-4171-881B-E5BD6809918C}"/>
                </a:ext>
              </a:extLst>
            </p:cNvPr>
            <p:cNvSpPr/>
            <p:nvPr/>
          </p:nvSpPr>
          <p:spPr>
            <a:xfrm>
              <a:off x="3160337" y="2910870"/>
              <a:ext cx="152400" cy="152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Oval 53">
              <a:extLst>
                <a:ext uri="{FF2B5EF4-FFF2-40B4-BE49-F238E27FC236}">
                  <a16:creationId xmlns:a16="http://schemas.microsoft.com/office/drawing/2014/main" id="{AB323E0C-25E4-4C04-879A-7034E512CD34}"/>
                </a:ext>
              </a:extLst>
            </p:cNvPr>
            <p:cNvSpPr/>
            <p:nvPr/>
          </p:nvSpPr>
          <p:spPr>
            <a:xfrm>
              <a:off x="3653725" y="3224609"/>
              <a:ext cx="152400" cy="152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Oval 54">
              <a:extLst>
                <a:ext uri="{FF2B5EF4-FFF2-40B4-BE49-F238E27FC236}">
                  <a16:creationId xmlns:a16="http://schemas.microsoft.com/office/drawing/2014/main" id="{A0C293EE-5C8B-4A79-B604-6385197504AD}"/>
                </a:ext>
              </a:extLst>
            </p:cNvPr>
            <p:cNvSpPr/>
            <p:nvPr/>
          </p:nvSpPr>
          <p:spPr>
            <a:xfrm rot="19435701">
              <a:off x="3519462" y="2035989"/>
              <a:ext cx="152400" cy="152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Oval 55">
              <a:extLst>
                <a:ext uri="{FF2B5EF4-FFF2-40B4-BE49-F238E27FC236}">
                  <a16:creationId xmlns:a16="http://schemas.microsoft.com/office/drawing/2014/main" id="{B7EFDE3D-457D-48AE-9066-D29914A45B1F}"/>
                </a:ext>
              </a:extLst>
            </p:cNvPr>
            <p:cNvSpPr/>
            <p:nvPr/>
          </p:nvSpPr>
          <p:spPr>
            <a:xfrm rot="19435701">
              <a:off x="3240160" y="2430980"/>
              <a:ext cx="152400" cy="152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Oval 56">
              <a:extLst>
                <a:ext uri="{FF2B5EF4-FFF2-40B4-BE49-F238E27FC236}">
                  <a16:creationId xmlns:a16="http://schemas.microsoft.com/office/drawing/2014/main" id="{6AD85438-E644-4308-8C03-4B658135BA3D}"/>
                </a:ext>
              </a:extLst>
            </p:cNvPr>
            <p:cNvSpPr/>
            <p:nvPr/>
          </p:nvSpPr>
          <p:spPr>
            <a:xfrm rot="19435701">
              <a:off x="3906380" y="2128884"/>
              <a:ext cx="152400" cy="152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Oval 57">
              <a:extLst>
                <a:ext uri="{FF2B5EF4-FFF2-40B4-BE49-F238E27FC236}">
                  <a16:creationId xmlns:a16="http://schemas.microsoft.com/office/drawing/2014/main" id="{F10153AE-4E57-49A7-8D32-08B9B14D9B64}"/>
                </a:ext>
              </a:extLst>
            </p:cNvPr>
            <p:cNvSpPr/>
            <p:nvPr/>
          </p:nvSpPr>
          <p:spPr>
            <a:xfrm rot="19435701">
              <a:off x="3874736" y="2736717"/>
              <a:ext cx="152400" cy="152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Oval 58">
              <a:extLst>
                <a:ext uri="{FF2B5EF4-FFF2-40B4-BE49-F238E27FC236}">
                  <a16:creationId xmlns:a16="http://schemas.microsoft.com/office/drawing/2014/main" id="{4DB24104-263A-4EA6-ABD7-4A1644212FBF}"/>
                </a:ext>
              </a:extLst>
            </p:cNvPr>
            <p:cNvSpPr/>
            <p:nvPr/>
          </p:nvSpPr>
          <p:spPr>
            <a:xfrm rot="19435701">
              <a:off x="4294997" y="2504287"/>
              <a:ext cx="152400" cy="152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Lightning Bolt 59">
              <a:extLst>
                <a:ext uri="{FF2B5EF4-FFF2-40B4-BE49-F238E27FC236}">
                  <a16:creationId xmlns:a16="http://schemas.microsoft.com/office/drawing/2014/main" id="{6200E023-5375-468D-8E10-2CF2B559F56B}"/>
                </a:ext>
              </a:extLst>
            </p:cNvPr>
            <p:cNvSpPr/>
            <p:nvPr/>
          </p:nvSpPr>
          <p:spPr>
            <a:xfrm rot="-1620000">
              <a:off x="2904535" y="2667252"/>
              <a:ext cx="186621" cy="381000"/>
            </a:xfrm>
            <a:prstGeom prst="lightningBol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Lightning Bolt 60">
              <a:extLst>
                <a:ext uri="{FF2B5EF4-FFF2-40B4-BE49-F238E27FC236}">
                  <a16:creationId xmlns:a16="http://schemas.microsoft.com/office/drawing/2014/main" id="{FC575EFB-6812-4FEF-8B0C-6ACEF6CB1BB7}"/>
                </a:ext>
              </a:extLst>
            </p:cNvPr>
            <p:cNvSpPr/>
            <p:nvPr/>
          </p:nvSpPr>
          <p:spPr>
            <a:xfrm rot="2340000">
              <a:off x="3184881" y="2538198"/>
              <a:ext cx="186621" cy="381000"/>
            </a:xfrm>
            <a:prstGeom prst="lightningBol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Lightning Bolt 61">
              <a:extLst>
                <a:ext uri="{FF2B5EF4-FFF2-40B4-BE49-F238E27FC236}">
                  <a16:creationId xmlns:a16="http://schemas.microsoft.com/office/drawing/2014/main" id="{74650377-8EF4-47A7-8D26-64F7D87325B5}"/>
                </a:ext>
              </a:extLst>
            </p:cNvPr>
            <p:cNvSpPr/>
            <p:nvPr/>
          </p:nvSpPr>
          <p:spPr>
            <a:xfrm rot="-3180000">
              <a:off x="3712814" y="1960416"/>
              <a:ext cx="186621" cy="381000"/>
            </a:xfrm>
            <a:prstGeom prst="lightningBol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Lightning Bolt 62">
              <a:extLst>
                <a:ext uri="{FF2B5EF4-FFF2-40B4-BE49-F238E27FC236}">
                  <a16:creationId xmlns:a16="http://schemas.microsoft.com/office/drawing/2014/main" id="{656BDBD1-8D62-4402-B2EB-2ED97D7E1BCB}"/>
                </a:ext>
              </a:extLst>
            </p:cNvPr>
            <p:cNvSpPr/>
            <p:nvPr/>
          </p:nvSpPr>
          <p:spPr>
            <a:xfrm rot="-1440000">
              <a:off x="2992481" y="2121041"/>
              <a:ext cx="186621" cy="381000"/>
            </a:xfrm>
            <a:prstGeom prst="lightningBol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Lightning Bolt 63">
              <a:extLst>
                <a:ext uri="{FF2B5EF4-FFF2-40B4-BE49-F238E27FC236}">
                  <a16:creationId xmlns:a16="http://schemas.microsoft.com/office/drawing/2014/main" id="{D5DA15F4-9C6B-4E37-BCB4-D70F0C5D391B}"/>
                </a:ext>
              </a:extLst>
            </p:cNvPr>
            <p:cNvSpPr/>
            <p:nvPr/>
          </p:nvSpPr>
          <p:spPr>
            <a:xfrm rot="-1560000">
              <a:off x="3447316" y="3008154"/>
              <a:ext cx="186621" cy="381000"/>
            </a:xfrm>
            <a:prstGeom prst="lightningBol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Lightning Bolt 64">
              <a:extLst>
                <a:ext uri="{FF2B5EF4-FFF2-40B4-BE49-F238E27FC236}">
                  <a16:creationId xmlns:a16="http://schemas.microsoft.com/office/drawing/2014/main" id="{FA7DA696-967E-4546-A06F-0AC3F8282859}"/>
                </a:ext>
              </a:extLst>
            </p:cNvPr>
            <p:cNvSpPr/>
            <p:nvPr/>
          </p:nvSpPr>
          <p:spPr>
            <a:xfrm rot="2880000">
              <a:off x="3734123" y="2842196"/>
              <a:ext cx="186621" cy="381000"/>
            </a:xfrm>
            <a:prstGeom prst="lightningBol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Lightning Bolt 65">
              <a:extLst>
                <a:ext uri="{FF2B5EF4-FFF2-40B4-BE49-F238E27FC236}">
                  <a16:creationId xmlns:a16="http://schemas.microsoft.com/office/drawing/2014/main" id="{12ABCEB0-830F-4C6D-9CCA-8D13D8D17816}"/>
                </a:ext>
              </a:extLst>
            </p:cNvPr>
            <p:cNvSpPr/>
            <p:nvPr/>
          </p:nvSpPr>
          <p:spPr>
            <a:xfrm rot="-1200000">
              <a:off x="4120007" y="2133272"/>
              <a:ext cx="186621" cy="381000"/>
            </a:xfrm>
            <a:prstGeom prst="lightningBol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TextBox 66">
              <a:extLst>
                <a:ext uri="{FF2B5EF4-FFF2-40B4-BE49-F238E27FC236}">
                  <a16:creationId xmlns:a16="http://schemas.microsoft.com/office/drawing/2014/main" id="{41F68B2C-8897-4407-9B3C-99C19329A13E}"/>
                </a:ext>
              </a:extLst>
            </p:cNvPr>
            <p:cNvSpPr txBox="1"/>
            <p:nvPr/>
          </p:nvSpPr>
          <p:spPr>
            <a:xfrm rot="839221">
              <a:off x="3264225" y="3108096"/>
              <a:ext cx="992579" cy="369332"/>
            </a:xfrm>
            <a:prstGeom prst="rect">
              <a:avLst/>
            </a:prstGeom>
            <a:noFill/>
          </p:spPr>
          <p:txBody>
            <a:bodyPr wrap="none" rtlCol="0">
              <a:spAutoFit/>
            </a:bodyPr>
            <a:lstStyle/>
            <a:p>
              <a:r>
                <a:rPr lang="en-US" dirty="0"/>
                <a:t>((((   ))))</a:t>
              </a:r>
            </a:p>
          </p:txBody>
        </p:sp>
        <p:sp>
          <p:nvSpPr>
            <p:cNvPr id="68" name="TextBox 67">
              <a:extLst>
                <a:ext uri="{FF2B5EF4-FFF2-40B4-BE49-F238E27FC236}">
                  <a16:creationId xmlns:a16="http://schemas.microsoft.com/office/drawing/2014/main" id="{2E494994-1DAA-4AD1-AFCC-40C71AF53858}"/>
                </a:ext>
              </a:extLst>
            </p:cNvPr>
            <p:cNvSpPr txBox="1"/>
            <p:nvPr/>
          </p:nvSpPr>
          <p:spPr>
            <a:xfrm rot="18086560">
              <a:off x="2244736" y="2540165"/>
              <a:ext cx="992579" cy="369332"/>
            </a:xfrm>
            <a:prstGeom prst="rect">
              <a:avLst/>
            </a:prstGeom>
            <a:noFill/>
          </p:spPr>
          <p:txBody>
            <a:bodyPr wrap="none" rtlCol="0">
              <a:spAutoFit/>
            </a:bodyPr>
            <a:lstStyle/>
            <a:p>
              <a:r>
                <a:rPr lang="en-US" dirty="0"/>
                <a:t>((((   ))))</a:t>
              </a:r>
            </a:p>
          </p:txBody>
        </p:sp>
        <p:sp>
          <p:nvSpPr>
            <p:cNvPr id="69" name="TextBox 68">
              <a:extLst>
                <a:ext uri="{FF2B5EF4-FFF2-40B4-BE49-F238E27FC236}">
                  <a16:creationId xmlns:a16="http://schemas.microsoft.com/office/drawing/2014/main" id="{5A3F1BBA-1BFE-4C13-A0D9-314D67990481}"/>
                </a:ext>
              </a:extLst>
            </p:cNvPr>
            <p:cNvSpPr txBox="1"/>
            <p:nvPr/>
          </p:nvSpPr>
          <p:spPr>
            <a:xfrm rot="19222898">
              <a:off x="2380670" y="1899598"/>
              <a:ext cx="992579" cy="369332"/>
            </a:xfrm>
            <a:prstGeom prst="rect">
              <a:avLst/>
            </a:prstGeom>
            <a:noFill/>
          </p:spPr>
          <p:txBody>
            <a:bodyPr wrap="none" rtlCol="0">
              <a:spAutoFit/>
            </a:bodyPr>
            <a:lstStyle/>
            <a:p>
              <a:r>
                <a:rPr lang="en-US" dirty="0"/>
                <a:t>((((   ))))</a:t>
              </a:r>
            </a:p>
          </p:txBody>
        </p:sp>
        <p:sp>
          <p:nvSpPr>
            <p:cNvPr id="70" name="TextBox 69">
              <a:extLst>
                <a:ext uri="{FF2B5EF4-FFF2-40B4-BE49-F238E27FC236}">
                  <a16:creationId xmlns:a16="http://schemas.microsoft.com/office/drawing/2014/main" id="{48DACF56-2609-4AD4-976D-4A61BB8FB5C3}"/>
                </a:ext>
              </a:extLst>
            </p:cNvPr>
            <p:cNvSpPr txBox="1"/>
            <p:nvPr/>
          </p:nvSpPr>
          <p:spPr>
            <a:xfrm rot="19233756">
              <a:off x="3469274" y="1999964"/>
              <a:ext cx="992579" cy="369332"/>
            </a:xfrm>
            <a:prstGeom prst="rect">
              <a:avLst/>
            </a:prstGeom>
            <a:noFill/>
          </p:spPr>
          <p:txBody>
            <a:bodyPr wrap="none" rtlCol="0">
              <a:spAutoFit/>
            </a:bodyPr>
            <a:lstStyle/>
            <a:p>
              <a:r>
                <a:rPr lang="en-US" dirty="0"/>
                <a:t>((((   ))))</a:t>
              </a:r>
            </a:p>
          </p:txBody>
        </p:sp>
        <p:sp>
          <p:nvSpPr>
            <p:cNvPr id="71" name="TextBox 70">
              <a:extLst>
                <a:ext uri="{FF2B5EF4-FFF2-40B4-BE49-F238E27FC236}">
                  <a16:creationId xmlns:a16="http://schemas.microsoft.com/office/drawing/2014/main" id="{BB070135-315A-42ED-A892-BF5971316444}"/>
                </a:ext>
              </a:extLst>
            </p:cNvPr>
            <p:cNvSpPr txBox="1"/>
            <p:nvPr/>
          </p:nvSpPr>
          <p:spPr>
            <a:xfrm>
              <a:off x="3856988" y="2392613"/>
              <a:ext cx="992579" cy="369332"/>
            </a:xfrm>
            <a:prstGeom prst="rect">
              <a:avLst/>
            </a:prstGeom>
            <a:noFill/>
          </p:spPr>
          <p:txBody>
            <a:bodyPr wrap="none" rtlCol="0">
              <a:spAutoFit/>
            </a:bodyPr>
            <a:lstStyle/>
            <a:p>
              <a:r>
                <a:rPr lang="en-US" dirty="0"/>
                <a:t>((((   ))))</a:t>
              </a:r>
            </a:p>
          </p:txBody>
        </p:sp>
        <p:sp>
          <p:nvSpPr>
            <p:cNvPr id="72" name="TextBox 71">
              <a:extLst>
                <a:ext uri="{FF2B5EF4-FFF2-40B4-BE49-F238E27FC236}">
                  <a16:creationId xmlns:a16="http://schemas.microsoft.com/office/drawing/2014/main" id="{3C1A5044-2C6E-4783-B34C-FA7E5A4E3915}"/>
                </a:ext>
              </a:extLst>
            </p:cNvPr>
            <p:cNvSpPr txBox="1"/>
            <p:nvPr/>
          </p:nvSpPr>
          <p:spPr>
            <a:xfrm rot="16372884">
              <a:off x="3452433" y="2649429"/>
              <a:ext cx="992579" cy="369332"/>
            </a:xfrm>
            <a:prstGeom prst="rect">
              <a:avLst/>
            </a:prstGeom>
            <a:noFill/>
          </p:spPr>
          <p:txBody>
            <a:bodyPr wrap="none" rtlCol="0">
              <a:spAutoFit/>
            </a:bodyPr>
            <a:lstStyle/>
            <a:p>
              <a:r>
                <a:rPr lang="en-US" dirty="0"/>
                <a:t>((((   ))))</a:t>
              </a:r>
            </a:p>
          </p:txBody>
        </p:sp>
        <p:sp>
          <p:nvSpPr>
            <p:cNvPr id="73" name="TextBox 72">
              <a:extLst>
                <a:ext uri="{FF2B5EF4-FFF2-40B4-BE49-F238E27FC236}">
                  <a16:creationId xmlns:a16="http://schemas.microsoft.com/office/drawing/2014/main" id="{200D9B2F-D93E-487B-B072-8101C98BD809}"/>
                </a:ext>
              </a:extLst>
            </p:cNvPr>
            <p:cNvSpPr txBox="1"/>
            <p:nvPr/>
          </p:nvSpPr>
          <p:spPr>
            <a:xfrm>
              <a:off x="2746763" y="2810035"/>
              <a:ext cx="992579" cy="369332"/>
            </a:xfrm>
            <a:prstGeom prst="rect">
              <a:avLst/>
            </a:prstGeom>
            <a:noFill/>
          </p:spPr>
          <p:txBody>
            <a:bodyPr wrap="none" rtlCol="0">
              <a:spAutoFit/>
            </a:bodyPr>
            <a:lstStyle/>
            <a:p>
              <a:r>
                <a:rPr lang="en-US" dirty="0"/>
                <a:t>((((   ))))</a:t>
              </a:r>
            </a:p>
          </p:txBody>
        </p:sp>
        <p:sp>
          <p:nvSpPr>
            <p:cNvPr id="74" name="TextBox 73">
              <a:extLst>
                <a:ext uri="{FF2B5EF4-FFF2-40B4-BE49-F238E27FC236}">
                  <a16:creationId xmlns:a16="http://schemas.microsoft.com/office/drawing/2014/main" id="{5932E5AD-9AC6-4C13-9454-8DEFB78C14B4}"/>
                </a:ext>
              </a:extLst>
            </p:cNvPr>
            <p:cNvSpPr txBox="1"/>
            <p:nvPr/>
          </p:nvSpPr>
          <p:spPr>
            <a:xfrm rot="16200000">
              <a:off x="2815514" y="2351740"/>
              <a:ext cx="992579" cy="369332"/>
            </a:xfrm>
            <a:prstGeom prst="rect">
              <a:avLst/>
            </a:prstGeom>
            <a:noFill/>
          </p:spPr>
          <p:txBody>
            <a:bodyPr wrap="none" rtlCol="0">
              <a:spAutoFit/>
            </a:bodyPr>
            <a:lstStyle/>
            <a:p>
              <a:r>
                <a:rPr lang="en-US" dirty="0"/>
                <a:t>((((   ))))</a:t>
              </a:r>
            </a:p>
          </p:txBody>
        </p:sp>
        <p:sp>
          <p:nvSpPr>
            <p:cNvPr id="75" name="TextBox 74">
              <a:extLst>
                <a:ext uri="{FF2B5EF4-FFF2-40B4-BE49-F238E27FC236}">
                  <a16:creationId xmlns:a16="http://schemas.microsoft.com/office/drawing/2014/main" id="{A670FE4F-C0F2-4E9B-AC38-64C9FE18B8E7}"/>
                </a:ext>
              </a:extLst>
            </p:cNvPr>
            <p:cNvSpPr txBox="1"/>
            <p:nvPr/>
          </p:nvSpPr>
          <p:spPr>
            <a:xfrm>
              <a:off x="2614818" y="3411161"/>
              <a:ext cx="1008609" cy="461665"/>
            </a:xfrm>
            <a:prstGeom prst="rect">
              <a:avLst/>
            </a:prstGeom>
            <a:noFill/>
          </p:spPr>
          <p:txBody>
            <a:bodyPr wrap="none" rtlCol="0">
              <a:spAutoFit/>
            </a:bodyPr>
            <a:lstStyle/>
            <a:p>
              <a:r>
                <a:rPr lang="en-US" sz="2400" dirty="0"/>
                <a:t>Liquid</a:t>
              </a:r>
            </a:p>
          </p:txBody>
        </p:sp>
        <p:sp>
          <p:nvSpPr>
            <p:cNvPr id="76" name="Snip Single Corner Rectangle 97">
              <a:extLst>
                <a:ext uri="{FF2B5EF4-FFF2-40B4-BE49-F238E27FC236}">
                  <a16:creationId xmlns:a16="http://schemas.microsoft.com/office/drawing/2014/main" id="{46EA34CB-49C4-46EC-87E1-6B28F668A8B3}"/>
                </a:ext>
              </a:extLst>
            </p:cNvPr>
            <p:cNvSpPr/>
            <p:nvPr/>
          </p:nvSpPr>
          <p:spPr>
            <a:xfrm flipV="1">
              <a:off x="2209800" y="1581069"/>
              <a:ext cx="2819400" cy="2332241"/>
            </a:xfrm>
            <a:prstGeom prst="snip1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7" name="Group 76">
            <a:extLst>
              <a:ext uri="{FF2B5EF4-FFF2-40B4-BE49-F238E27FC236}">
                <a16:creationId xmlns:a16="http://schemas.microsoft.com/office/drawing/2014/main" id="{C10533E4-3975-4986-8B53-838E751F9EC8}"/>
              </a:ext>
            </a:extLst>
          </p:cNvPr>
          <p:cNvGrpSpPr/>
          <p:nvPr/>
        </p:nvGrpSpPr>
        <p:grpSpPr>
          <a:xfrm>
            <a:off x="7066667" y="2016689"/>
            <a:ext cx="4730280" cy="3312273"/>
            <a:chOff x="5231512" y="1339778"/>
            <a:chExt cx="4730280" cy="3312273"/>
          </a:xfrm>
        </p:grpSpPr>
        <p:sp>
          <p:nvSpPr>
            <p:cNvPr id="78" name="Lightning Bolt 77">
              <a:extLst>
                <a:ext uri="{FF2B5EF4-FFF2-40B4-BE49-F238E27FC236}">
                  <a16:creationId xmlns:a16="http://schemas.microsoft.com/office/drawing/2014/main" id="{EEAA3582-C35C-46CE-BB5C-E55D1EADE05B}"/>
                </a:ext>
              </a:extLst>
            </p:cNvPr>
            <p:cNvSpPr/>
            <p:nvPr/>
          </p:nvSpPr>
          <p:spPr>
            <a:xfrm rot="-240000">
              <a:off x="6337662" y="1808264"/>
              <a:ext cx="186621" cy="381000"/>
            </a:xfrm>
            <a:prstGeom prst="lightningBol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Oval 78">
              <a:extLst>
                <a:ext uri="{FF2B5EF4-FFF2-40B4-BE49-F238E27FC236}">
                  <a16:creationId xmlns:a16="http://schemas.microsoft.com/office/drawing/2014/main" id="{974A0632-6DC0-4449-AFD5-3993F1ED4FAD}"/>
                </a:ext>
              </a:extLst>
            </p:cNvPr>
            <p:cNvSpPr/>
            <p:nvPr/>
          </p:nvSpPr>
          <p:spPr>
            <a:xfrm>
              <a:off x="8229600" y="1802030"/>
              <a:ext cx="152400" cy="152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Oval 79">
              <a:extLst>
                <a:ext uri="{FF2B5EF4-FFF2-40B4-BE49-F238E27FC236}">
                  <a16:creationId xmlns:a16="http://schemas.microsoft.com/office/drawing/2014/main" id="{1E75F4C0-E594-4EB6-BEF1-DB9842C0F831}"/>
                </a:ext>
              </a:extLst>
            </p:cNvPr>
            <p:cNvSpPr/>
            <p:nvPr/>
          </p:nvSpPr>
          <p:spPr>
            <a:xfrm>
              <a:off x="7134225" y="2070333"/>
              <a:ext cx="152400" cy="152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Oval 80">
              <a:extLst>
                <a:ext uri="{FF2B5EF4-FFF2-40B4-BE49-F238E27FC236}">
                  <a16:creationId xmlns:a16="http://schemas.microsoft.com/office/drawing/2014/main" id="{237DD16A-10CF-44A7-BDA2-41BFE7D395A1}"/>
                </a:ext>
              </a:extLst>
            </p:cNvPr>
            <p:cNvSpPr/>
            <p:nvPr/>
          </p:nvSpPr>
          <p:spPr>
            <a:xfrm>
              <a:off x="8077200" y="2841009"/>
              <a:ext cx="152400" cy="152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Oval 81">
              <a:extLst>
                <a:ext uri="{FF2B5EF4-FFF2-40B4-BE49-F238E27FC236}">
                  <a16:creationId xmlns:a16="http://schemas.microsoft.com/office/drawing/2014/main" id="{35D4594F-56FD-49F2-B930-7DBCBE05793D}"/>
                </a:ext>
              </a:extLst>
            </p:cNvPr>
            <p:cNvSpPr/>
            <p:nvPr/>
          </p:nvSpPr>
          <p:spPr>
            <a:xfrm>
              <a:off x="6610350" y="2721499"/>
              <a:ext cx="152400" cy="152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Oval 82">
              <a:extLst>
                <a:ext uri="{FF2B5EF4-FFF2-40B4-BE49-F238E27FC236}">
                  <a16:creationId xmlns:a16="http://schemas.microsoft.com/office/drawing/2014/main" id="{83D8176D-4F55-4C63-A28E-F9C04E1F41CB}"/>
                </a:ext>
              </a:extLst>
            </p:cNvPr>
            <p:cNvSpPr/>
            <p:nvPr/>
          </p:nvSpPr>
          <p:spPr>
            <a:xfrm>
              <a:off x="7134225" y="3359756"/>
              <a:ext cx="152400" cy="152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Oval 83">
              <a:extLst>
                <a:ext uri="{FF2B5EF4-FFF2-40B4-BE49-F238E27FC236}">
                  <a16:creationId xmlns:a16="http://schemas.microsoft.com/office/drawing/2014/main" id="{5CC33640-2CC3-49FA-B824-692EF9E0C4BC}"/>
                </a:ext>
              </a:extLst>
            </p:cNvPr>
            <p:cNvSpPr/>
            <p:nvPr/>
          </p:nvSpPr>
          <p:spPr>
            <a:xfrm>
              <a:off x="8972550" y="2407399"/>
              <a:ext cx="152400" cy="152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Oval 84">
              <a:extLst>
                <a:ext uri="{FF2B5EF4-FFF2-40B4-BE49-F238E27FC236}">
                  <a16:creationId xmlns:a16="http://schemas.microsoft.com/office/drawing/2014/main" id="{CB406949-7B9E-4897-9B27-4D24E9EDB480}"/>
                </a:ext>
              </a:extLst>
            </p:cNvPr>
            <p:cNvSpPr/>
            <p:nvPr/>
          </p:nvSpPr>
          <p:spPr>
            <a:xfrm>
              <a:off x="6172200" y="1703561"/>
              <a:ext cx="152400" cy="152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Oval 85">
              <a:extLst>
                <a:ext uri="{FF2B5EF4-FFF2-40B4-BE49-F238E27FC236}">
                  <a16:creationId xmlns:a16="http://schemas.microsoft.com/office/drawing/2014/main" id="{CDAB60D2-D671-4907-887E-83B7BC78F766}"/>
                </a:ext>
              </a:extLst>
            </p:cNvPr>
            <p:cNvSpPr/>
            <p:nvPr/>
          </p:nvSpPr>
          <p:spPr>
            <a:xfrm>
              <a:off x="7743759" y="4042996"/>
              <a:ext cx="152400" cy="152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Oval 86">
              <a:extLst>
                <a:ext uri="{FF2B5EF4-FFF2-40B4-BE49-F238E27FC236}">
                  <a16:creationId xmlns:a16="http://schemas.microsoft.com/office/drawing/2014/main" id="{D75C2390-9223-4F9B-8A93-925110840A7C}"/>
                </a:ext>
              </a:extLst>
            </p:cNvPr>
            <p:cNvSpPr/>
            <p:nvPr/>
          </p:nvSpPr>
          <p:spPr>
            <a:xfrm>
              <a:off x="8763000" y="3436894"/>
              <a:ext cx="152400" cy="152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Lightning Bolt 87">
              <a:extLst>
                <a:ext uri="{FF2B5EF4-FFF2-40B4-BE49-F238E27FC236}">
                  <a16:creationId xmlns:a16="http://schemas.microsoft.com/office/drawing/2014/main" id="{B1FB66D6-507B-44B7-A997-BDEC68AE0092}"/>
                </a:ext>
              </a:extLst>
            </p:cNvPr>
            <p:cNvSpPr/>
            <p:nvPr/>
          </p:nvSpPr>
          <p:spPr>
            <a:xfrm rot="-1260000">
              <a:off x="8370368" y="1903948"/>
              <a:ext cx="186621" cy="381000"/>
            </a:xfrm>
            <a:prstGeom prst="lightningBol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Lightning Bolt 88">
              <a:extLst>
                <a:ext uri="{FF2B5EF4-FFF2-40B4-BE49-F238E27FC236}">
                  <a16:creationId xmlns:a16="http://schemas.microsoft.com/office/drawing/2014/main" id="{9F7D73A6-1C0E-4472-B47A-B892A7BCD5A0}"/>
                </a:ext>
              </a:extLst>
            </p:cNvPr>
            <p:cNvSpPr/>
            <p:nvPr/>
          </p:nvSpPr>
          <p:spPr>
            <a:xfrm rot="4320000">
              <a:off x="6958774" y="2194234"/>
              <a:ext cx="186621" cy="381000"/>
            </a:xfrm>
            <a:prstGeom prst="lightningBol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Lightning Bolt 89">
              <a:extLst>
                <a:ext uri="{FF2B5EF4-FFF2-40B4-BE49-F238E27FC236}">
                  <a16:creationId xmlns:a16="http://schemas.microsoft.com/office/drawing/2014/main" id="{C32AF9FC-95D6-4C9A-8B4C-01CBF1C1D378}"/>
                </a:ext>
              </a:extLst>
            </p:cNvPr>
            <p:cNvSpPr/>
            <p:nvPr/>
          </p:nvSpPr>
          <p:spPr>
            <a:xfrm rot="-480000">
              <a:off x="6788354" y="2856187"/>
              <a:ext cx="186621" cy="381000"/>
            </a:xfrm>
            <a:prstGeom prst="lightningBol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Lightning Bolt 90">
              <a:extLst>
                <a:ext uri="{FF2B5EF4-FFF2-40B4-BE49-F238E27FC236}">
                  <a16:creationId xmlns:a16="http://schemas.microsoft.com/office/drawing/2014/main" id="{DD63D643-B685-45D2-8577-E6FD5D0D0655}"/>
                </a:ext>
              </a:extLst>
            </p:cNvPr>
            <p:cNvSpPr/>
            <p:nvPr/>
          </p:nvSpPr>
          <p:spPr>
            <a:xfrm rot="-960000">
              <a:off x="8217967" y="2979799"/>
              <a:ext cx="186621" cy="381000"/>
            </a:xfrm>
            <a:prstGeom prst="lightningBol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Lightning Bolt 91">
              <a:extLst>
                <a:ext uri="{FF2B5EF4-FFF2-40B4-BE49-F238E27FC236}">
                  <a16:creationId xmlns:a16="http://schemas.microsoft.com/office/drawing/2014/main" id="{34D82C93-965C-40FD-8F39-2B2102AFAD9D}"/>
                </a:ext>
              </a:extLst>
            </p:cNvPr>
            <p:cNvSpPr/>
            <p:nvPr/>
          </p:nvSpPr>
          <p:spPr>
            <a:xfrm rot="2280000">
              <a:off x="8840825" y="2573320"/>
              <a:ext cx="186621" cy="381000"/>
            </a:xfrm>
            <a:prstGeom prst="lightningBol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Lightning Bolt 92">
              <a:extLst>
                <a:ext uri="{FF2B5EF4-FFF2-40B4-BE49-F238E27FC236}">
                  <a16:creationId xmlns:a16="http://schemas.microsoft.com/office/drawing/2014/main" id="{7D066C68-00A7-40ED-BF6D-4D884A3CB8ED}"/>
                </a:ext>
              </a:extLst>
            </p:cNvPr>
            <p:cNvSpPr/>
            <p:nvPr/>
          </p:nvSpPr>
          <p:spPr>
            <a:xfrm rot="-840000">
              <a:off x="7329938" y="3515394"/>
              <a:ext cx="186621" cy="381000"/>
            </a:xfrm>
            <a:prstGeom prst="lightningBol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Lightning Bolt 93">
              <a:extLst>
                <a:ext uri="{FF2B5EF4-FFF2-40B4-BE49-F238E27FC236}">
                  <a16:creationId xmlns:a16="http://schemas.microsoft.com/office/drawing/2014/main" id="{3E67C808-742E-48F4-9EAB-B745F02EAF8A}"/>
                </a:ext>
              </a:extLst>
            </p:cNvPr>
            <p:cNvSpPr/>
            <p:nvPr/>
          </p:nvSpPr>
          <p:spPr>
            <a:xfrm rot="-5640000">
              <a:off x="8018440" y="3822324"/>
              <a:ext cx="186621" cy="381000"/>
            </a:xfrm>
            <a:prstGeom prst="lightningBol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Lightning Bolt 94">
              <a:extLst>
                <a:ext uri="{FF2B5EF4-FFF2-40B4-BE49-F238E27FC236}">
                  <a16:creationId xmlns:a16="http://schemas.microsoft.com/office/drawing/2014/main" id="{F524795A-DE27-47D5-80D1-675F7FA4CC29}"/>
                </a:ext>
              </a:extLst>
            </p:cNvPr>
            <p:cNvSpPr/>
            <p:nvPr/>
          </p:nvSpPr>
          <p:spPr>
            <a:xfrm rot="4140000">
              <a:off x="8583824" y="3518377"/>
              <a:ext cx="186621" cy="381000"/>
            </a:xfrm>
            <a:prstGeom prst="lightningBol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 name="TextBox 95">
              <a:extLst>
                <a:ext uri="{FF2B5EF4-FFF2-40B4-BE49-F238E27FC236}">
                  <a16:creationId xmlns:a16="http://schemas.microsoft.com/office/drawing/2014/main" id="{A2345F41-AFCF-4BB4-A612-08391956CCDD}"/>
                </a:ext>
              </a:extLst>
            </p:cNvPr>
            <p:cNvSpPr txBox="1"/>
            <p:nvPr/>
          </p:nvSpPr>
          <p:spPr>
            <a:xfrm>
              <a:off x="5231512" y="1581069"/>
              <a:ext cx="2146742" cy="369332"/>
            </a:xfrm>
            <a:prstGeom prst="rect">
              <a:avLst/>
            </a:prstGeom>
            <a:noFill/>
          </p:spPr>
          <p:txBody>
            <a:bodyPr wrap="none" rtlCol="0">
              <a:spAutoFit/>
            </a:bodyPr>
            <a:lstStyle/>
            <a:p>
              <a:r>
                <a:rPr lang="en-US" dirty="0"/>
                <a:t>(((((((((((   ))))))))))))</a:t>
              </a:r>
            </a:p>
          </p:txBody>
        </p:sp>
        <p:sp>
          <p:nvSpPr>
            <p:cNvPr id="97" name="TextBox 96">
              <a:extLst>
                <a:ext uri="{FF2B5EF4-FFF2-40B4-BE49-F238E27FC236}">
                  <a16:creationId xmlns:a16="http://schemas.microsoft.com/office/drawing/2014/main" id="{B1E2E3B4-950F-4341-8B32-66FD36FA0252}"/>
                </a:ext>
              </a:extLst>
            </p:cNvPr>
            <p:cNvSpPr txBox="1"/>
            <p:nvPr/>
          </p:nvSpPr>
          <p:spPr>
            <a:xfrm rot="1096001">
              <a:off x="7265889" y="1674440"/>
              <a:ext cx="2146742" cy="369332"/>
            </a:xfrm>
            <a:prstGeom prst="rect">
              <a:avLst/>
            </a:prstGeom>
            <a:noFill/>
          </p:spPr>
          <p:txBody>
            <a:bodyPr wrap="none" rtlCol="0">
              <a:spAutoFit/>
            </a:bodyPr>
            <a:lstStyle/>
            <a:p>
              <a:r>
                <a:rPr lang="en-US" dirty="0"/>
                <a:t>(((((((((((   ))))))))))))</a:t>
              </a:r>
            </a:p>
          </p:txBody>
        </p:sp>
        <p:sp>
          <p:nvSpPr>
            <p:cNvPr id="98" name="TextBox 97">
              <a:extLst>
                <a:ext uri="{FF2B5EF4-FFF2-40B4-BE49-F238E27FC236}">
                  <a16:creationId xmlns:a16="http://schemas.microsoft.com/office/drawing/2014/main" id="{9CBF9E53-D875-4407-A71D-EC0551A6DFF6}"/>
                </a:ext>
              </a:extLst>
            </p:cNvPr>
            <p:cNvSpPr txBox="1"/>
            <p:nvPr/>
          </p:nvSpPr>
          <p:spPr>
            <a:xfrm rot="20591210">
              <a:off x="6164174" y="1901537"/>
              <a:ext cx="2146742" cy="369332"/>
            </a:xfrm>
            <a:prstGeom prst="rect">
              <a:avLst/>
            </a:prstGeom>
            <a:noFill/>
          </p:spPr>
          <p:txBody>
            <a:bodyPr wrap="none" rtlCol="0">
              <a:spAutoFit/>
            </a:bodyPr>
            <a:lstStyle/>
            <a:p>
              <a:r>
                <a:rPr lang="en-US" dirty="0"/>
                <a:t>(((((((((((   ))))))))))))</a:t>
              </a:r>
            </a:p>
          </p:txBody>
        </p:sp>
        <p:sp>
          <p:nvSpPr>
            <p:cNvPr id="99" name="TextBox 98">
              <a:extLst>
                <a:ext uri="{FF2B5EF4-FFF2-40B4-BE49-F238E27FC236}">
                  <a16:creationId xmlns:a16="http://schemas.microsoft.com/office/drawing/2014/main" id="{75937423-D9D6-41E7-BEC2-C2C2CDB60C60}"/>
                </a:ext>
              </a:extLst>
            </p:cNvPr>
            <p:cNvSpPr txBox="1"/>
            <p:nvPr/>
          </p:nvSpPr>
          <p:spPr>
            <a:xfrm>
              <a:off x="5673217" y="2590317"/>
              <a:ext cx="2146742" cy="369332"/>
            </a:xfrm>
            <a:prstGeom prst="rect">
              <a:avLst/>
            </a:prstGeom>
            <a:noFill/>
          </p:spPr>
          <p:txBody>
            <a:bodyPr wrap="none" rtlCol="0">
              <a:spAutoFit/>
            </a:bodyPr>
            <a:lstStyle/>
            <a:p>
              <a:r>
                <a:rPr lang="en-US" dirty="0"/>
                <a:t>(((((((((((   ))))))))))))</a:t>
              </a:r>
            </a:p>
          </p:txBody>
        </p:sp>
        <p:sp>
          <p:nvSpPr>
            <p:cNvPr id="100" name="TextBox 99">
              <a:extLst>
                <a:ext uri="{FF2B5EF4-FFF2-40B4-BE49-F238E27FC236}">
                  <a16:creationId xmlns:a16="http://schemas.microsoft.com/office/drawing/2014/main" id="{20457BF5-EEF2-4D59-B095-F04187717434}"/>
                </a:ext>
              </a:extLst>
            </p:cNvPr>
            <p:cNvSpPr txBox="1"/>
            <p:nvPr/>
          </p:nvSpPr>
          <p:spPr>
            <a:xfrm rot="4824754">
              <a:off x="7107447" y="2739022"/>
              <a:ext cx="2146742" cy="369332"/>
            </a:xfrm>
            <a:prstGeom prst="rect">
              <a:avLst/>
            </a:prstGeom>
            <a:noFill/>
          </p:spPr>
          <p:txBody>
            <a:bodyPr wrap="none" rtlCol="0">
              <a:spAutoFit/>
            </a:bodyPr>
            <a:lstStyle/>
            <a:p>
              <a:r>
                <a:rPr lang="en-US" dirty="0"/>
                <a:t>(((((((((((   ))))))))))))</a:t>
              </a:r>
            </a:p>
          </p:txBody>
        </p:sp>
        <p:sp>
          <p:nvSpPr>
            <p:cNvPr id="101" name="TextBox 100">
              <a:extLst>
                <a:ext uri="{FF2B5EF4-FFF2-40B4-BE49-F238E27FC236}">
                  <a16:creationId xmlns:a16="http://schemas.microsoft.com/office/drawing/2014/main" id="{D72E2799-0E4A-4D17-BF77-EB56F9C6E079}"/>
                </a:ext>
              </a:extLst>
            </p:cNvPr>
            <p:cNvSpPr txBox="1"/>
            <p:nvPr/>
          </p:nvSpPr>
          <p:spPr>
            <a:xfrm rot="1538831">
              <a:off x="6197530" y="3248260"/>
              <a:ext cx="2146742" cy="369332"/>
            </a:xfrm>
            <a:prstGeom prst="rect">
              <a:avLst/>
            </a:prstGeom>
            <a:noFill/>
          </p:spPr>
          <p:txBody>
            <a:bodyPr wrap="none" rtlCol="0">
              <a:spAutoFit/>
            </a:bodyPr>
            <a:lstStyle/>
            <a:p>
              <a:r>
                <a:rPr lang="en-US" dirty="0"/>
                <a:t>(((((((((((   ))))))))))))</a:t>
              </a:r>
            </a:p>
          </p:txBody>
        </p:sp>
        <p:sp>
          <p:nvSpPr>
            <p:cNvPr id="102" name="TextBox 101">
              <a:extLst>
                <a:ext uri="{FF2B5EF4-FFF2-40B4-BE49-F238E27FC236}">
                  <a16:creationId xmlns:a16="http://schemas.microsoft.com/office/drawing/2014/main" id="{9830B619-7BCD-4D95-9CB2-29704D8DC873}"/>
                </a:ext>
              </a:extLst>
            </p:cNvPr>
            <p:cNvSpPr txBox="1"/>
            <p:nvPr/>
          </p:nvSpPr>
          <p:spPr>
            <a:xfrm rot="16458816">
              <a:off x="7934829" y="2228483"/>
              <a:ext cx="2146742" cy="369332"/>
            </a:xfrm>
            <a:prstGeom prst="rect">
              <a:avLst/>
            </a:prstGeom>
            <a:noFill/>
          </p:spPr>
          <p:txBody>
            <a:bodyPr wrap="none" rtlCol="0">
              <a:spAutoFit/>
            </a:bodyPr>
            <a:lstStyle/>
            <a:p>
              <a:r>
                <a:rPr lang="en-US" dirty="0"/>
                <a:t>(((((((((((   ))))))))))))</a:t>
              </a:r>
            </a:p>
          </p:txBody>
        </p:sp>
        <p:sp>
          <p:nvSpPr>
            <p:cNvPr id="103" name="TextBox 102">
              <a:extLst>
                <a:ext uri="{FF2B5EF4-FFF2-40B4-BE49-F238E27FC236}">
                  <a16:creationId xmlns:a16="http://schemas.microsoft.com/office/drawing/2014/main" id="{85B15206-2E68-40F2-9CC9-385578B58F25}"/>
                </a:ext>
              </a:extLst>
            </p:cNvPr>
            <p:cNvSpPr txBox="1"/>
            <p:nvPr/>
          </p:nvSpPr>
          <p:spPr>
            <a:xfrm rot="1195094">
              <a:off x="6806098" y="3928092"/>
              <a:ext cx="2146742" cy="369332"/>
            </a:xfrm>
            <a:prstGeom prst="rect">
              <a:avLst/>
            </a:prstGeom>
            <a:noFill/>
          </p:spPr>
          <p:txBody>
            <a:bodyPr wrap="none" rtlCol="0">
              <a:spAutoFit/>
            </a:bodyPr>
            <a:lstStyle/>
            <a:p>
              <a:r>
                <a:rPr lang="en-US" dirty="0"/>
                <a:t>(((((((((((   ))))))))))))</a:t>
              </a:r>
            </a:p>
          </p:txBody>
        </p:sp>
        <p:sp>
          <p:nvSpPr>
            <p:cNvPr id="104" name="TextBox 103">
              <a:extLst>
                <a:ext uri="{FF2B5EF4-FFF2-40B4-BE49-F238E27FC236}">
                  <a16:creationId xmlns:a16="http://schemas.microsoft.com/office/drawing/2014/main" id="{08FE313D-8802-455E-860A-B15A93262D26}"/>
                </a:ext>
              </a:extLst>
            </p:cNvPr>
            <p:cNvSpPr txBox="1"/>
            <p:nvPr/>
          </p:nvSpPr>
          <p:spPr>
            <a:xfrm rot="2555630">
              <a:off x="7815050" y="3323586"/>
              <a:ext cx="2146742" cy="369332"/>
            </a:xfrm>
            <a:prstGeom prst="rect">
              <a:avLst/>
            </a:prstGeom>
            <a:noFill/>
          </p:spPr>
          <p:txBody>
            <a:bodyPr wrap="none" rtlCol="0">
              <a:spAutoFit/>
            </a:bodyPr>
            <a:lstStyle/>
            <a:p>
              <a:r>
                <a:rPr lang="en-US" dirty="0"/>
                <a:t>(((((((((((   ))))))))))))</a:t>
              </a:r>
            </a:p>
          </p:txBody>
        </p:sp>
        <p:sp>
          <p:nvSpPr>
            <p:cNvPr id="105" name="TextBox 104">
              <a:extLst>
                <a:ext uri="{FF2B5EF4-FFF2-40B4-BE49-F238E27FC236}">
                  <a16:creationId xmlns:a16="http://schemas.microsoft.com/office/drawing/2014/main" id="{B28FFE67-DAD6-4478-9FDA-300E844B64CF}"/>
                </a:ext>
              </a:extLst>
            </p:cNvPr>
            <p:cNvSpPr txBox="1"/>
            <p:nvPr/>
          </p:nvSpPr>
          <p:spPr>
            <a:xfrm>
              <a:off x="5797738" y="3388842"/>
              <a:ext cx="748923" cy="461665"/>
            </a:xfrm>
            <a:prstGeom prst="rect">
              <a:avLst/>
            </a:prstGeom>
            <a:noFill/>
          </p:spPr>
          <p:txBody>
            <a:bodyPr wrap="none" rtlCol="0">
              <a:spAutoFit/>
            </a:bodyPr>
            <a:lstStyle/>
            <a:p>
              <a:r>
                <a:rPr lang="en-US" sz="2400" dirty="0"/>
                <a:t>Gas</a:t>
              </a:r>
            </a:p>
          </p:txBody>
        </p:sp>
        <p:sp>
          <p:nvSpPr>
            <p:cNvPr id="106" name="Snip Single Corner Rectangle 98">
              <a:extLst>
                <a:ext uri="{FF2B5EF4-FFF2-40B4-BE49-F238E27FC236}">
                  <a16:creationId xmlns:a16="http://schemas.microsoft.com/office/drawing/2014/main" id="{E829E0CC-23E5-4263-B60E-1A1AC7792F19}"/>
                </a:ext>
              </a:extLst>
            </p:cNvPr>
            <p:cNvSpPr/>
            <p:nvPr/>
          </p:nvSpPr>
          <p:spPr>
            <a:xfrm flipH="1" flipV="1">
              <a:off x="5286811" y="1347307"/>
              <a:ext cx="4516773" cy="3304744"/>
            </a:xfrm>
            <a:prstGeom prst="snip1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8" name="Footer Placeholder 3">
            <a:extLst>
              <a:ext uri="{FF2B5EF4-FFF2-40B4-BE49-F238E27FC236}">
                <a16:creationId xmlns:a16="http://schemas.microsoft.com/office/drawing/2014/main" id="{8576529A-B933-458E-867D-801458223D1E}"/>
              </a:ext>
            </a:extLst>
          </p:cNvPr>
          <p:cNvSpPr>
            <a:spLocks noGrp="1"/>
          </p:cNvSpPr>
          <p:nvPr>
            <p:ph type="ftr" sz="quarter" idx="13"/>
          </p:nvPr>
        </p:nvSpPr>
        <p:spPr>
          <a:xfrm>
            <a:off x="1443034" y="6431138"/>
            <a:ext cx="4454524" cy="365125"/>
          </a:xfrm>
        </p:spPr>
        <p:txBody>
          <a:bodyPr/>
          <a:lstStyle/>
          <a:p>
            <a:r>
              <a:rPr lang="en-US" dirty="0" err="1"/>
              <a:t>EnergyWorks</a:t>
            </a:r>
            <a:r>
              <a:rPr lang="en-US" dirty="0"/>
              <a:t> 2018  ©The NEED Project </a:t>
            </a:r>
          </a:p>
        </p:txBody>
      </p:sp>
    </p:spTree>
    <p:extLst>
      <p:ext uri="{BB962C8B-B14F-4D97-AF65-F5344CB8AC3E}">
        <p14:creationId xmlns:p14="http://schemas.microsoft.com/office/powerpoint/2010/main" val="318403892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16BA10-9B3F-4D4F-A337-108D0E61D376}"/>
              </a:ext>
            </a:extLst>
          </p:cNvPr>
          <p:cNvSpPr>
            <a:spLocks noGrp="1"/>
          </p:cNvSpPr>
          <p:nvPr>
            <p:ph type="title"/>
          </p:nvPr>
        </p:nvSpPr>
        <p:spPr/>
        <p:txBody>
          <a:bodyPr/>
          <a:lstStyle/>
          <a:p>
            <a:r>
              <a:rPr lang="en-US" dirty="0"/>
              <a:t>Transferring Thermal Energy</a:t>
            </a:r>
          </a:p>
        </p:txBody>
      </p:sp>
      <p:sp>
        <p:nvSpPr>
          <p:cNvPr id="7" name="Right Arrow 8">
            <a:extLst>
              <a:ext uri="{FF2B5EF4-FFF2-40B4-BE49-F238E27FC236}">
                <a16:creationId xmlns:a16="http://schemas.microsoft.com/office/drawing/2014/main" id="{E12A4EE3-C486-4A3C-82AA-A1F16B1D608D}"/>
              </a:ext>
            </a:extLst>
          </p:cNvPr>
          <p:cNvSpPr/>
          <p:nvPr/>
        </p:nvSpPr>
        <p:spPr>
          <a:xfrm>
            <a:off x="1893575" y="1397826"/>
            <a:ext cx="8605068" cy="9906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US" b="1" dirty="0"/>
              <a:t>Transfer via Direct Contact</a:t>
            </a:r>
          </a:p>
        </p:txBody>
      </p:sp>
      <p:sp>
        <p:nvSpPr>
          <p:cNvPr id="8" name="TextBox 7">
            <a:extLst>
              <a:ext uri="{FF2B5EF4-FFF2-40B4-BE49-F238E27FC236}">
                <a16:creationId xmlns:a16="http://schemas.microsoft.com/office/drawing/2014/main" id="{5B46E32B-846F-40BE-9530-7B67E4576CAD}"/>
              </a:ext>
            </a:extLst>
          </p:cNvPr>
          <p:cNvSpPr txBox="1"/>
          <p:nvPr/>
        </p:nvSpPr>
        <p:spPr>
          <a:xfrm>
            <a:off x="2201109" y="3891424"/>
            <a:ext cx="2492990" cy="646331"/>
          </a:xfrm>
          <a:prstGeom prst="rect">
            <a:avLst/>
          </a:prstGeom>
          <a:noFill/>
        </p:spPr>
        <p:txBody>
          <a:bodyPr wrap="none" rtlCol="0">
            <a:spAutoFit/>
          </a:bodyPr>
          <a:lstStyle/>
          <a:p>
            <a:r>
              <a:rPr lang="en-US" sz="3600" dirty="0"/>
              <a:t>Convection</a:t>
            </a:r>
          </a:p>
        </p:txBody>
      </p:sp>
      <p:sp>
        <p:nvSpPr>
          <p:cNvPr id="9" name="TextBox 8">
            <a:extLst>
              <a:ext uri="{FF2B5EF4-FFF2-40B4-BE49-F238E27FC236}">
                <a16:creationId xmlns:a16="http://schemas.microsoft.com/office/drawing/2014/main" id="{44B3D7FA-D112-4D32-A1E8-70788B437324}"/>
              </a:ext>
            </a:extLst>
          </p:cNvPr>
          <p:cNvSpPr txBox="1"/>
          <p:nvPr/>
        </p:nvSpPr>
        <p:spPr>
          <a:xfrm>
            <a:off x="7193371" y="3876626"/>
            <a:ext cx="2133918" cy="646331"/>
          </a:xfrm>
          <a:prstGeom prst="rect">
            <a:avLst/>
          </a:prstGeom>
          <a:noFill/>
        </p:spPr>
        <p:txBody>
          <a:bodyPr wrap="none" rtlCol="0">
            <a:spAutoFit/>
          </a:bodyPr>
          <a:lstStyle/>
          <a:p>
            <a:r>
              <a:rPr lang="en-US" sz="3600" dirty="0"/>
              <a:t>Radiation</a:t>
            </a:r>
          </a:p>
        </p:txBody>
      </p:sp>
      <p:sp>
        <p:nvSpPr>
          <p:cNvPr id="10" name="Curved Down Arrow 9">
            <a:extLst>
              <a:ext uri="{FF2B5EF4-FFF2-40B4-BE49-F238E27FC236}">
                <a16:creationId xmlns:a16="http://schemas.microsoft.com/office/drawing/2014/main" id="{456052FD-E124-4501-A44E-8DB6ACB3AD14}"/>
              </a:ext>
            </a:extLst>
          </p:cNvPr>
          <p:cNvSpPr/>
          <p:nvPr/>
        </p:nvSpPr>
        <p:spPr>
          <a:xfrm>
            <a:off x="1885504" y="3088653"/>
            <a:ext cx="3124200" cy="1125937"/>
          </a:xfrm>
          <a:prstGeom prst="curved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1" name="Curved Down Arrow 10">
            <a:extLst>
              <a:ext uri="{FF2B5EF4-FFF2-40B4-BE49-F238E27FC236}">
                <a16:creationId xmlns:a16="http://schemas.microsoft.com/office/drawing/2014/main" id="{0BF59BEA-26C1-4889-8FB8-28FBA4403609}"/>
              </a:ext>
            </a:extLst>
          </p:cNvPr>
          <p:cNvSpPr/>
          <p:nvPr/>
        </p:nvSpPr>
        <p:spPr>
          <a:xfrm rot="10800000">
            <a:off x="1796147" y="4248072"/>
            <a:ext cx="3124200" cy="1125937"/>
          </a:xfrm>
          <a:prstGeom prst="curved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2" name="TextBox 11">
            <a:extLst>
              <a:ext uri="{FF2B5EF4-FFF2-40B4-BE49-F238E27FC236}">
                <a16:creationId xmlns:a16="http://schemas.microsoft.com/office/drawing/2014/main" id="{EED64110-C96E-4B10-BE4B-39057E8451D8}"/>
              </a:ext>
            </a:extLst>
          </p:cNvPr>
          <p:cNvSpPr txBox="1"/>
          <p:nvPr/>
        </p:nvSpPr>
        <p:spPr>
          <a:xfrm>
            <a:off x="2024725" y="5416590"/>
            <a:ext cx="2817823" cy="369332"/>
          </a:xfrm>
          <a:prstGeom prst="rect">
            <a:avLst/>
          </a:prstGeom>
          <a:noFill/>
        </p:spPr>
        <p:txBody>
          <a:bodyPr wrap="none" rtlCol="0">
            <a:spAutoFit/>
          </a:bodyPr>
          <a:lstStyle/>
          <a:p>
            <a:r>
              <a:rPr lang="en-US" dirty="0"/>
              <a:t>Transfer via Flowing Fluid</a:t>
            </a:r>
          </a:p>
        </p:txBody>
      </p:sp>
      <p:cxnSp>
        <p:nvCxnSpPr>
          <p:cNvPr id="13" name="Curved Connector 13">
            <a:extLst>
              <a:ext uri="{FF2B5EF4-FFF2-40B4-BE49-F238E27FC236}">
                <a16:creationId xmlns:a16="http://schemas.microsoft.com/office/drawing/2014/main" id="{49C2F71F-FEFD-4161-BABD-7CAE23EE8448}"/>
              </a:ext>
            </a:extLst>
          </p:cNvPr>
          <p:cNvCxnSpPr/>
          <p:nvPr/>
        </p:nvCxnSpPr>
        <p:spPr>
          <a:xfrm rot="16200000" flipV="1">
            <a:off x="6964867" y="3273528"/>
            <a:ext cx="617736" cy="594394"/>
          </a:xfrm>
          <a:prstGeom prst="curvedConnector3">
            <a:avLst/>
          </a:prstGeom>
          <a:ln w="28575">
            <a:solidFill>
              <a:srgbClr val="C00000"/>
            </a:solidFill>
            <a:tailEnd type="arrow"/>
          </a:ln>
        </p:spPr>
        <p:style>
          <a:lnRef idx="1">
            <a:schemeClr val="accent1"/>
          </a:lnRef>
          <a:fillRef idx="0">
            <a:schemeClr val="accent1"/>
          </a:fillRef>
          <a:effectRef idx="0">
            <a:schemeClr val="accent1"/>
          </a:effectRef>
          <a:fontRef idx="minor">
            <a:schemeClr val="tx1"/>
          </a:fontRef>
        </p:style>
      </p:cxnSp>
      <p:cxnSp>
        <p:nvCxnSpPr>
          <p:cNvPr id="14" name="Curved Connector 16">
            <a:extLst>
              <a:ext uri="{FF2B5EF4-FFF2-40B4-BE49-F238E27FC236}">
                <a16:creationId xmlns:a16="http://schemas.microsoft.com/office/drawing/2014/main" id="{A9AA2A34-8BF1-4EFB-9EAC-8BE37AB4EE59}"/>
              </a:ext>
            </a:extLst>
          </p:cNvPr>
          <p:cNvCxnSpPr/>
          <p:nvPr/>
        </p:nvCxnSpPr>
        <p:spPr>
          <a:xfrm rot="16200000" flipV="1">
            <a:off x="7138649" y="3231168"/>
            <a:ext cx="916749" cy="378868"/>
          </a:xfrm>
          <a:prstGeom prst="curvedConnector3">
            <a:avLst/>
          </a:prstGeom>
          <a:ln w="28575">
            <a:solidFill>
              <a:srgbClr val="C00000"/>
            </a:solidFill>
            <a:tailEnd type="arrow"/>
          </a:ln>
        </p:spPr>
        <p:style>
          <a:lnRef idx="1">
            <a:schemeClr val="accent1"/>
          </a:lnRef>
          <a:fillRef idx="0">
            <a:schemeClr val="accent1"/>
          </a:fillRef>
          <a:effectRef idx="0">
            <a:schemeClr val="accent1"/>
          </a:effectRef>
          <a:fontRef idx="minor">
            <a:schemeClr val="tx1"/>
          </a:fontRef>
        </p:style>
      </p:cxnSp>
      <p:cxnSp>
        <p:nvCxnSpPr>
          <p:cNvPr id="15" name="Curved Connector 17">
            <a:extLst>
              <a:ext uri="{FF2B5EF4-FFF2-40B4-BE49-F238E27FC236}">
                <a16:creationId xmlns:a16="http://schemas.microsoft.com/office/drawing/2014/main" id="{3924493A-3E51-437A-BC94-22AD191691F5}"/>
              </a:ext>
            </a:extLst>
          </p:cNvPr>
          <p:cNvCxnSpPr/>
          <p:nvPr/>
        </p:nvCxnSpPr>
        <p:spPr>
          <a:xfrm rot="16200000" flipV="1">
            <a:off x="7344849" y="3221223"/>
            <a:ext cx="1098744" cy="215525"/>
          </a:xfrm>
          <a:prstGeom prst="curvedConnector3">
            <a:avLst/>
          </a:prstGeom>
          <a:ln w="28575">
            <a:solidFill>
              <a:srgbClr val="C00000"/>
            </a:solidFill>
            <a:tailEnd type="arrow"/>
          </a:ln>
        </p:spPr>
        <p:style>
          <a:lnRef idx="1">
            <a:schemeClr val="accent1"/>
          </a:lnRef>
          <a:fillRef idx="0">
            <a:schemeClr val="accent1"/>
          </a:fillRef>
          <a:effectRef idx="0">
            <a:schemeClr val="accent1"/>
          </a:effectRef>
          <a:fontRef idx="minor">
            <a:schemeClr val="tx1"/>
          </a:fontRef>
        </p:style>
      </p:cxnSp>
      <p:cxnSp>
        <p:nvCxnSpPr>
          <p:cNvPr id="16" name="Curved Connector 18">
            <a:extLst>
              <a:ext uri="{FF2B5EF4-FFF2-40B4-BE49-F238E27FC236}">
                <a16:creationId xmlns:a16="http://schemas.microsoft.com/office/drawing/2014/main" id="{DDCBB5ED-D4A5-43D7-BDB7-BDB8015B841B}"/>
              </a:ext>
            </a:extLst>
          </p:cNvPr>
          <p:cNvCxnSpPr/>
          <p:nvPr/>
        </p:nvCxnSpPr>
        <p:spPr>
          <a:xfrm rot="18890151" flipV="1">
            <a:off x="7787066" y="2842757"/>
            <a:ext cx="903598" cy="838201"/>
          </a:xfrm>
          <a:prstGeom prst="curvedConnector3">
            <a:avLst/>
          </a:prstGeom>
          <a:ln w="28575">
            <a:solidFill>
              <a:srgbClr val="C00000"/>
            </a:solidFill>
            <a:tailEnd type="arrow"/>
          </a:ln>
        </p:spPr>
        <p:style>
          <a:lnRef idx="1">
            <a:schemeClr val="accent1"/>
          </a:lnRef>
          <a:fillRef idx="0">
            <a:schemeClr val="accent1"/>
          </a:fillRef>
          <a:effectRef idx="0">
            <a:schemeClr val="accent1"/>
          </a:effectRef>
          <a:fontRef idx="minor">
            <a:schemeClr val="tx1"/>
          </a:fontRef>
        </p:style>
      </p:cxnSp>
      <p:cxnSp>
        <p:nvCxnSpPr>
          <p:cNvPr id="17" name="Curved Connector 19">
            <a:extLst>
              <a:ext uri="{FF2B5EF4-FFF2-40B4-BE49-F238E27FC236}">
                <a16:creationId xmlns:a16="http://schemas.microsoft.com/office/drawing/2014/main" id="{29FF6C75-30E8-46DB-A1DC-791265663D6E}"/>
              </a:ext>
            </a:extLst>
          </p:cNvPr>
          <p:cNvCxnSpPr/>
          <p:nvPr/>
        </p:nvCxnSpPr>
        <p:spPr>
          <a:xfrm rot="5400000" flipH="1" flipV="1">
            <a:off x="7921413" y="3159446"/>
            <a:ext cx="1229298" cy="206058"/>
          </a:xfrm>
          <a:prstGeom prst="curvedConnector3">
            <a:avLst/>
          </a:prstGeom>
          <a:ln w="28575">
            <a:solidFill>
              <a:srgbClr val="C00000"/>
            </a:solidFill>
            <a:tailEnd type="arrow"/>
          </a:ln>
        </p:spPr>
        <p:style>
          <a:lnRef idx="1">
            <a:schemeClr val="accent1"/>
          </a:lnRef>
          <a:fillRef idx="0">
            <a:schemeClr val="accent1"/>
          </a:fillRef>
          <a:effectRef idx="0">
            <a:schemeClr val="accent1"/>
          </a:effectRef>
          <a:fontRef idx="minor">
            <a:schemeClr val="tx1"/>
          </a:fontRef>
        </p:style>
      </p:cxnSp>
      <p:cxnSp>
        <p:nvCxnSpPr>
          <p:cNvPr id="18" name="Curved Connector 20">
            <a:extLst>
              <a:ext uri="{FF2B5EF4-FFF2-40B4-BE49-F238E27FC236}">
                <a16:creationId xmlns:a16="http://schemas.microsoft.com/office/drawing/2014/main" id="{EC11C25D-AE7F-4771-BB3E-941E57F2730E}"/>
              </a:ext>
            </a:extLst>
          </p:cNvPr>
          <p:cNvCxnSpPr/>
          <p:nvPr/>
        </p:nvCxnSpPr>
        <p:spPr>
          <a:xfrm rot="5400000" flipH="1" flipV="1">
            <a:off x="8207875" y="3220298"/>
            <a:ext cx="1096892" cy="215525"/>
          </a:xfrm>
          <a:prstGeom prst="curvedConnector3">
            <a:avLst/>
          </a:prstGeom>
          <a:ln w="28575">
            <a:solidFill>
              <a:srgbClr val="C00000"/>
            </a:solidFill>
            <a:tailEnd type="arrow"/>
          </a:ln>
        </p:spPr>
        <p:style>
          <a:lnRef idx="1">
            <a:schemeClr val="accent1"/>
          </a:lnRef>
          <a:fillRef idx="0">
            <a:schemeClr val="accent1"/>
          </a:fillRef>
          <a:effectRef idx="0">
            <a:schemeClr val="accent1"/>
          </a:effectRef>
          <a:fontRef idx="minor">
            <a:schemeClr val="tx1"/>
          </a:fontRef>
        </p:style>
      </p:cxnSp>
      <p:cxnSp>
        <p:nvCxnSpPr>
          <p:cNvPr id="19" name="Curved Connector 21">
            <a:extLst>
              <a:ext uri="{FF2B5EF4-FFF2-40B4-BE49-F238E27FC236}">
                <a16:creationId xmlns:a16="http://schemas.microsoft.com/office/drawing/2014/main" id="{37766B73-3602-4DA0-9163-519F96BC0368}"/>
              </a:ext>
            </a:extLst>
          </p:cNvPr>
          <p:cNvCxnSpPr/>
          <p:nvPr/>
        </p:nvCxnSpPr>
        <p:spPr>
          <a:xfrm rot="5400000" flipH="1" flipV="1">
            <a:off x="8638855" y="3187456"/>
            <a:ext cx="913663" cy="463205"/>
          </a:xfrm>
          <a:prstGeom prst="curvedConnector3">
            <a:avLst/>
          </a:prstGeom>
          <a:ln w="28575">
            <a:solidFill>
              <a:srgbClr val="C00000"/>
            </a:solidFill>
            <a:tailEnd type="arrow"/>
          </a:ln>
        </p:spPr>
        <p:style>
          <a:lnRef idx="1">
            <a:schemeClr val="accent1"/>
          </a:lnRef>
          <a:fillRef idx="0">
            <a:schemeClr val="accent1"/>
          </a:fillRef>
          <a:effectRef idx="0">
            <a:schemeClr val="accent1"/>
          </a:effectRef>
          <a:fontRef idx="minor">
            <a:schemeClr val="tx1"/>
          </a:fontRef>
        </p:style>
      </p:cxnSp>
      <p:cxnSp>
        <p:nvCxnSpPr>
          <p:cNvPr id="20" name="Curved Connector 24">
            <a:extLst>
              <a:ext uri="{FF2B5EF4-FFF2-40B4-BE49-F238E27FC236}">
                <a16:creationId xmlns:a16="http://schemas.microsoft.com/office/drawing/2014/main" id="{518CA8A5-3D22-4394-892D-5F729953BED4}"/>
              </a:ext>
            </a:extLst>
          </p:cNvPr>
          <p:cNvCxnSpPr/>
          <p:nvPr/>
        </p:nvCxnSpPr>
        <p:spPr>
          <a:xfrm flipV="1">
            <a:off x="9008735" y="3384832"/>
            <a:ext cx="637108" cy="498978"/>
          </a:xfrm>
          <a:prstGeom prst="curvedConnector3">
            <a:avLst/>
          </a:prstGeom>
          <a:ln w="28575">
            <a:solidFill>
              <a:srgbClr val="C00000"/>
            </a:solidFill>
            <a:tailEnd type="arrow"/>
          </a:ln>
        </p:spPr>
        <p:style>
          <a:lnRef idx="1">
            <a:schemeClr val="accent1"/>
          </a:lnRef>
          <a:fillRef idx="0">
            <a:schemeClr val="accent1"/>
          </a:fillRef>
          <a:effectRef idx="0">
            <a:schemeClr val="accent1"/>
          </a:effectRef>
          <a:fontRef idx="minor">
            <a:schemeClr val="tx1"/>
          </a:fontRef>
        </p:style>
      </p:cxnSp>
      <p:grpSp>
        <p:nvGrpSpPr>
          <p:cNvPr id="21" name="Group 20">
            <a:extLst>
              <a:ext uri="{FF2B5EF4-FFF2-40B4-BE49-F238E27FC236}">
                <a16:creationId xmlns:a16="http://schemas.microsoft.com/office/drawing/2014/main" id="{753AE909-8E2F-4C17-A7E7-D359B4A44D05}"/>
              </a:ext>
            </a:extLst>
          </p:cNvPr>
          <p:cNvGrpSpPr/>
          <p:nvPr/>
        </p:nvGrpSpPr>
        <p:grpSpPr>
          <a:xfrm rot="5400000">
            <a:off x="9384960" y="3747683"/>
            <a:ext cx="1053727" cy="904216"/>
            <a:chOff x="5423011" y="5156017"/>
            <a:chExt cx="1053727" cy="904216"/>
          </a:xfrm>
        </p:grpSpPr>
        <p:cxnSp>
          <p:nvCxnSpPr>
            <p:cNvPr id="22" name="Curved Connector 25">
              <a:extLst>
                <a:ext uri="{FF2B5EF4-FFF2-40B4-BE49-F238E27FC236}">
                  <a16:creationId xmlns:a16="http://schemas.microsoft.com/office/drawing/2014/main" id="{5FD58377-03F5-4158-BA3F-788D4CC56DD2}"/>
                </a:ext>
              </a:extLst>
            </p:cNvPr>
            <p:cNvCxnSpPr/>
            <p:nvPr/>
          </p:nvCxnSpPr>
          <p:spPr>
            <a:xfrm rot="18890151" flipV="1">
              <a:off x="5390313" y="5189333"/>
              <a:ext cx="903598" cy="838201"/>
            </a:xfrm>
            <a:prstGeom prst="curvedConnector3">
              <a:avLst/>
            </a:prstGeom>
            <a:ln w="28575">
              <a:solidFill>
                <a:srgbClr val="C00000"/>
              </a:solidFill>
              <a:tailEnd type="arrow"/>
            </a:ln>
          </p:spPr>
          <p:style>
            <a:lnRef idx="1">
              <a:schemeClr val="accent1"/>
            </a:lnRef>
            <a:fillRef idx="0">
              <a:schemeClr val="accent1"/>
            </a:fillRef>
            <a:effectRef idx="0">
              <a:schemeClr val="accent1"/>
            </a:effectRef>
            <a:fontRef idx="minor">
              <a:schemeClr val="tx1"/>
            </a:fontRef>
          </p:style>
        </p:cxnSp>
        <p:cxnSp>
          <p:nvCxnSpPr>
            <p:cNvPr id="23" name="Curved Connector 26">
              <a:extLst>
                <a:ext uri="{FF2B5EF4-FFF2-40B4-BE49-F238E27FC236}">
                  <a16:creationId xmlns:a16="http://schemas.microsoft.com/office/drawing/2014/main" id="{29A96FC8-8A8F-4AE6-8A98-50282AE4A47F}"/>
                </a:ext>
              </a:extLst>
            </p:cNvPr>
            <p:cNvCxnSpPr/>
            <p:nvPr/>
          </p:nvCxnSpPr>
          <p:spPr>
            <a:xfrm rot="18890151" flipV="1">
              <a:off x="5605839" y="5188715"/>
              <a:ext cx="903598" cy="838201"/>
            </a:xfrm>
            <a:prstGeom prst="curvedConnector3">
              <a:avLst/>
            </a:prstGeom>
            <a:ln w="28575">
              <a:solidFill>
                <a:srgbClr val="C00000"/>
              </a:solidFill>
              <a:tailEnd type="arrow"/>
            </a:ln>
          </p:spPr>
          <p:style>
            <a:lnRef idx="1">
              <a:schemeClr val="accent1"/>
            </a:lnRef>
            <a:fillRef idx="0">
              <a:schemeClr val="accent1"/>
            </a:fillRef>
            <a:effectRef idx="0">
              <a:schemeClr val="accent1"/>
            </a:effectRef>
            <a:fontRef idx="minor">
              <a:schemeClr val="tx1"/>
            </a:fontRef>
          </p:style>
        </p:cxnSp>
      </p:grpSp>
      <p:grpSp>
        <p:nvGrpSpPr>
          <p:cNvPr id="24" name="Group 23">
            <a:extLst>
              <a:ext uri="{FF2B5EF4-FFF2-40B4-BE49-F238E27FC236}">
                <a16:creationId xmlns:a16="http://schemas.microsoft.com/office/drawing/2014/main" id="{1DE1DD7A-75E9-4774-8237-A52F9AB2B6CD}"/>
              </a:ext>
            </a:extLst>
          </p:cNvPr>
          <p:cNvGrpSpPr/>
          <p:nvPr/>
        </p:nvGrpSpPr>
        <p:grpSpPr>
          <a:xfrm rot="16200000" flipH="1">
            <a:off x="6059993" y="3747682"/>
            <a:ext cx="1053727" cy="904216"/>
            <a:chOff x="5423011" y="5156017"/>
            <a:chExt cx="1053727" cy="904216"/>
          </a:xfrm>
        </p:grpSpPr>
        <p:cxnSp>
          <p:nvCxnSpPr>
            <p:cNvPr id="25" name="Curved Connector 54">
              <a:extLst>
                <a:ext uri="{FF2B5EF4-FFF2-40B4-BE49-F238E27FC236}">
                  <a16:creationId xmlns:a16="http://schemas.microsoft.com/office/drawing/2014/main" id="{5333AA0D-8622-4E7C-9013-A49E3FD5D94D}"/>
                </a:ext>
              </a:extLst>
            </p:cNvPr>
            <p:cNvCxnSpPr/>
            <p:nvPr/>
          </p:nvCxnSpPr>
          <p:spPr>
            <a:xfrm rot="18890151" flipV="1">
              <a:off x="5390313" y="5189333"/>
              <a:ext cx="903598" cy="838201"/>
            </a:xfrm>
            <a:prstGeom prst="curvedConnector3">
              <a:avLst/>
            </a:prstGeom>
            <a:ln w="28575">
              <a:solidFill>
                <a:srgbClr val="C00000"/>
              </a:solidFill>
              <a:tailEnd type="arrow"/>
            </a:ln>
          </p:spPr>
          <p:style>
            <a:lnRef idx="1">
              <a:schemeClr val="accent1"/>
            </a:lnRef>
            <a:fillRef idx="0">
              <a:schemeClr val="accent1"/>
            </a:fillRef>
            <a:effectRef idx="0">
              <a:schemeClr val="accent1"/>
            </a:effectRef>
            <a:fontRef idx="minor">
              <a:schemeClr val="tx1"/>
            </a:fontRef>
          </p:style>
        </p:cxnSp>
        <p:cxnSp>
          <p:nvCxnSpPr>
            <p:cNvPr id="26" name="Curved Connector 55">
              <a:extLst>
                <a:ext uri="{FF2B5EF4-FFF2-40B4-BE49-F238E27FC236}">
                  <a16:creationId xmlns:a16="http://schemas.microsoft.com/office/drawing/2014/main" id="{4722582B-5E56-4F6E-BB7F-83B20671B104}"/>
                </a:ext>
              </a:extLst>
            </p:cNvPr>
            <p:cNvCxnSpPr/>
            <p:nvPr/>
          </p:nvCxnSpPr>
          <p:spPr>
            <a:xfrm rot="18890151" flipV="1">
              <a:off x="5605839" y="5188715"/>
              <a:ext cx="903598" cy="838201"/>
            </a:xfrm>
            <a:prstGeom prst="curvedConnector3">
              <a:avLst/>
            </a:prstGeom>
            <a:ln w="28575">
              <a:solidFill>
                <a:srgbClr val="C00000"/>
              </a:solidFill>
              <a:tailEnd type="arrow"/>
            </a:ln>
          </p:spPr>
          <p:style>
            <a:lnRef idx="1">
              <a:schemeClr val="accent1"/>
            </a:lnRef>
            <a:fillRef idx="0">
              <a:schemeClr val="accent1"/>
            </a:fillRef>
            <a:effectRef idx="0">
              <a:schemeClr val="accent1"/>
            </a:effectRef>
            <a:fontRef idx="minor">
              <a:schemeClr val="tx1"/>
            </a:fontRef>
          </p:style>
        </p:cxnSp>
      </p:grpSp>
      <p:grpSp>
        <p:nvGrpSpPr>
          <p:cNvPr id="27" name="Group 26">
            <a:extLst>
              <a:ext uri="{FF2B5EF4-FFF2-40B4-BE49-F238E27FC236}">
                <a16:creationId xmlns:a16="http://schemas.microsoft.com/office/drawing/2014/main" id="{58ED8F0E-7EA6-4650-A7D7-36125B13E517}"/>
              </a:ext>
            </a:extLst>
          </p:cNvPr>
          <p:cNvGrpSpPr/>
          <p:nvPr/>
        </p:nvGrpSpPr>
        <p:grpSpPr>
          <a:xfrm flipV="1">
            <a:off x="6842613" y="4514494"/>
            <a:ext cx="2669305" cy="1235984"/>
            <a:chOff x="852413" y="4333800"/>
            <a:chExt cx="2669305" cy="1235984"/>
          </a:xfrm>
        </p:grpSpPr>
        <p:cxnSp>
          <p:nvCxnSpPr>
            <p:cNvPr id="28" name="Curved Connector 56">
              <a:extLst>
                <a:ext uri="{FF2B5EF4-FFF2-40B4-BE49-F238E27FC236}">
                  <a16:creationId xmlns:a16="http://schemas.microsoft.com/office/drawing/2014/main" id="{AB7F7D71-9D99-4FD1-A31C-7A7BB8405C3C}"/>
                </a:ext>
              </a:extLst>
            </p:cNvPr>
            <p:cNvCxnSpPr/>
            <p:nvPr/>
          </p:nvCxnSpPr>
          <p:spPr>
            <a:xfrm rot="16200000" flipV="1">
              <a:off x="840742" y="4959502"/>
              <a:ext cx="617736" cy="594394"/>
            </a:xfrm>
            <a:prstGeom prst="curvedConnector3">
              <a:avLst/>
            </a:prstGeom>
            <a:ln w="28575">
              <a:solidFill>
                <a:srgbClr val="C00000"/>
              </a:solidFill>
              <a:tailEnd type="arrow"/>
            </a:ln>
          </p:spPr>
          <p:style>
            <a:lnRef idx="1">
              <a:schemeClr val="accent1"/>
            </a:lnRef>
            <a:fillRef idx="0">
              <a:schemeClr val="accent1"/>
            </a:fillRef>
            <a:effectRef idx="0">
              <a:schemeClr val="accent1"/>
            </a:effectRef>
            <a:fontRef idx="minor">
              <a:schemeClr val="tx1"/>
            </a:fontRef>
          </p:style>
        </p:cxnSp>
        <p:cxnSp>
          <p:nvCxnSpPr>
            <p:cNvPr id="29" name="Curved Connector 57">
              <a:extLst>
                <a:ext uri="{FF2B5EF4-FFF2-40B4-BE49-F238E27FC236}">
                  <a16:creationId xmlns:a16="http://schemas.microsoft.com/office/drawing/2014/main" id="{62531C80-F9B4-4172-885F-01B91C3D33D4}"/>
                </a:ext>
              </a:extLst>
            </p:cNvPr>
            <p:cNvCxnSpPr/>
            <p:nvPr/>
          </p:nvCxnSpPr>
          <p:spPr>
            <a:xfrm rot="16200000" flipV="1">
              <a:off x="1014524" y="4917142"/>
              <a:ext cx="916749" cy="378868"/>
            </a:xfrm>
            <a:prstGeom prst="curvedConnector3">
              <a:avLst/>
            </a:prstGeom>
            <a:ln w="28575">
              <a:solidFill>
                <a:srgbClr val="C00000"/>
              </a:solidFill>
              <a:tailEnd type="arrow"/>
            </a:ln>
          </p:spPr>
          <p:style>
            <a:lnRef idx="1">
              <a:schemeClr val="accent1"/>
            </a:lnRef>
            <a:fillRef idx="0">
              <a:schemeClr val="accent1"/>
            </a:fillRef>
            <a:effectRef idx="0">
              <a:schemeClr val="accent1"/>
            </a:effectRef>
            <a:fontRef idx="minor">
              <a:schemeClr val="tx1"/>
            </a:fontRef>
          </p:style>
        </p:cxnSp>
        <p:cxnSp>
          <p:nvCxnSpPr>
            <p:cNvPr id="30" name="Curved Connector 58">
              <a:extLst>
                <a:ext uri="{FF2B5EF4-FFF2-40B4-BE49-F238E27FC236}">
                  <a16:creationId xmlns:a16="http://schemas.microsoft.com/office/drawing/2014/main" id="{B2DBFA6A-4C20-4E43-A82D-2587F608CD9D}"/>
                </a:ext>
              </a:extLst>
            </p:cNvPr>
            <p:cNvCxnSpPr/>
            <p:nvPr/>
          </p:nvCxnSpPr>
          <p:spPr>
            <a:xfrm rot="16200000" flipV="1">
              <a:off x="1220724" y="4907197"/>
              <a:ext cx="1098744" cy="215525"/>
            </a:xfrm>
            <a:prstGeom prst="curvedConnector3">
              <a:avLst/>
            </a:prstGeom>
            <a:ln w="28575">
              <a:solidFill>
                <a:srgbClr val="C00000"/>
              </a:solidFill>
              <a:tailEnd type="arrow"/>
            </a:ln>
          </p:spPr>
          <p:style>
            <a:lnRef idx="1">
              <a:schemeClr val="accent1"/>
            </a:lnRef>
            <a:fillRef idx="0">
              <a:schemeClr val="accent1"/>
            </a:fillRef>
            <a:effectRef idx="0">
              <a:schemeClr val="accent1"/>
            </a:effectRef>
            <a:fontRef idx="minor">
              <a:schemeClr val="tx1"/>
            </a:fontRef>
          </p:style>
        </p:cxnSp>
        <p:cxnSp>
          <p:nvCxnSpPr>
            <p:cNvPr id="31" name="Curved Connector 59">
              <a:extLst>
                <a:ext uri="{FF2B5EF4-FFF2-40B4-BE49-F238E27FC236}">
                  <a16:creationId xmlns:a16="http://schemas.microsoft.com/office/drawing/2014/main" id="{FCEE50A6-8CE8-4FB5-8152-1B162A26C4F0}"/>
                </a:ext>
              </a:extLst>
            </p:cNvPr>
            <p:cNvCxnSpPr/>
            <p:nvPr/>
          </p:nvCxnSpPr>
          <p:spPr>
            <a:xfrm rot="18890151" flipV="1">
              <a:off x="1662941" y="4528731"/>
              <a:ext cx="903598" cy="838201"/>
            </a:xfrm>
            <a:prstGeom prst="curvedConnector3">
              <a:avLst/>
            </a:prstGeom>
            <a:ln w="28575">
              <a:solidFill>
                <a:srgbClr val="C00000"/>
              </a:solidFill>
              <a:tailEnd type="arrow"/>
            </a:ln>
          </p:spPr>
          <p:style>
            <a:lnRef idx="1">
              <a:schemeClr val="accent1"/>
            </a:lnRef>
            <a:fillRef idx="0">
              <a:schemeClr val="accent1"/>
            </a:fillRef>
            <a:effectRef idx="0">
              <a:schemeClr val="accent1"/>
            </a:effectRef>
            <a:fontRef idx="minor">
              <a:schemeClr val="tx1"/>
            </a:fontRef>
          </p:style>
        </p:cxnSp>
        <p:cxnSp>
          <p:nvCxnSpPr>
            <p:cNvPr id="32" name="Curved Connector 60">
              <a:extLst>
                <a:ext uri="{FF2B5EF4-FFF2-40B4-BE49-F238E27FC236}">
                  <a16:creationId xmlns:a16="http://schemas.microsoft.com/office/drawing/2014/main" id="{7B268EE2-B575-4BC6-BCA4-A4AABE97153E}"/>
                </a:ext>
              </a:extLst>
            </p:cNvPr>
            <p:cNvCxnSpPr/>
            <p:nvPr/>
          </p:nvCxnSpPr>
          <p:spPr>
            <a:xfrm rot="5400000" flipH="1" flipV="1">
              <a:off x="1797288" y="4845420"/>
              <a:ext cx="1229298" cy="206058"/>
            </a:xfrm>
            <a:prstGeom prst="curvedConnector3">
              <a:avLst/>
            </a:prstGeom>
            <a:ln w="28575">
              <a:solidFill>
                <a:srgbClr val="C00000"/>
              </a:solidFill>
              <a:tailEnd type="arrow"/>
            </a:ln>
          </p:spPr>
          <p:style>
            <a:lnRef idx="1">
              <a:schemeClr val="accent1"/>
            </a:lnRef>
            <a:fillRef idx="0">
              <a:schemeClr val="accent1"/>
            </a:fillRef>
            <a:effectRef idx="0">
              <a:schemeClr val="accent1"/>
            </a:effectRef>
            <a:fontRef idx="minor">
              <a:schemeClr val="tx1"/>
            </a:fontRef>
          </p:style>
        </p:cxnSp>
        <p:cxnSp>
          <p:nvCxnSpPr>
            <p:cNvPr id="33" name="Curved Connector 61">
              <a:extLst>
                <a:ext uri="{FF2B5EF4-FFF2-40B4-BE49-F238E27FC236}">
                  <a16:creationId xmlns:a16="http://schemas.microsoft.com/office/drawing/2014/main" id="{36EEC78B-8EFC-4862-826F-531449E9C31F}"/>
                </a:ext>
              </a:extLst>
            </p:cNvPr>
            <p:cNvCxnSpPr/>
            <p:nvPr/>
          </p:nvCxnSpPr>
          <p:spPr>
            <a:xfrm rot="5400000" flipH="1" flipV="1">
              <a:off x="2083750" y="4906272"/>
              <a:ext cx="1096892" cy="215525"/>
            </a:xfrm>
            <a:prstGeom prst="curvedConnector3">
              <a:avLst/>
            </a:prstGeom>
            <a:ln w="28575">
              <a:solidFill>
                <a:srgbClr val="C00000"/>
              </a:solidFill>
              <a:tailEnd type="arrow"/>
            </a:ln>
          </p:spPr>
          <p:style>
            <a:lnRef idx="1">
              <a:schemeClr val="accent1"/>
            </a:lnRef>
            <a:fillRef idx="0">
              <a:schemeClr val="accent1"/>
            </a:fillRef>
            <a:effectRef idx="0">
              <a:schemeClr val="accent1"/>
            </a:effectRef>
            <a:fontRef idx="minor">
              <a:schemeClr val="tx1"/>
            </a:fontRef>
          </p:style>
        </p:cxnSp>
        <p:cxnSp>
          <p:nvCxnSpPr>
            <p:cNvPr id="34" name="Curved Connector 62">
              <a:extLst>
                <a:ext uri="{FF2B5EF4-FFF2-40B4-BE49-F238E27FC236}">
                  <a16:creationId xmlns:a16="http://schemas.microsoft.com/office/drawing/2014/main" id="{16F2DE55-3677-4E0F-AFA3-9BCEFCDDD36E}"/>
                </a:ext>
              </a:extLst>
            </p:cNvPr>
            <p:cNvCxnSpPr/>
            <p:nvPr/>
          </p:nvCxnSpPr>
          <p:spPr>
            <a:xfrm rot="5400000" flipH="1" flipV="1">
              <a:off x="2514730" y="4873430"/>
              <a:ext cx="913663" cy="463205"/>
            </a:xfrm>
            <a:prstGeom prst="curvedConnector3">
              <a:avLst/>
            </a:prstGeom>
            <a:ln w="28575">
              <a:solidFill>
                <a:srgbClr val="C00000"/>
              </a:solidFill>
              <a:tailEnd type="arrow"/>
            </a:ln>
          </p:spPr>
          <p:style>
            <a:lnRef idx="1">
              <a:schemeClr val="accent1"/>
            </a:lnRef>
            <a:fillRef idx="0">
              <a:schemeClr val="accent1"/>
            </a:fillRef>
            <a:effectRef idx="0">
              <a:schemeClr val="accent1"/>
            </a:effectRef>
            <a:fontRef idx="minor">
              <a:schemeClr val="tx1"/>
            </a:fontRef>
          </p:style>
        </p:cxnSp>
        <p:cxnSp>
          <p:nvCxnSpPr>
            <p:cNvPr id="35" name="Curved Connector 63">
              <a:extLst>
                <a:ext uri="{FF2B5EF4-FFF2-40B4-BE49-F238E27FC236}">
                  <a16:creationId xmlns:a16="http://schemas.microsoft.com/office/drawing/2014/main" id="{F5961389-E58E-4881-B313-59A84FC8B9B9}"/>
                </a:ext>
              </a:extLst>
            </p:cNvPr>
            <p:cNvCxnSpPr/>
            <p:nvPr/>
          </p:nvCxnSpPr>
          <p:spPr>
            <a:xfrm flipV="1">
              <a:off x="2884610" y="5070806"/>
              <a:ext cx="637108" cy="498978"/>
            </a:xfrm>
            <a:prstGeom prst="curvedConnector3">
              <a:avLst/>
            </a:prstGeom>
            <a:ln w="28575">
              <a:solidFill>
                <a:srgbClr val="C00000"/>
              </a:solidFill>
              <a:tailEnd type="arrow"/>
            </a:ln>
          </p:spPr>
          <p:style>
            <a:lnRef idx="1">
              <a:schemeClr val="accent1"/>
            </a:lnRef>
            <a:fillRef idx="0">
              <a:schemeClr val="accent1"/>
            </a:fillRef>
            <a:effectRef idx="0">
              <a:schemeClr val="accent1"/>
            </a:effectRef>
            <a:fontRef idx="minor">
              <a:schemeClr val="tx1"/>
            </a:fontRef>
          </p:style>
        </p:cxnSp>
      </p:grpSp>
      <p:sp>
        <p:nvSpPr>
          <p:cNvPr id="36" name="TextBox 35">
            <a:extLst>
              <a:ext uri="{FF2B5EF4-FFF2-40B4-BE49-F238E27FC236}">
                <a16:creationId xmlns:a16="http://schemas.microsoft.com/office/drawing/2014/main" id="{FA57BA9E-D02D-4419-B715-8BA25056A3AC}"/>
              </a:ext>
            </a:extLst>
          </p:cNvPr>
          <p:cNvSpPr txBox="1"/>
          <p:nvPr/>
        </p:nvSpPr>
        <p:spPr>
          <a:xfrm>
            <a:off x="6785182" y="5794248"/>
            <a:ext cx="2950295" cy="369332"/>
          </a:xfrm>
          <a:prstGeom prst="rect">
            <a:avLst/>
          </a:prstGeom>
          <a:noFill/>
        </p:spPr>
        <p:txBody>
          <a:bodyPr wrap="none" rtlCol="0">
            <a:spAutoFit/>
          </a:bodyPr>
          <a:lstStyle/>
          <a:p>
            <a:r>
              <a:rPr lang="en-US" dirty="0"/>
              <a:t>Transfer via Energy Waves</a:t>
            </a:r>
          </a:p>
        </p:txBody>
      </p:sp>
      <p:sp>
        <p:nvSpPr>
          <p:cNvPr id="37" name="Footer Placeholder 3">
            <a:extLst>
              <a:ext uri="{FF2B5EF4-FFF2-40B4-BE49-F238E27FC236}">
                <a16:creationId xmlns:a16="http://schemas.microsoft.com/office/drawing/2014/main" id="{C78EEA01-7FEA-463C-8CE0-539F7D1B21C5}"/>
              </a:ext>
            </a:extLst>
          </p:cNvPr>
          <p:cNvSpPr>
            <a:spLocks noGrp="1"/>
          </p:cNvSpPr>
          <p:nvPr>
            <p:ph type="ftr" sz="quarter" idx="13"/>
          </p:nvPr>
        </p:nvSpPr>
        <p:spPr>
          <a:xfrm>
            <a:off x="1443034" y="6431138"/>
            <a:ext cx="4454524" cy="365125"/>
          </a:xfrm>
        </p:spPr>
        <p:txBody>
          <a:bodyPr/>
          <a:lstStyle/>
          <a:p>
            <a:r>
              <a:rPr lang="en-US" dirty="0" err="1"/>
              <a:t>EnergyWorks</a:t>
            </a:r>
            <a:r>
              <a:rPr lang="en-US" dirty="0"/>
              <a:t> 2018  ©The NEED Project </a:t>
            </a:r>
          </a:p>
        </p:txBody>
      </p:sp>
    </p:spTree>
    <p:extLst>
      <p:ext uri="{BB962C8B-B14F-4D97-AF65-F5344CB8AC3E}">
        <p14:creationId xmlns:p14="http://schemas.microsoft.com/office/powerpoint/2010/main" val="291479500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4A2371-C7D3-44B8-923D-200A9EB563F0}"/>
              </a:ext>
            </a:extLst>
          </p:cNvPr>
          <p:cNvSpPr>
            <a:spLocks noGrp="1"/>
          </p:cNvSpPr>
          <p:nvPr>
            <p:ph type="title"/>
          </p:nvPr>
        </p:nvSpPr>
        <p:spPr>
          <a:xfrm>
            <a:off x="839788" y="385003"/>
            <a:ext cx="10515600" cy="797631"/>
          </a:xfrm>
        </p:spPr>
        <p:txBody>
          <a:bodyPr/>
          <a:lstStyle/>
          <a:p>
            <a:r>
              <a:rPr lang="en-US" dirty="0"/>
              <a:t>Thermal Energy Transfer Activity</a:t>
            </a:r>
          </a:p>
        </p:txBody>
      </p:sp>
      <p:sp>
        <p:nvSpPr>
          <p:cNvPr id="3" name="Text Placeholder 2">
            <a:extLst>
              <a:ext uri="{FF2B5EF4-FFF2-40B4-BE49-F238E27FC236}">
                <a16:creationId xmlns:a16="http://schemas.microsoft.com/office/drawing/2014/main" id="{D6BF43AD-006E-4EB7-8A06-96C8B06CAB93}"/>
              </a:ext>
            </a:extLst>
          </p:cNvPr>
          <p:cNvSpPr>
            <a:spLocks noGrp="1"/>
          </p:cNvSpPr>
          <p:nvPr>
            <p:ph type="body" idx="1"/>
          </p:nvPr>
        </p:nvSpPr>
        <p:spPr>
          <a:xfrm>
            <a:off x="839788" y="1000914"/>
            <a:ext cx="5157787" cy="506942"/>
          </a:xfrm>
        </p:spPr>
        <p:txBody>
          <a:bodyPr/>
          <a:lstStyle/>
          <a:p>
            <a:r>
              <a:rPr lang="en-US" dirty="0"/>
              <a:t>Time to move it, move it!</a:t>
            </a:r>
          </a:p>
        </p:txBody>
      </p:sp>
      <p:sp>
        <p:nvSpPr>
          <p:cNvPr id="4" name="Content Placeholder 3">
            <a:extLst>
              <a:ext uri="{FF2B5EF4-FFF2-40B4-BE49-F238E27FC236}">
                <a16:creationId xmlns:a16="http://schemas.microsoft.com/office/drawing/2014/main" id="{0D5A2502-9F93-460B-8314-A5887CE9F84A}"/>
              </a:ext>
            </a:extLst>
          </p:cNvPr>
          <p:cNvSpPr>
            <a:spLocks noGrp="1"/>
          </p:cNvSpPr>
          <p:nvPr>
            <p:ph sz="half" idx="2"/>
          </p:nvPr>
        </p:nvSpPr>
        <p:spPr>
          <a:xfrm>
            <a:off x="839788" y="1729408"/>
            <a:ext cx="10515600" cy="4397759"/>
          </a:xfrm>
        </p:spPr>
        <p:txBody>
          <a:bodyPr>
            <a:normAutofit/>
          </a:bodyPr>
          <a:lstStyle/>
          <a:p>
            <a:r>
              <a:rPr lang="en-US" sz="3200" dirty="0"/>
              <a:t>This is a great way to model conduction, convection, and radiation</a:t>
            </a:r>
          </a:p>
          <a:p>
            <a:r>
              <a:rPr lang="en-US" sz="3200" dirty="0"/>
              <a:t>THIS IS FUN and maybe a little chaotic</a:t>
            </a:r>
          </a:p>
          <a:p>
            <a:r>
              <a:rPr lang="en-US" sz="3200" dirty="0"/>
              <a:t>Instructions listed in “notes” with this slide</a:t>
            </a:r>
          </a:p>
          <a:p>
            <a:r>
              <a:rPr lang="en-US" sz="3200" dirty="0"/>
              <a:t>Materials needed:</a:t>
            </a:r>
          </a:p>
          <a:p>
            <a:pPr lvl="1"/>
            <a:r>
              <a:rPr lang="en-US" sz="2800" dirty="0"/>
              <a:t>Wadded up scrap paper (lots of it, 2 or 3 pieces per student)</a:t>
            </a:r>
          </a:p>
          <a:p>
            <a:pPr lvl="1"/>
            <a:r>
              <a:rPr lang="en-US" sz="2800" dirty="0"/>
              <a:t>Two buckets</a:t>
            </a:r>
          </a:p>
          <a:p>
            <a:pPr lvl="1"/>
            <a:r>
              <a:rPr lang="en-US" sz="2800" dirty="0"/>
              <a:t>Willing participants</a:t>
            </a:r>
          </a:p>
          <a:p>
            <a:endParaRPr lang="en-US" dirty="0"/>
          </a:p>
        </p:txBody>
      </p:sp>
      <p:sp>
        <p:nvSpPr>
          <p:cNvPr id="6" name="Footer Placeholder 3">
            <a:extLst>
              <a:ext uri="{FF2B5EF4-FFF2-40B4-BE49-F238E27FC236}">
                <a16:creationId xmlns:a16="http://schemas.microsoft.com/office/drawing/2014/main" id="{7A0A705F-BC17-48D6-A2B4-7ED445F1F91C}"/>
              </a:ext>
            </a:extLst>
          </p:cNvPr>
          <p:cNvSpPr>
            <a:spLocks noGrp="1"/>
          </p:cNvSpPr>
          <p:nvPr>
            <p:ph type="ftr" sz="quarter" idx="13"/>
          </p:nvPr>
        </p:nvSpPr>
        <p:spPr>
          <a:xfrm>
            <a:off x="1443034" y="6431138"/>
            <a:ext cx="4454524" cy="365125"/>
          </a:xfrm>
        </p:spPr>
        <p:txBody>
          <a:bodyPr/>
          <a:lstStyle/>
          <a:p>
            <a:r>
              <a:rPr lang="en-US" dirty="0" err="1"/>
              <a:t>EnergyWorks</a:t>
            </a:r>
            <a:r>
              <a:rPr lang="en-US" dirty="0"/>
              <a:t> 2018  ©The NEED Project </a:t>
            </a:r>
          </a:p>
        </p:txBody>
      </p:sp>
    </p:spTree>
    <p:extLst>
      <p:ext uri="{BB962C8B-B14F-4D97-AF65-F5344CB8AC3E}">
        <p14:creationId xmlns:p14="http://schemas.microsoft.com/office/powerpoint/2010/main" val="96647945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4134D48-0D83-4CFD-89F3-6D06DC016A73}"/>
              </a:ext>
            </a:extLst>
          </p:cNvPr>
          <p:cNvSpPr>
            <a:spLocks noGrp="1"/>
          </p:cNvSpPr>
          <p:nvPr>
            <p:ph type="title"/>
          </p:nvPr>
        </p:nvSpPr>
        <p:spPr>
          <a:xfrm>
            <a:off x="825500" y="685800"/>
            <a:ext cx="5172075" cy="830788"/>
          </a:xfrm>
        </p:spPr>
        <p:txBody>
          <a:bodyPr>
            <a:normAutofit fontScale="90000"/>
          </a:bodyPr>
          <a:lstStyle/>
          <a:p>
            <a:r>
              <a:rPr lang="en-US" dirty="0"/>
              <a:t>Before We Go Any Further…</a:t>
            </a:r>
          </a:p>
        </p:txBody>
      </p:sp>
      <p:sp>
        <p:nvSpPr>
          <p:cNvPr id="4" name="Text Placeholder 3">
            <a:extLst>
              <a:ext uri="{FF2B5EF4-FFF2-40B4-BE49-F238E27FC236}">
                <a16:creationId xmlns:a16="http://schemas.microsoft.com/office/drawing/2014/main" id="{A5759000-529A-4E9F-AB70-122141C97DB3}"/>
              </a:ext>
            </a:extLst>
          </p:cNvPr>
          <p:cNvSpPr>
            <a:spLocks noGrp="1"/>
          </p:cNvSpPr>
          <p:nvPr>
            <p:ph type="body" idx="1"/>
          </p:nvPr>
        </p:nvSpPr>
        <p:spPr>
          <a:xfrm>
            <a:off x="839788" y="1655024"/>
            <a:ext cx="5157787" cy="491827"/>
          </a:xfrm>
        </p:spPr>
        <p:txBody>
          <a:bodyPr/>
          <a:lstStyle/>
          <a:p>
            <a:r>
              <a:rPr lang="en-US" dirty="0"/>
              <a:t>Let’s talk about waves!</a:t>
            </a:r>
          </a:p>
          <a:p>
            <a:endParaRPr lang="en-US" dirty="0"/>
          </a:p>
        </p:txBody>
      </p:sp>
      <p:sp>
        <p:nvSpPr>
          <p:cNvPr id="6" name="Text Placeholder 5">
            <a:extLst>
              <a:ext uri="{FF2B5EF4-FFF2-40B4-BE49-F238E27FC236}">
                <a16:creationId xmlns:a16="http://schemas.microsoft.com/office/drawing/2014/main" id="{FD4CD70E-093F-4F55-AAC2-C038EA5FDA33}"/>
              </a:ext>
            </a:extLst>
          </p:cNvPr>
          <p:cNvSpPr>
            <a:spLocks noGrp="1"/>
          </p:cNvSpPr>
          <p:nvPr>
            <p:ph type="body" sz="quarter" idx="12"/>
          </p:nvPr>
        </p:nvSpPr>
        <p:spPr>
          <a:xfrm>
            <a:off x="825501" y="2398714"/>
            <a:ext cx="4819926" cy="3900487"/>
          </a:xfrm>
        </p:spPr>
        <p:txBody>
          <a:bodyPr>
            <a:normAutofit/>
          </a:bodyPr>
          <a:lstStyle/>
          <a:p>
            <a:r>
              <a:rPr lang="en-US" sz="2400" dirty="0"/>
              <a:t>A wave is a disturbance in a medium. In this case, the disturbance is the people standing and the medium is the crowd of seated people.</a:t>
            </a:r>
          </a:p>
        </p:txBody>
      </p:sp>
      <p:sp>
        <p:nvSpPr>
          <p:cNvPr id="9" name="Footer Placeholder 3">
            <a:extLst>
              <a:ext uri="{FF2B5EF4-FFF2-40B4-BE49-F238E27FC236}">
                <a16:creationId xmlns:a16="http://schemas.microsoft.com/office/drawing/2014/main" id="{0C2FEC30-E605-4443-B300-1BC4A05437B4}"/>
              </a:ext>
            </a:extLst>
          </p:cNvPr>
          <p:cNvSpPr>
            <a:spLocks noGrp="1"/>
          </p:cNvSpPr>
          <p:nvPr>
            <p:ph type="ftr" sz="quarter" idx="13"/>
          </p:nvPr>
        </p:nvSpPr>
        <p:spPr>
          <a:xfrm>
            <a:off x="1443034" y="6431138"/>
            <a:ext cx="4454524" cy="365125"/>
          </a:xfrm>
        </p:spPr>
        <p:txBody>
          <a:bodyPr/>
          <a:lstStyle/>
          <a:p>
            <a:r>
              <a:rPr lang="en-US" dirty="0" err="1"/>
              <a:t>EnergyWorks</a:t>
            </a:r>
            <a:r>
              <a:rPr lang="en-US" dirty="0"/>
              <a:t> 2018  ©The NEED Project </a:t>
            </a:r>
          </a:p>
        </p:txBody>
      </p:sp>
      <p:pic>
        <p:nvPicPr>
          <p:cNvPr id="15" name="Picture 14" descr="A crowd of people&#10;&#10;Description generated with very high confidence">
            <a:extLst>
              <a:ext uri="{FF2B5EF4-FFF2-40B4-BE49-F238E27FC236}">
                <a16:creationId xmlns:a16="http://schemas.microsoft.com/office/drawing/2014/main" id="{2B82DCE6-142B-471C-8A3B-6638ACF6EE5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96000" y="1336283"/>
            <a:ext cx="5650438" cy="3390263"/>
          </a:xfrm>
          <a:prstGeom prst="rect">
            <a:avLst/>
          </a:prstGeom>
        </p:spPr>
      </p:pic>
      <p:sp>
        <p:nvSpPr>
          <p:cNvPr id="16" name="TextBox 15">
            <a:extLst>
              <a:ext uri="{FF2B5EF4-FFF2-40B4-BE49-F238E27FC236}">
                <a16:creationId xmlns:a16="http://schemas.microsoft.com/office/drawing/2014/main" id="{1BEB74CE-B082-4EC2-9ED8-1E6A02436047}"/>
              </a:ext>
            </a:extLst>
          </p:cNvPr>
          <p:cNvSpPr txBox="1"/>
          <p:nvPr/>
        </p:nvSpPr>
        <p:spPr>
          <a:xfrm>
            <a:off x="5997575" y="4726546"/>
            <a:ext cx="3039414" cy="276999"/>
          </a:xfrm>
          <a:prstGeom prst="rect">
            <a:avLst/>
          </a:prstGeom>
          <a:noFill/>
        </p:spPr>
        <p:txBody>
          <a:bodyPr wrap="square" rtlCol="0">
            <a:spAutoFit/>
          </a:bodyPr>
          <a:lstStyle/>
          <a:p>
            <a:r>
              <a:rPr lang="en-US" sz="1200" dirty="0"/>
              <a:t>Photograph: Reuters </a:t>
            </a:r>
          </a:p>
        </p:txBody>
      </p:sp>
    </p:spTree>
    <p:extLst>
      <p:ext uri="{BB962C8B-B14F-4D97-AF65-F5344CB8AC3E}">
        <p14:creationId xmlns:p14="http://schemas.microsoft.com/office/powerpoint/2010/main" val="68074595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F0007D-D93A-47F4-8C32-10819FD627C0}"/>
              </a:ext>
            </a:extLst>
          </p:cNvPr>
          <p:cNvSpPr>
            <a:spLocks noGrp="1"/>
          </p:cNvSpPr>
          <p:nvPr>
            <p:ph type="title"/>
          </p:nvPr>
        </p:nvSpPr>
        <p:spPr/>
        <p:txBody>
          <a:bodyPr/>
          <a:lstStyle/>
          <a:p>
            <a:r>
              <a:rPr lang="en-US" dirty="0"/>
              <a:t>Light / Radiant Energy</a:t>
            </a:r>
          </a:p>
        </p:txBody>
      </p:sp>
      <p:sp>
        <p:nvSpPr>
          <p:cNvPr id="3" name="Content Placeholder 2">
            <a:extLst>
              <a:ext uri="{FF2B5EF4-FFF2-40B4-BE49-F238E27FC236}">
                <a16:creationId xmlns:a16="http://schemas.microsoft.com/office/drawing/2014/main" id="{9AA10DE9-95A1-447C-A3C6-B5A2013E1847}"/>
              </a:ext>
            </a:extLst>
          </p:cNvPr>
          <p:cNvSpPr>
            <a:spLocks noGrp="1"/>
          </p:cNvSpPr>
          <p:nvPr>
            <p:ph idx="1"/>
          </p:nvPr>
        </p:nvSpPr>
        <p:spPr/>
        <p:txBody>
          <a:bodyPr/>
          <a:lstStyle/>
          <a:p>
            <a:pPr>
              <a:spcAft>
                <a:spcPts val="600"/>
              </a:spcAft>
            </a:pPr>
            <a:r>
              <a:rPr lang="en-US" sz="3200" dirty="0"/>
              <a:t>Light is electromagnetic radiation</a:t>
            </a:r>
          </a:p>
          <a:p>
            <a:pPr lvl="1">
              <a:spcAft>
                <a:spcPts val="600"/>
              </a:spcAft>
            </a:pPr>
            <a:r>
              <a:rPr lang="en-US" sz="3200" dirty="0"/>
              <a:t>E-mags have an electric field component</a:t>
            </a:r>
          </a:p>
          <a:p>
            <a:pPr lvl="1">
              <a:spcAft>
                <a:spcPts val="600"/>
              </a:spcAft>
            </a:pPr>
            <a:r>
              <a:rPr lang="en-US" sz="3200" dirty="0"/>
              <a:t>E-mags also have a magnetic field component</a:t>
            </a:r>
          </a:p>
          <a:p>
            <a:pPr lvl="1">
              <a:spcAft>
                <a:spcPts val="600"/>
              </a:spcAft>
            </a:pPr>
            <a:r>
              <a:rPr lang="en-US" sz="3200" dirty="0"/>
              <a:t>When one field changes, it changes the other, propelling itself along.</a:t>
            </a:r>
          </a:p>
          <a:p>
            <a:pPr>
              <a:spcAft>
                <a:spcPts val="600"/>
              </a:spcAft>
            </a:pPr>
            <a:r>
              <a:rPr lang="en-US" sz="3200" dirty="0"/>
              <a:t>Light travels in </a:t>
            </a:r>
            <a:r>
              <a:rPr lang="en-US" sz="3200" u="sng" dirty="0"/>
              <a:t>transverse</a:t>
            </a:r>
            <a:r>
              <a:rPr lang="en-US" sz="3200" dirty="0"/>
              <a:t> waves.</a:t>
            </a:r>
          </a:p>
          <a:p>
            <a:pPr>
              <a:spcAft>
                <a:spcPts val="600"/>
              </a:spcAft>
            </a:pPr>
            <a:r>
              <a:rPr lang="en-US" sz="3200" dirty="0"/>
              <a:t>Visible light is a very tiny sliver of the electromagnetic spectrum</a:t>
            </a:r>
          </a:p>
          <a:p>
            <a:endParaRPr lang="en-US" dirty="0"/>
          </a:p>
        </p:txBody>
      </p:sp>
      <p:sp>
        <p:nvSpPr>
          <p:cNvPr id="5" name="Footer Placeholder 3">
            <a:extLst>
              <a:ext uri="{FF2B5EF4-FFF2-40B4-BE49-F238E27FC236}">
                <a16:creationId xmlns:a16="http://schemas.microsoft.com/office/drawing/2014/main" id="{5CBDC0AA-DCD8-4194-9C45-6B01AE144B3B}"/>
              </a:ext>
            </a:extLst>
          </p:cNvPr>
          <p:cNvSpPr>
            <a:spLocks noGrp="1"/>
          </p:cNvSpPr>
          <p:nvPr>
            <p:ph type="ftr" sz="quarter" idx="13"/>
          </p:nvPr>
        </p:nvSpPr>
        <p:spPr>
          <a:xfrm>
            <a:off x="1443034" y="6431138"/>
            <a:ext cx="4454524" cy="365125"/>
          </a:xfrm>
        </p:spPr>
        <p:txBody>
          <a:bodyPr/>
          <a:lstStyle/>
          <a:p>
            <a:r>
              <a:rPr lang="en-US" dirty="0" err="1"/>
              <a:t>EnergyWorks</a:t>
            </a:r>
            <a:r>
              <a:rPr lang="en-US" dirty="0"/>
              <a:t> 2018  ©The NEED Project </a:t>
            </a:r>
          </a:p>
        </p:txBody>
      </p:sp>
    </p:spTree>
    <p:extLst>
      <p:ext uri="{BB962C8B-B14F-4D97-AF65-F5344CB8AC3E}">
        <p14:creationId xmlns:p14="http://schemas.microsoft.com/office/powerpoint/2010/main" val="3388870002"/>
      </p:ext>
    </p:extLst>
  </p:cSld>
  <p:clrMapOvr>
    <a:masterClrMapping/>
  </p:clrMapOvr>
</p:sld>
</file>

<file path=ppt/theme/theme1.xml><?xml version="1.0" encoding="utf-8"?>
<a:theme xmlns:a="http://schemas.openxmlformats.org/drawingml/2006/main" name="NewTemp2017">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NewTemp2017.pptx" id="{8CE685BC-EAD4-4B04-AD34-D12CC5CB9C7E}" vid="{9D789DC2-756E-4482-B117-D6B6D7DBFF8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NewTemp2017</Template>
  <TotalTime>48</TotalTime>
  <Words>3850</Words>
  <Application>Microsoft Office PowerPoint</Application>
  <PresentationFormat>Widescreen</PresentationFormat>
  <Paragraphs>280</Paragraphs>
  <Slides>23</Slides>
  <Notes>19</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23</vt:i4>
      </vt:variant>
    </vt:vector>
  </HeadingPairs>
  <TitlesOfParts>
    <vt:vector size="28" baseType="lpstr">
      <vt:lpstr>Arial</vt:lpstr>
      <vt:lpstr>Calibri</vt:lpstr>
      <vt:lpstr>Gloucester MT Extra Condensed</vt:lpstr>
      <vt:lpstr>Wingdings</vt:lpstr>
      <vt:lpstr>NewTemp2017</vt:lpstr>
      <vt:lpstr>EnergyWorks</vt:lpstr>
      <vt:lpstr>What is Energy?</vt:lpstr>
      <vt:lpstr>Temperature Scales</vt:lpstr>
      <vt:lpstr>Heat / Thermal Energy</vt:lpstr>
      <vt:lpstr>Energy in States of Matter</vt:lpstr>
      <vt:lpstr>Transferring Thermal Energy</vt:lpstr>
      <vt:lpstr>Thermal Energy Transfer Activity</vt:lpstr>
      <vt:lpstr>Before We Go Any Further…</vt:lpstr>
      <vt:lpstr>Light / Radiant Energy</vt:lpstr>
      <vt:lpstr>PowerPoint Presentation</vt:lpstr>
      <vt:lpstr>The Visible Spectrum</vt:lpstr>
      <vt:lpstr>Refraction &amp; Reflection</vt:lpstr>
      <vt:lpstr>Sound</vt:lpstr>
      <vt:lpstr>Anatomy of a Longitudinal Wave</vt:lpstr>
      <vt:lpstr>Sounds Reflect Too!</vt:lpstr>
      <vt:lpstr>Motion / Kinetic Energy</vt:lpstr>
      <vt:lpstr>It’s All About Balance</vt:lpstr>
      <vt:lpstr>It Has Potential</vt:lpstr>
      <vt:lpstr>Transformations are Science in Disguise</vt:lpstr>
      <vt:lpstr>Growth</vt:lpstr>
      <vt:lpstr>Technology</vt:lpstr>
      <vt:lpstr>For More Information</vt:lpstr>
      <vt:lpstr>NEED IS SOCIAL!</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EnergyWorks</dc:title>
  <dc:creator>Yvonne Cramer</dc:creator>
  <cp:lastModifiedBy>Kim Swan</cp:lastModifiedBy>
  <cp:revision>8</cp:revision>
  <dcterms:created xsi:type="dcterms:W3CDTF">2017-07-06T17:43:59Z</dcterms:created>
  <dcterms:modified xsi:type="dcterms:W3CDTF">2019-01-18T23:25:01Z</dcterms:modified>
</cp:coreProperties>
</file>