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464" r:id="rId16"/>
    <p:sldId id="461" r:id="rId17"/>
    <p:sldId id="462" r:id="rId18"/>
    <p:sldId id="463" r:id="rId19"/>
    <p:sldId id="274" r:id="rId20"/>
    <p:sldId id="460" r:id="rId21"/>
    <p:sldId id="275" r:id="rId22"/>
    <p:sldId id="459" r:id="rId23"/>
    <p:sldId id="45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CF2"/>
    <a:srgbClr val="005699"/>
    <a:srgbClr val="009B67"/>
    <a:srgbClr val="FF0000"/>
    <a:srgbClr val="DFE7EC"/>
    <a:srgbClr val="D7E5ED"/>
    <a:srgbClr val="CFE0EA"/>
    <a:srgbClr val="177FA6"/>
    <a:srgbClr val="379EAA"/>
    <a:srgbClr val="62A3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1332" autoAdjust="0"/>
  </p:normalViewPr>
  <p:slideViewPr>
    <p:cSldViewPr snapToGrid="0">
      <p:cViewPr varScale="1">
        <p:scale>
          <a:sx n="99" d="100"/>
          <a:sy n="99" d="100"/>
        </p:scale>
        <p:origin x="1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rynTurrel\Documents\Curriculum%20Development\Stats%20Update%20Files\Global%20Electricity%20Generation%20by%20Source%20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rynTurrel\Documents\Curriculum%20Development\Stats%20Update%20Files\Global%20Electricity%20Generation%20by%20Source%2020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arynTurrel\Documents\Curriculum%20Development\Stats%20Update%20Files\Global%20nuclear%20generation%20by%20yea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Global</a:t>
            </a:r>
            <a:r>
              <a:rPr lang="en-US" sz="1800" baseline="0"/>
              <a:t> Primary Energy Consumption by Source, 2024</a:t>
            </a:r>
            <a:endParaRPr lang="en-US" sz="1800"/>
          </a:p>
        </c:rich>
      </c:tx>
      <c:layout>
        <c:manualLayout>
          <c:xMode val="edge"/>
          <c:yMode val="edge"/>
          <c:x val="0.12036590844121371"/>
          <c:y val="4.6527430166434382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C86-4809-A99A-B3703511406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C86-4809-A99A-B3703511406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C86-4809-A99A-B3703511406E}"/>
              </c:ext>
            </c:extLst>
          </c:dPt>
          <c:dPt>
            <c:idx val="3"/>
            <c:bubble3D val="0"/>
            <c:explosion val="5"/>
            <c:spPr>
              <a:solidFill>
                <a:schemeClr val="accent4"/>
              </a:solidFill>
              <a:ln w="19050">
                <a:solidFill>
                  <a:schemeClr val="lt1"/>
                </a:solidFill>
              </a:ln>
              <a:effectLst/>
            </c:spPr>
            <c:extLst>
              <c:ext xmlns:c16="http://schemas.microsoft.com/office/drawing/2014/chart" uri="{C3380CC4-5D6E-409C-BE32-E72D297353CC}">
                <c16:uniqueId val="{00000007-9C86-4809-A99A-B3703511406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C86-4809-A99A-B3703511406E}"/>
              </c:ext>
            </c:extLst>
          </c:dPt>
          <c:dLbls>
            <c:dLbl>
              <c:idx val="0"/>
              <c:layout>
                <c:manualLayout>
                  <c:x val="-0.1535342368253709"/>
                  <c:y val="-0.1432317918286032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C86-4809-A99A-B3703511406E}"/>
                </c:ext>
              </c:extLst>
            </c:dLbl>
            <c:dLbl>
              <c:idx val="1"/>
              <c:layout>
                <c:manualLayout>
                  <c:x val="0.1990507110672913"/>
                  <c:y val="-0.1374689849268865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C86-4809-A99A-B3703511406E}"/>
                </c:ext>
              </c:extLst>
            </c:dLbl>
            <c:dLbl>
              <c:idx val="2"/>
              <c:layout>
                <c:manualLayout>
                  <c:x val="0.12710048286068215"/>
                  <c:y val="0.205800869540402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C86-4809-A99A-B3703511406E}"/>
                </c:ext>
              </c:extLst>
            </c:dLbl>
            <c:dLbl>
              <c:idx val="3"/>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7-9C86-4809-A99A-B3703511406E}"/>
                </c:ext>
              </c:extLst>
            </c:dLbl>
            <c:dLbl>
              <c:idx val="4"/>
              <c:layout>
                <c:manualLayout>
                  <c:x val="-1.3276432392698167E-2"/>
                  <c:y val="2.0609742647200557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C86-4809-A99A-B3703511406E}"/>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Coal</c:v>
                </c:pt>
                <c:pt idx="1">
                  <c:v>Natural gas</c:v>
                </c:pt>
                <c:pt idx="2">
                  <c:v>Petroleum</c:v>
                </c:pt>
                <c:pt idx="3">
                  <c:v>Nuclear</c:v>
                </c:pt>
                <c:pt idx="4">
                  <c:v>Renewables and other</c:v>
                </c:pt>
              </c:strCache>
            </c:strRef>
          </c:cat>
          <c:val>
            <c:numRef>
              <c:f>Sheet1!$B$2:$B$6</c:f>
              <c:numCache>
                <c:formatCode>General</c:formatCode>
                <c:ptCount val="5"/>
                <c:pt idx="0">
                  <c:v>179.654</c:v>
                </c:pt>
                <c:pt idx="1">
                  <c:v>155.45099999999999</c:v>
                </c:pt>
                <c:pt idx="2">
                  <c:v>201.32300000000001</c:v>
                </c:pt>
                <c:pt idx="3">
                  <c:v>28.385999999999999</c:v>
                </c:pt>
                <c:pt idx="4">
                  <c:v>42.664000000000001</c:v>
                </c:pt>
              </c:numCache>
            </c:numRef>
          </c:val>
          <c:extLst>
            <c:ext xmlns:c16="http://schemas.microsoft.com/office/drawing/2014/chart" uri="{C3380CC4-5D6E-409C-BE32-E72D297353CC}">
              <c16:uniqueId val="{0000000A-9C86-4809-A99A-B3703511406E}"/>
            </c:ext>
          </c:extLst>
        </c:ser>
        <c:dLbls>
          <c:showLegendKey val="0"/>
          <c:showVal val="1"/>
          <c:showCatName val="0"/>
          <c:showSerName val="0"/>
          <c:showPercent val="0"/>
          <c:showBubbleSize val="0"/>
          <c:showLeaderLines val="1"/>
        </c:dLbls>
        <c:firstSliceAng val="81"/>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Global Electricity Generation by Source, 2024</a:t>
            </a:r>
          </a:p>
        </c:rich>
      </c:tx>
      <c:layout>
        <c:manualLayout>
          <c:xMode val="edge"/>
          <c:yMode val="edge"/>
          <c:x val="0.16161789151356082"/>
          <c:y val="4.6527430166434382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1AD-4456-AB87-A3BCAF5E956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1AD-4456-AB87-A3BCAF5E956F}"/>
              </c:ext>
            </c:extLst>
          </c:dPt>
          <c:dPt>
            <c:idx val="2"/>
            <c:bubble3D val="0"/>
            <c:explosion val="5"/>
            <c:spPr>
              <a:solidFill>
                <a:schemeClr val="accent3"/>
              </a:solidFill>
              <a:ln w="19050">
                <a:solidFill>
                  <a:schemeClr val="lt1"/>
                </a:solidFill>
              </a:ln>
              <a:effectLst/>
            </c:spPr>
            <c:extLst>
              <c:ext xmlns:c16="http://schemas.microsoft.com/office/drawing/2014/chart" uri="{C3380CC4-5D6E-409C-BE32-E72D297353CC}">
                <c16:uniqueId val="{00000005-21AD-4456-AB87-A3BCAF5E956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1AD-4456-AB87-A3BCAF5E956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1AD-4456-AB87-A3BCAF5E956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1AD-4456-AB87-A3BCAF5E956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1AD-4456-AB87-A3BCAF5E956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1AD-4456-AB87-A3BCAF5E956F}"/>
              </c:ext>
            </c:extLst>
          </c:dPt>
          <c:dLbls>
            <c:dLbl>
              <c:idx val="0"/>
              <c:layout>
                <c:manualLayout>
                  <c:x val="0.19843114686163513"/>
                  <c:y val="-0.1863719556637746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1AD-4456-AB87-A3BCAF5E956F}"/>
                </c:ext>
              </c:extLst>
            </c:dLbl>
            <c:dLbl>
              <c:idx val="1"/>
              <c:layout>
                <c:manualLayout>
                  <c:x val="5.1471027789288963E-2"/>
                  <c:y val="0.1846961583344067"/>
                </c:manualLayout>
              </c:layout>
              <c:showLegendKey val="0"/>
              <c:showVal val="0"/>
              <c:showCatName val="1"/>
              <c:showSerName val="0"/>
              <c:showPercent val="1"/>
              <c:showBubbleSize val="0"/>
              <c:extLst>
                <c:ext xmlns:c15="http://schemas.microsoft.com/office/drawing/2012/chart" uri="{CE6537A1-D6FC-4f65-9D91-7224C49458BB}">
                  <c15:layout>
                    <c:manualLayout>
                      <c:w val="0.25833333333333336"/>
                      <c:h val="0.13407246324275171"/>
                    </c:manualLayout>
                  </c15:layout>
                </c:ext>
                <c:ext xmlns:c16="http://schemas.microsoft.com/office/drawing/2014/chart" uri="{C3380CC4-5D6E-409C-BE32-E72D297353CC}">
                  <c16:uniqueId val="{00000003-21AD-4456-AB87-A3BCAF5E956F}"/>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21AD-4456-AB87-A3BCAF5E956F}"/>
                </c:ext>
              </c:extLst>
            </c:dLbl>
            <c:dLbl>
              <c:idx val="5"/>
              <c:layout>
                <c:manualLayout>
                  <c:x val="-7.7205528474725933E-3"/>
                  <c:y val="-6.4886097457323266E-2"/>
                </c:manualLayout>
              </c:layout>
              <c:numFmt formatCode="0.0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14493755085043714"/>
                      <c:h val="0.19651717215033468"/>
                    </c:manualLayout>
                  </c15:layout>
                </c:ext>
                <c:ext xmlns:c16="http://schemas.microsoft.com/office/drawing/2014/chart" uri="{C3380CC4-5D6E-409C-BE32-E72D297353CC}">
                  <c16:uniqueId val="{0000000B-21AD-4456-AB87-A3BCAF5E956F}"/>
                </c:ext>
              </c:extLst>
            </c:dLbl>
            <c:dLbl>
              <c:idx val="6"/>
              <c:layout>
                <c:manualLayout>
                  <c:x val="-3.9393574024558167E-4"/>
                  <c:y val="4.5498157799138787E-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049811391105848"/>
                      <c:h val="9.1830454275857343E-2"/>
                    </c:manualLayout>
                  </c15:layout>
                </c:ext>
                <c:ext xmlns:c16="http://schemas.microsoft.com/office/drawing/2014/chart" uri="{C3380CC4-5D6E-409C-BE32-E72D297353CC}">
                  <c16:uniqueId val="{0000000D-21AD-4456-AB87-A3BCAF5E956F}"/>
                </c:ext>
              </c:extLst>
            </c:dLbl>
            <c:dLbl>
              <c:idx val="7"/>
              <c:layout>
                <c:manualLayout>
                  <c:x val="-0.1234585288404936"/>
                  <c:y val="0.16103427025784642"/>
                </c:manualLayout>
              </c:layout>
              <c:numFmt formatCode="0.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1AD-4456-AB87-A3BCAF5E956F}"/>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Sheet1!$A$19:$A$26</c:f>
              <c:strCache>
                <c:ptCount val="8"/>
                <c:pt idx="0">
                  <c:v>Fossil fuels</c:v>
                </c:pt>
                <c:pt idx="1">
                  <c:v>Hydropower</c:v>
                </c:pt>
                <c:pt idx="2">
                  <c:v>Nuclear</c:v>
                </c:pt>
                <c:pt idx="3">
                  <c:v>Wind</c:v>
                </c:pt>
                <c:pt idx="4">
                  <c:v>Solar</c:v>
                </c:pt>
                <c:pt idx="5">
                  <c:v>Biomass and waste</c:v>
                </c:pt>
                <c:pt idx="6">
                  <c:v>Geothermal</c:v>
                </c:pt>
                <c:pt idx="7">
                  <c:v>Tide and Wave</c:v>
                </c:pt>
              </c:strCache>
            </c:strRef>
          </c:cat>
          <c:val>
            <c:numRef>
              <c:f>Sheet1!$B$19:$B$26</c:f>
              <c:numCache>
                <c:formatCode>General</c:formatCode>
                <c:ptCount val="8"/>
                <c:pt idx="0">
                  <c:v>18000</c:v>
                </c:pt>
                <c:pt idx="1">
                  <c:v>4513</c:v>
                </c:pt>
                <c:pt idx="2">
                  <c:v>2735</c:v>
                </c:pt>
                <c:pt idx="3">
                  <c:v>2512</c:v>
                </c:pt>
                <c:pt idx="4">
                  <c:v>2090</c:v>
                </c:pt>
                <c:pt idx="5">
                  <c:v>753</c:v>
                </c:pt>
                <c:pt idx="6">
                  <c:v>91</c:v>
                </c:pt>
                <c:pt idx="7">
                  <c:v>0.9</c:v>
                </c:pt>
              </c:numCache>
            </c:numRef>
          </c:val>
          <c:extLst>
            <c:ext xmlns:c16="http://schemas.microsoft.com/office/drawing/2014/chart" uri="{C3380CC4-5D6E-409C-BE32-E72D297353CC}">
              <c16:uniqueId val="{00000010-21AD-4456-AB87-A3BCAF5E956F}"/>
            </c:ext>
          </c:extLst>
        </c:ser>
        <c:dLbls>
          <c:showLegendKey val="0"/>
          <c:showVal val="1"/>
          <c:showCatName val="0"/>
          <c:showSerName val="0"/>
          <c:showPercent val="0"/>
          <c:showBubbleSize val="0"/>
          <c:showLeaderLines val="1"/>
        </c:dLbls>
        <c:firstSliceAng val="116"/>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World Total Generation from Nuclear, 1980-2023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'INT-Export-06-21-2023_14-56-22'!$B$5:$B$48</c:f>
              <c:numCache>
                <c:formatCode>General</c:formatCode>
                <c:ptCount val="4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numCache>
            </c:numRef>
          </c:xVal>
          <c:yVal>
            <c:numRef>
              <c:f>'INT-Export-06-21-2023_14-56-22'!$C$5:$C$48</c:f>
              <c:numCache>
                <c:formatCode>General</c:formatCode>
                <c:ptCount val="44"/>
                <c:pt idx="0">
                  <c:v>684.38021897039903</c:v>
                </c:pt>
                <c:pt idx="1">
                  <c:v>778.64189482982397</c:v>
                </c:pt>
                <c:pt idx="2">
                  <c:v>866.986699756588</c:v>
                </c:pt>
                <c:pt idx="3">
                  <c:v>982.49256103805999</c:v>
                </c:pt>
                <c:pt idx="4">
                  <c:v>1197.84611612309</c:v>
                </c:pt>
                <c:pt idx="5">
                  <c:v>1426.4751804610801</c:v>
                </c:pt>
                <c:pt idx="6">
                  <c:v>1518.76965876341</c:v>
                </c:pt>
                <c:pt idx="7">
                  <c:v>1655.3061407756099</c:v>
                </c:pt>
                <c:pt idx="8">
                  <c:v>1796.1016542684999</c:v>
                </c:pt>
                <c:pt idx="9">
                  <c:v>1844.5626434594999</c:v>
                </c:pt>
                <c:pt idx="10">
                  <c:v>1910.1200410096701</c:v>
                </c:pt>
                <c:pt idx="11">
                  <c:v>1997.9041689999999</c:v>
                </c:pt>
                <c:pt idx="12">
                  <c:v>2016.976568</c:v>
                </c:pt>
                <c:pt idx="13">
                  <c:v>2082.995441</c:v>
                </c:pt>
                <c:pt idx="14">
                  <c:v>2126.5505889999999</c:v>
                </c:pt>
                <c:pt idx="15">
                  <c:v>2211.4301580000001</c:v>
                </c:pt>
                <c:pt idx="16">
                  <c:v>2292.9869869600002</c:v>
                </c:pt>
                <c:pt idx="17">
                  <c:v>2272.7306736</c:v>
                </c:pt>
                <c:pt idx="18">
                  <c:v>2317.4670482000001</c:v>
                </c:pt>
                <c:pt idx="19">
                  <c:v>2394.2321468</c:v>
                </c:pt>
                <c:pt idx="20">
                  <c:v>2451.3962805199999</c:v>
                </c:pt>
                <c:pt idx="21">
                  <c:v>2518.2787124000001</c:v>
                </c:pt>
                <c:pt idx="22">
                  <c:v>2547.167007471</c:v>
                </c:pt>
                <c:pt idx="23">
                  <c:v>2519.2682696000002</c:v>
                </c:pt>
                <c:pt idx="24">
                  <c:v>2620.4405219999999</c:v>
                </c:pt>
                <c:pt idx="25">
                  <c:v>2626.5450729999998</c:v>
                </c:pt>
                <c:pt idx="26">
                  <c:v>2661.3128038</c:v>
                </c:pt>
                <c:pt idx="27">
                  <c:v>2609.6242711999998</c:v>
                </c:pt>
                <c:pt idx="28">
                  <c:v>2598.8695045999998</c:v>
                </c:pt>
                <c:pt idx="29">
                  <c:v>2561.7035888</c:v>
                </c:pt>
                <c:pt idx="30">
                  <c:v>2629.1038736599999</c:v>
                </c:pt>
                <c:pt idx="31">
                  <c:v>2518.0974627999999</c:v>
                </c:pt>
                <c:pt idx="32">
                  <c:v>2347.0947108</c:v>
                </c:pt>
                <c:pt idx="33">
                  <c:v>2364.2961249999998</c:v>
                </c:pt>
                <c:pt idx="34">
                  <c:v>2419.5967300000002</c:v>
                </c:pt>
                <c:pt idx="35">
                  <c:v>2448.1674216000001</c:v>
                </c:pt>
                <c:pt idx="36">
                  <c:v>2488.9862588000001</c:v>
                </c:pt>
                <c:pt idx="37">
                  <c:v>2517.0924138</c:v>
                </c:pt>
                <c:pt idx="38">
                  <c:v>2570.0849441</c:v>
                </c:pt>
                <c:pt idx="39">
                  <c:v>2668.7644565999999</c:v>
                </c:pt>
                <c:pt idx="40">
                  <c:v>2595.7651862299999</c:v>
                </c:pt>
                <c:pt idx="41">
                  <c:v>2698.3362270799998</c:v>
                </c:pt>
                <c:pt idx="42">
                  <c:v>2588.8602729999998</c:v>
                </c:pt>
                <c:pt idx="43">
                  <c:v>2665.7849999999999</c:v>
                </c:pt>
              </c:numCache>
            </c:numRef>
          </c:yVal>
          <c:smooth val="0"/>
          <c:extLst>
            <c:ext xmlns:c16="http://schemas.microsoft.com/office/drawing/2014/chart" uri="{C3380CC4-5D6E-409C-BE32-E72D297353CC}">
              <c16:uniqueId val="{00000000-C492-4C3D-8D3B-6FD9BABC0F62}"/>
            </c:ext>
          </c:extLst>
        </c:ser>
        <c:dLbls>
          <c:showLegendKey val="0"/>
          <c:showVal val="0"/>
          <c:showCatName val="0"/>
          <c:showSerName val="0"/>
          <c:showPercent val="0"/>
          <c:showBubbleSize val="0"/>
        </c:dLbls>
        <c:axId val="637692648"/>
        <c:axId val="637693008"/>
      </c:scatterChart>
      <c:valAx>
        <c:axId val="637692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693008"/>
        <c:crosses val="autoZero"/>
        <c:crossBetween val="midCat"/>
      </c:valAx>
      <c:valAx>
        <c:axId val="63769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billion kWh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6926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2ECF2"/>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89009678196877E-2"/>
          <c:y val="9.0663926508684101E-2"/>
          <c:w val="0.8504219806436063"/>
          <c:h val="0.83074244362997218"/>
        </c:manualLayout>
      </c:layout>
      <c:ofPieChart>
        <c:ofPieType val="bar"/>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C8-4072-9BB3-89B6CFC680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2C8-4072-9BB3-89B6CFC6808A}"/>
              </c:ext>
            </c:extLst>
          </c:dPt>
          <c:dPt>
            <c:idx val="2"/>
            <c:bubble3D val="0"/>
            <c:explosion val="3"/>
            <c:spPr>
              <a:solidFill>
                <a:schemeClr val="accent3"/>
              </a:solidFill>
              <a:ln w="19050">
                <a:solidFill>
                  <a:schemeClr val="lt1"/>
                </a:solidFill>
              </a:ln>
              <a:effectLst/>
            </c:spPr>
            <c:extLst>
              <c:ext xmlns:c16="http://schemas.microsoft.com/office/drawing/2014/chart" uri="{C3380CC4-5D6E-409C-BE32-E72D297353CC}">
                <c16:uniqueId val="{00000005-82C8-4072-9BB3-89B6CFC680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C8-4072-9BB3-89B6CFC6808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2C8-4072-9BB3-89B6CFC6808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2C8-4072-9BB3-89B6CFC6808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2C8-4072-9BB3-89B6CFC6808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2C8-4072-9BB3-89B6CFC6808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2C8-4072-9BB3-89B6CFC6808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2C8-4072-9BB3-89B6CFC6808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2C8-4072-9BB3-89B6CFC6808A}"/>
              </c:ext>
            </c:extLst>
          </c:dPt>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82C8-4072-9BB3-89B6CFC6808A}"/>
                </c:ext>
              </c:extLst>
            </c:dLbl>
            <c:dLbl>
              <c:idx val="1"/>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lumMod val="95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3-82C8-4072-9BB3-89B6CFC6808A}"/>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FF00"/>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5-82C8-4072-9BB3-89B6CFC6808A}"/>
                </c:ext>
              </c:extLst>
            </c:dLbl>
            <c:dLbl>
              <c:idx val="3"/>
              <c:layout>
                <c:manualLayout>
                  <c:x val="-5.6160682604302946E-3"/>
                  <c:y val="-5.464375358980443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2C8-4072-9BB3-89B6CFC6808A}"/>
                </c:ext>
              </c:extLst>
            </c:dLbl>
            <c:dLbl>
              <c:idx val="4"/>
              <c:layout>
                <c:manualLayout>
                  <c:x val="0.11709381915495864"/>
                  <c:y val="-4.9030273634575419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65000"/>
                            <a:lumOff val="35000"/>
                          </a:schemeClr>
                        </a:solidFill>
                        <a:latin typeface="+mn-lt"/>
                        <a:ea typeface="+mn-ea"/>
                        <a:cs typeface="+mn-cs"/>
                      </a:defRPr>
                    </a:pPr>
                    <a:fld id="{501280FB-E466-4A77-A823-3B444D7C430C}" type="CATEGORYNAME">
                      <a:rPr lang="en-US" sz="1600"/>
                      <a:pPr>
                        <a:defRPr sz="1800"/>
                      </a:pPr>
                      <a:t>[CATEGORY NAME]</a:t>
                    </a:fld>
                    <a:r>
                      <a:rPr lang="en-US" baseline="0" dirty="0"/>
                      <a:t>
</a:t>
                    </a:r>
                    <a:fld id="{359D25DA-80D9-4EE3-8B14-B3B202F7D50E}" type="PERCENTAGE">
                      <a:rPr lang="en-US" baseline="0"/>
                      <a:pPr>
                        <a:defRPr sz="1800"/>
                      </a:pPr>
                      <a:t>[PERCENTAGE]</a:t>
                    </a:fld>
                    <a:endParaRPr lang="en-US" baseline="0" dirty="0"/>
                  </a:p>
                </c:rich>
              </c:tx>
              <c:numFmt formatCode="0.00%" sourceLinked="0"/>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0530727486463574"/>
                      <c:h val="0.12462581288379029"/>
                    </c:manualLayout>
                  </c15:layout>
                  <c15:dlblFieldTable/>
                  <c15:showDataLabelsRange val="0"/>
                </c:ext>
                <c:ext xmlns:c16="http://schemas.microsoft.com/office/drawing/2014/chart" uri="{C3380CC4-5D6E-409C-BE32-E72D297353CC}">
                  <c16:uniqueId val="{00000009-82C8-4072-9BB3-89B6CFC6808A}"/>
                </c:ext>
              </c:extLst>
            </c:dLbl>
            <c:dLbl>
              <c:idx val="5"/>
              <c:layout>
                <c:manualLayout>
                  <c:x val="0"/>
                  <c:y val="-2.41405932946809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2C8-4072-9BB3-89B6CFC6808A}"/>
                </c:ext>
              </c:extLst>
            </c:dLbl>
            <c:dLbl>
              <c:idx val="6"/>
              <c:layout>
                <c:manualLayout>
                  <c:x val="4.4523752135413826E-2"/>
                  <c:y val="1.00585805394503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2C8-4072-9BB3-89B6CFC6808A}"/>
                </c:ext>
              </c:extLst>
            </c:dLbl>
            <c:dLbl>
              <c:idx val="7"/>
              <c:layout>
                <c:manualLayout>
                  <c:x val="2.5799793601651029E-2"/>
                  <c:y val="-2.816402551046108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2C8-4072-9BB3-89B6CFC6808A}"/>
                </c:ext>
              </c:extLst>
            </c:dLbl>
            <c:dLbl>
              <c:idx val="8"/>
              <c:layout>
                <c:manualLayout>
                  <c:x val="2.5673164693422609E-2"/>
                  <c:y val="-3.822260604991139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2C8-4072-9BB3-89B6CFC6808A}"/>
                </c:ext>
              </c:extLst>
            </c:dLbl>
            <c:dLbl>
              <c:idx val="9"/>
              <c:layout>
                <c:manualLayout>
                  <c:x val="2.5799793601651029E-2"/>
                  <c:y val="3.218745772624123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82C8-4072-9BB3-89B6CFC6808A}"/>
                </c:ext>
              </c:extLst>
            </c:dLbl>
            <c:dLbl>
              <c:idx val="10"/>
              <c:tx>
                <c:rich>
                  <a:bodyPr/>
                  <a:lstStyle/>
                  <a:p>
                    <a:r>
                      <a:rPr lang="en-US">
                        <a:solidFill>
                          <a:schemeClr val="bg1"/>
                        </a:solidFill>
                      </a:rPr>
                      <a:t>Renewables</a:t>
                    </a:r>
                    <a:r>
                      <a:rPr lang="en-US" baseline="0">
                        <a:solidFill>
                          <a:schemeClr val="bg1"/>
                        </a:solidFill>
                      </a:rPr>
                      <a:t>
</a:t>
                    </a:r>
                    <a:fld id="{44E5CCAF-B72A-452B-9558-DA6047939638}" type="PERCENTAGE">
                      <a:rPr lang="en-US" baseline="0">
                        <a:solidFill>
                          <a:schemeClr val="bg1"/>
                        </a:solidFill>
                      </a:rPr>
                      <a:pPr/>
                      <a:t>[PERCENTAGE]</a:t>
                    </a:fld>
                    <a:endParaRPr 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82C8-4072-9BB3-89B6CFC6808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Sheet1!$A$2:$A$11</c:f>
              <c:strCache>
                <c:ptCount val="10"/>
                <c:pt idx="0">
                  <c:v>Coal</c:v>
                </c:pt>
                <c:pt idx="1">
                  <c:v>Natural Gas</c:v>
                </c:pt>
                <c:pt idx="2">
                  <c:v>Nuclear</c:v>
                </c:pt>
                <c:pt idx="3">
                  <c:v>Petroleum</c:v>
                </c:pt>
                <c:pt idx="4">
                  <c:v>Other Gases (fossil fuels)</c:v>
                </c:pt>
                <c:pt idx="5">
                  <c:v>Hydroelectric</c:v>
                </c:pt>
                <c:pt idx="6">
                  <c:v>Biomass</c:v>
                </c:pt>
                <c:pt idx="7">
                  <c:v>Wind</c:v>
                </c:pt>
                <c:pt idx="8">
                  <c:v>Geothermal</c:v>
                </c:pt>
                <c:pt idx="9">
                  <c:v>Solar</c:v>
                </c:pt>
              </c:strCache>
            </c:strRef>
          </c:cat>
          <c:val>
            <c:numRef>
              <c:f>Sheet1!$B$2:$B$11</c:f>
              <c:numCache>
                <c:formatCode>General</c:formatCode>
                <c:ptCount val="10"/>
                <c:pt idx="0">
                  <c:v>652.76</c:v>
                </c:pt>
                <c:pt idx="1">
                  <c:v>1864.874</c:v>
                </c:pt>
                <c:pt idx="2">
                  <c:v>781.97900000000004</c:v>
                </c:pt>
                <c:pt idx="3">
                  <c:v>15.266999999999999</c:v>
                </c:pt>
                <c:pt idx="4">
                  <c:v>9.8070000000000004</c:v>
                </c:pt>
                <c:pt idx="5">
                  <c:v>236.32599999999999</c:v>
                </c:pt>
                <c:pt idx="6">
                  <c:v>46.741</c:v>
                </c:pt>
                <c:pt idx="7">
                  <c:v>456.45400000000001</c:v>
                </c:pt>
                <c:pt idx="8">
                  <c:v>15.670999999999999</c:v>
                </c:pt>
                <c:pt idx="9">
                  <c:v>218.53800000000001</c:v>
                </c:pt>
              </c:numCache>
            </c:numRef>
          </c:val>
          <c:extLst>
            <c:ext xmlns:c16="http://schemas.microsoft.com/office/drawing/2014/chart" uri="{C3380CC4-5D6E-409C-BE32-E72D297353CC}">
              <c16:uniqueId val="{00000016-82C8-4072-9BB3-89B6CFC6808A}"/>
            </c:ext>
          </c:extLst>
        </c:ser>
        <c:dLbls>
          <c:showLegendKey val="0"/>
          <c:showVal val="1"/>
          <c:showCatName val="0"/>
          <c:showSerName val="0"/>
          <c:showPercent val="0"/>
          <c:showBubbleSize val="0"/>
          <c:showLeaderLines val="1"/>
        </c:dLbls>
        <c:gapWidth val="100"/>
        <c:splitType val="cust"/>
        <c:custSplit>
          <c:secondPiePt val="5"/>
          <c:secondPiePt val="6"/>
          <c:secondPiePt val="7"/>
          <c:secondPiePt val="8"/>
          <c:secondPiePt val="9"/>
        </c:custSplit>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Sheet1!$C$2</c:f>
              <c:strCache>
                <c:ptCount val="1"/>
                <c:pt idx="0">
                  <c:v>Nuclear</c:v>
                </c:pt>
              </c:strCache>
            </c:strRef>
          </c:tx>
          <c:spPr>
            <a:solidFill>
              <a:schemeClr val="accent2"/>
            </a:solidFill>
            <a:ln>
              <a:noFill/>
            </a:ln>
            <a:effectLst/>
          </c:spPr>
          <c:invertIfNegative val="0"/>
          <c:cat>
            <c:strRef>
              <c:f>Sheet1!$A$4:$A$13</c:f>
              <c:strCache>
                <c:ptCount val="10"/>
                <c:pt idx="0">
                  <c:v>New Hampshire</c:v>
                </c:pt>
                <c:pt idx="1">
                  <c:v>South Carolina</c:v>
                </c:pt>
                <c:pt idx="2">
                  <c:v>Illinois</c:v>
                </c:pt>
                <c:pt idx="3">
                  <c:v>New Jersey</c:v>
                </c:pt>
                <c:pt idx="4">
                  <c:v>Tennessee</c:v>
                </c:pt>
                <c:pt idx="5">
                  <c:v>Maryland</c:v>
                </c:pt>
                <c:pt idx="6">
                  <c:v>Connecticut</c:v>
                </c:pt>
                <c:pt idx="7">
                  <c:v>Georgia</c:v>
                </c:pt>
                <c:pt idx="8">
                  <c:v>North Carolina</c:v>
                </c:pt>
                <c:pt idx="9">
                  <c:v>Alabama</c:v>
                </c:pt>
              </c:strCache>
            </c:strRef>
          </c:cat>
          <c:val>
            <c:numRef>
              <c:f>Sheet1!$C$4:$C$13</c:f>
              <c:numCache>
                <c:formatCode>#,##0</c:formatCode>
                <c:ptCount val="10"/>
                <c:pt idx="0" formatCode="General">
                  <c:v>9677</c:v>
                </c:pt>
                <c:pt idx="1">
                  <c:v>53770</c:v>
                </c:pt>
                <c:pt idx="2" formatCode="General">
                  <c:v>99212</c:v>
                </c:pt>
                <c:pt idx="3" formatCode="General">
                  <c:v>27677</c:v>
                </c:pt>
                <c:pt idx="4" formatCode="General">
                  <c:v>32186</c:v>
                </c:pt>
                <c:pt idx="5" formatCode="General">
                  <c:v>14767</c:v>
                </c:pt>
                <c:pt idx="6" formatCode="General">
                  <c:v>16870</c:v>
                </c:pt>
                <c:pt idx="7" formatCode="General">
                  <c:v>47976</c:v>
                </c:pt>
                <c:pt idx="8">
                  <c:v>43349</c:v>
                </c:pt>
                <c:pt idx="9" formatCode="General">
                  <c:v>44487</c:v>
                </c:pt>
              </c:numCache>
            </c:numRef>
          </c:val>
          <c:extLst>
            <c:ext xmlns:c16="http://schemas.microsoft.com/office/drawing/2014/chart" uri="{C3380CC4-5D6E-409C-BE32-E72D297353CC}">
              <c16:uniqueId val="{00000000-30DE-4D42-B9E5-1D90129A4282}"/>
            </c:ext>
          </c:extLst>
        </c:ser>
        <c:ser>
          <c:idx val="3"/>
          <c:order val="3"/>
          <c:tx>
            <c:strRef>
              <c:f>Sheet1!$E$2</c:f>
              <c:strCache>
                <c:ptCount val="1"/>
                <c:pt idx="0">
                  <c:v>All Other Sources</c:v>
                </c:pt>
              </c:strCache>
            </c:strRef>
          </c:tx>
          <c:spPr>
            <a:solidFill>
              <a:schemeClr val="accent4"/>
            </a:solidFill>
            <a:ln>
              <a:noFill/>
            </a:ln>
            <a:effectLst/>
          </c:spPr>
          <c:invertIfNegative val="0"/>
          <c:cat>
            <c:strRef>
              <c:f>Sheet1!$A$4:$A$13</c:f>
              <c:strCache>
                <c:ptCount val="10"/>
                <c:pt idx="0">
                  <c:v>New Hampshire</c:v>
                </c:pt>
                <c:pt idx="1">
                  <c:v>South Carolina</c:v>
                </c:pt>
                <c:pt idx="2">
                  <c:v>Illinois</c:v>
                </c:pt>
                <c:pt idx="3">
                  <c:v>New Jersey</c:v>
                </c:pt>
                <c:pt idx="4">
                  <c:v>Tennessee</c:v>
                </c:pt>
                <c:pt idx="5">
                  <c:v>Maryland</c:v>
                </c:pt>
                <c:pt idx="6">
                  <c:v>Connecticut</c:v>
                </c:pt>
                <c:pt idx="7">
                  <c:v>Georgia</c:v>
                </c:pt>
                <c:pt idx="8">
                  <c:v>North Carolina</c:v>
                </c:pt>
                <c:pt idx="9">
                  <c:v>Alabama</c:v>
                </c:pt>
              </c:strCache>
            </c:strRef>
          </c:cat>
          <c:val>
            <c:numRef>
              <c:f>Sheet1!$E$4:$E$13</c:f>
              <c:numCache>
                <c:formatCode>#,##0</c:formatCode>
                <c:ptCount val="10"/>
                <c:pt idx="0">
                  <c:v>7621</c:v>
                </c:pt>
                <c:pt idx="1">
                  <c:v>46610</c:v>
                </c:pt>
                <c:pt idx="2">
                  <c:v>86880</c:v>
                </c:pt>
                <c:pt idx="3">
                  <c:v>33555</c:v>
                </c:pt>
                <c:pt idx="4">
                  <c:v>43240</c:v>
                </c:pt>
                <c:pt idx="5">
                  <c:v>21048</c:v>
                </c:pt>
                <c:pt idx="6">
                  <c:v>28289</c:v>
                </c:pt>
                <c:pt idx="7">
                  <c:v>92505</c:v>
                </c:pt>
                <c:pt idx="8">
                  <c:v>92251</c:v>
                </c:pt>
                <c:pt idx="9">
                  <c:v>98732</c:v>
                </c:pt>
              </c:numCache>
            </c:numRef>
          </c:val>
          <c:extLst>
            <c:ext xmlns:c16="http://schemas.microsoft.com/office/drawing/2014/chart" uri="{C3380CC4-5D6E-409C-BE32-E72D297353CC}">
              <c16:uniqueId val="{00000001-30DE-4D42-B9E5-1D90129A4282}"/>
            </c:ext>
          </c:extLst>
        </c:ser>
        <c:dLbls>
          <c:showLegendKey val="0"/>
          <c:showVal val="0"/>
          <c:showCatName val="0"/>
          <c:showSerName val="0"/>
          <c:showPercent val="0"/>
          <c:showBubbleSize val="0"/>
        </c:dLbls>
        <c:gapWidth val="150"/>
        <c:overlap val="100"/>
        <c:axId val="642483560"/>
        <c:axId val="645405632"/>
        <c:extLst>
          <c:ext xmlns:c15="http://schemas.microsoft.com/office/drawing/2012/chart" uri="{02D57815-91ED-43cb-92C2-25804820EDAC}">
            <c15:filteredBarSeries>
              <c15:ser>
                <c:idx val="0"/>
                <c:order val="0"/>
                <c:tx>
                  <c:strRef>
                    <c:extLst>
                      <c:ext uri="{02D57815-91ED-43cb-92C2-25804820EDAC}">
                        <c15:formulaRef>
                          <c15:sqref>Sheet1!$B$2</c15:sqref>
                        </c15:formulaRef>
                      </c:ext>
                    </c:extLst>
                    <c:strCache>
                      <c:ptCount val="1"/>
                      <c:pt idx="0">
                        <c:v>Total Generation</c:v>
                      </c:pt>
                    </c:strCache>
                  </c:strRef>
                </c:tx>
                <c:spPr>
                  <a:solidFill>
                    <a:schemeClr val="accent1"/>
                  </a:solidFill>
                  <a:ln>
                    <a:noFill/>
                  </a:ln>
                  <a:effectLst/>
                </c:spPr>
                <c:invertIfNegative val="0"/>
                <c:cat>
                  <c:strRef>
                    <c:extLst>
                      <c:ext uri="{02D57815-91ED-43cb-92C2-25804820EDAC}">
                        <c15:formulaRef>
                          <c15:sqref>Sheet1!$A$4:$A$13</c15:sqref>
                        </c15:formulaRef>
                      </c:ext>
                    </c:extLst>
                    <c:strCache>
                      <c:ptCount val="10"/>
                      <c:pt idx="0">
                        <c:v>New Hampshire</c:v>
                      </c:pt>
                      <c:pt idx="1">
                        <c:v>South Carolina</c:v>
                      </c:pt>
                      <c:pt idx="2">
                        <c:v>Illinois</c:v>
                      </c:pt>
                      <c:pt idx="3">
                        <c:v>New Jersey</c:v>
                      </c:pt>
                      <c:pt idx="4">
                        <c:v>Tennessee</c:v>
                      </c:pt>
                      <c:pt idx="5">
                        <c:v>Maryland</c:v>
                      </c:pt>
                      <c:pt idx="6">
                        <c:v>Connecticut</c:v>
                      </c:pt>
                      <c:pt idx="7">
                        <c:v>Georgia</c:v>
                      </c:pt>
                      <c:pt idx="8">
                        <c:v>North Carolina</c:v>
                      </c:pt>
                      <c:pt idx="9">
                        <c:v>Alabama</c:v>
                      </c:pt>
                    </c:strCache>
                  </c:strRef>
                </c:cat>
                <c:val>
                  <c:numRef>
                    <c:extLst>
                      <c:ext uri="{02D57815-91ED-43cb-92C2-25804820EDAC}">
                        <c15:formulaRef>
                          <c15:sqref>Sheet1!$B$4:$B$13</c15:sqref>
                        </c15:formulaRef>
                      </c:ext>
                    </c:extLst>
                    <c:numCache>
                      <c:formatCode>#,##0</c:formatCode>
                      <c:ptCount val="10"/>
                      <c:pt idx="0">
                        <c:v>17298</c:v>
                      </c:pt>
                      <c:pt idx="1">
                        <c:v>100380</c:v>
                      </c:pt>
                      <c:pt idx="2">
                        <c:v>186092</c:v>
                      </c:pt>
                      <c:pt idx="3">
                        <c:v>61232</c:v>
                      </c:pt>
                      <c:pt idx="4">
                        <c:v>75426</c:v>
                      </c:pt>
                      <c:pt idx="5">
                        <c:v>35815</c:v>
                      </c:pt>
                      <c:pt idx="6">
                        <c:v>45159</c:v>
                      </c:pt>
                      <c:pt idx="7">
                        <c:v>140481</c:v>
                      </c:pt>
                      <c:pt idx="8">
                        <c:v>135600</c:v>
                      </c:pt>
                      <c:pt idx="9">
                        <c:v>143219</c:v>
                      </c:pt>
                    </c:numCache>
                  </c:numRef>
                </c:val>
                <c:extLst>
                  <c:ext xmlns:c16="http://schemas.microsoft.com/office/drawing/2014/chart" uri="{C3380CC4-5D6E-409C-BE32-E72D297353CC}">
                    <c16:uniqueId val="{00000002-30DE-4D42-B9E5-1D90129A428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Sheet1!$D$2</c15:sqref>
                        </c15:formulaRef>
                      </c:ext>
                    </c:extLst>
                    <c:strCache>
                      <c:ptCount val="1"/>
                      <c:pt idx="0">
                        <c:v>% from nuclear</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Sheet1!$A$4:$A$13</c15:sqref>
                        </c15:formulaRef>
                      </c:ext>
                    </c:extLst>
                    <c:strCache>
                      <c:ptCount val="10"/>
                      <c:pt idx="0">
                        <c:v>New Hampshire</c:v>
                      </c:pt>
                      <c:pt idx="1">
                        <c:v>South Carolina</c:v>
                      </c:pt>
                      <c:pt idx="2">
                        <c:v>Illinois</c:v>
                      </c:pt>
                      <c:pt idx="3">
                        <c:v>New Jersey</c:v>
                      </c:pt>
                      <c:pt idx="4">
                        <c:v>Tennessee</c:v>
                      </c:pt>
                      <c:pt idx="5">
                        <c:v>Maryland</c:v>
                      </c:pt>
                      <c:pt idx="6">
                        <c:v>Connecticut</c:v>
                      </c:pt>
                      <c:pt idx="7">
                        <c:v>Georgia</c:v>
                      </c:pt>
                      <c:pt idx="8">
                        <c:v>North Carolina</c:v>
                      </c:pt>
                      <c:pt idx="9">
                        <c:v>Alabama</c:v>
                      </c:pt>
                    </c:strCache>
                  </c:strRef>
                </c:cat>
                <c:val>
                  <c:numRef>
                    <c:extLst xmlns:c15="http://schemas.microsoft.com/office/drawing/2012/chart">
                      <c:ext xmlns:c15="http://schemas.microsoft.com/office/drawing/2012/chart" uri="{02D57815-91ED-43cb-92C2-25804820EDAC}">
                        <c15:formulaRef>
                          <c15:sqref>Sheet1!$D$4:$D$13</c15:sqref>
                        </c15:formulaRef>
                      </c:ext>
                    </c:extLst>
                    <c:numCache>
                      <c:formatCode>0.00%</c:formatCode>
                      <c:ptCount val="10"/>
                      <c:pt idx="0">
                        <c:v>0.55940000000000001</c:v>
                      </c:pt>
                      <c:pt idx="1">
                        <c:v>0.53569999999999995</c:v>
                      </c:pt>
                      <c:pt idx="2">
                        <c:v>0.53310000000000002</c:v>
                      </c:pt>
                      <c:pt idx="3">
                        <c:v>0.45200000000000001</c:v>
                      </c:pt>
                      <c:pt idx="4">
                        <c:v>0.42670000000000002</c:v>
                      </c:pt>
                      <c:pt idx="5">
                        <c:v>0.4123</c:v>
                      </c:pt>
                      <c:pt idx="6">
                        <c:v>0.37359999999999999</c:v>
                      </c:pt>
                      <c:pt idx="7">
                        <c:v>0.34150000000000003</c:v>
                      </c:pt>
                      <c:pt idx="8">
                        <c:v>0.31969999999999998</c:v>
                      </c:pt>
                      <c:pt idx="9">
                        <c:v>0.31059999999999999</c:v>
                      </c:pt>
                    </c:numCache>
                  </c:numRef>
                </c:val>
                <c:extLst xmlns:c15="http://schemas.microsoft.com/office/drawing/2012/chart">
                  <c:ext xmlns:c16="http://schemas.microsoft.com/office/drawing/2014/chart" uri="{C3380CC4-5D6E-409C-BE32-E72D297353CC}">
                    <c16:uniqueId val="{00000003-30DE-4D42-B9E5-1D90129A4282}"/>
                  </c:ext>
                </c:extLst>
              </c15:ser>
            </c15:filteredBarSeries>
          </c:ext>
        </c:extLst>
      </c:barChart>
      <c:catAx>
        <c:axId val="642483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405632"/>
        <c:crosses val="autoZero"/>
        <c:auto val="1"/>
        <c:lblAlgn val="ctr"/>
        <c:lblOffset val="100"/>
        <c:noMultiLvlLbl val="0"/>
      </c:catAx>
      <c:valAx>
        <c:axId val="6454056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Thousand Megawatt-hours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483560"/>
        <c:crosses val="autoZero"/>
        <c:crossBetween val="between"/>
      </c:valAx>
      <c:spPr>
        <a:noFill/>
        <a:ln>
          <a:noFill/>
        </a:ln>
        <a:effectLst/>
      </c:spPr>
    </c:plotArea>
    <c:legend>
      <c:legendPos val="b"/>
      <c:layout>
        <c:manualLayout>
          <c:xMode val="edge"/>
          <c:yMode val="edge"/>
          <c:x val="0.55462447320267938"/>
          <c:y val="0.36970995839713217"/>
          <c:w val="0.28114425759871498"/>
          <c:h val="6.0134059608797807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lumMod val="20000"/>
        <a:lumOff val="80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image" Target="../media/image33.jpg"/></Relationships>
</file>

<file path=ppt/diagrams/_rels/data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image" Target="../media/image26.jpg"/><Relationship Id="rId4" Type="http://schemas.openxmlformats.org/officeDocument/2006/relationships/image" Target="../media/image29.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image" Target="../media/image33.jpg"/></Relationships>
</file>

<file path=ppt/diagrams/_rels/drawing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image" Target="../media/image26.jpg"/><Relationship Id="rId4"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F3D81F-40BB-4392-AB74-B80043EA7BB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E1119F9A-99F4-4285-BC9D-5FF55C0663A4}">
      <dgm:prSet phldrT="[Text]"/>
      <dgm:spPr/>
      <dgm:t>
        <a:bodyPr/>
        <a:lstStyle/>
        <a:p>
          <a:r>
            <a:rPr lang="en-US" dirty="0"/>
            <a:t>Small nuclei combined to form one large nucleus</a:t>
          </a:r>
        </a:p>
      </dgm:t>
    </dgm:pt>
    <dgm:pt modelId="{A09179B2-21A8-4153-8723-0105468139F2}" type="parTrans" cxnId="{25A62454-2AB2-4A79-BA5E-6F7E11AF9B76}">
      <dgm:prSet/>
      <dgm:spPr/>
      <dgm:t>
        <a:bodyPr/>
        <a:lstStyle/>
        <a:p>
          <a:endParaRPr lang="en-US"/>
        </a:p>
      </dgm:t>
    </dgm:pt>
    <dgm:pt modelId="{1BD1F6E9-11A7-47C8-8668-C2E9D6662528}" type="sibTrans" cxnId="{25A62454-2AB2-4A79-BA5E-6F7E11AF9B76}">
      <dgm:prSet/>
      <dgm:spPr/>
      <dgm:t>
        <a:bodyPr/>
        <a:lstStyle/>
        <a:p>
          <a:endParaRPr lang="en-US"/>
        </a:p>
      </dgm:t>
    </dgm:pt>
    <dgm:pt modelId="{285BB4DD-F7F5-4DD1-BA93-AE9205D89DAA}">
      <dgm:prSet phldrT="[Text]"/>
      <dgm:spPr/>
      <dgm:t>
        <a:bodyPr/>
        <a:lstStyle/>
        <a:p>
          <a:r>
            <a:rPr lang="en-US" dirty="0"/>
            <a:t>Requires immense amounts of energy to start and sustain</a:t>
          </a:r>
        </a:p>
      </dgm:t>
    </dgm:pt>
    <dgm:pt modelId="{A3B52078-E9BC-40F3-894C-14E2CC826823}" type="parTrans" cxnId="{87D765C3-707F-44DF-8144-710DC6E9C887}">
      <dgm:prSet/>
      <dgm:spPr/>
      <dgm:t>
        <a:bodyPr/>
        <a:lstStyle/>
        <a:p>
          <a:endParaRPr lang="en-US"/>
        </a:p>
      </dgm:t>
    </dgm:pt>
    <dgm:pt modelId="{5259A552-BE32-4CAD-B058-7C19A0D86DF2}" type="sibTrans" cxnId="{87D765C3-707F-44DF-8144-710DC6E9C887}">
      <dgm:prSet/>
      <dgm:spPr/>
      <dgm:t>
        <a:bodyPr/>
        <a:lstStyle/>
        <a:p>
          <a:endParaRPr lang="en-US"/>
        </a:p>
      </dgm:t>
    </dgm:pt>
    <dgm:pt modelId="{F3008C36-7348-4BCB-B723-04B28E8DCAC7}">
      <dgm:prSet phldrT="[Text]"/>
      <dgm:spPr/>
      <dgm:t>
        <a:bodyPr/>
        <a:lstStyle/>
        <a:p>
          <a:r>
            <a:rPr lang="en-US" dirty="0"/>
            <a:t>Process in the core of stars</a:t>
          </a:r>
        </a:p>
      </dgm:t>
    </dgm:pt>
    <dgm:pt modelId="{5BF7F965-C2D0-4B63-B914-F8B60D811CDB}" type="parTrans" cxnId="{EDABFBCD-7293-4816-BA32-6327F1687392}">
      <dgm:prSet/>
      <dgm:spPr/>
      <dgm:t>
        <a:bodyPr/>
        <a:lstStyle/>
        <a:p>
          <a:endParaRPr lang="en-US"/>
        </a:p>
      </dgm:t>
    </dgm:pt>
    <dgm:pt modelId="{78BE7171-FDCD-4CB1-B7B5-3F89A000C6D6}" type="sibTrans" cxnId="{EDABFBCD-7293-4816-BA32-6327F1687392}">
      <dgm:prSet/>
      <dgm:spPr/>
      <dgm:t>
        <a:bodyPr/>
        <a:lstStyle/>
        <a:p>
          <a:endParaRPr lang="en-US"/>
        </a:p>
      </dgm:t>
    </dgm:pt>
    <dgm:pt modelId="{FA57EED0-8C0B-4206-B055-1EDE31876A7B}">
      <dgm:prSet phldrT="[Text]"/>
      <dgm:spPr/>
      <dgm:t>
        <a:bodyPr/>
        <a:lstStyle/>
        <a:p>
          <a:r>
            <a:rPr lang="en-US" dirty="0"/>
            <a:t>Currently only a laboratory process</a:t>
          </a:r>
        </a:p>
      </dgm:t>
    </dgm:pt>
    <dgm:pt modelId="{92CB836F-38D2-4AF4-A1FE-8955113EF605}" type="parTrans" cxnId="{CF1290FF-5186-4E9D-9FCB-AFA3D6B3EE14}">
      <dgm:prSet/>
      <dgm:spPr/>
      <dgm:t>
        <a:bodyPr/>
        <a:lstStyle/>
        <a:p>
          <a:endParaRPr lang="en-US"/>
        </a:p>
      </dgm:t>
    </dgm:pt>
    <dgm:pt modelId="{DC5CBB88-37C7-4F2E-8466-11F56F2A4D3A}" type="sibTrans" cxnId="{CF1290FF-5186-4E9D-9FCB-AFA3D6B3EE14}">
      <dgm:prSet/>
      <dgm:spPr/>
      <dgm:t>
        <a:bodyPr/>
        <a:lstStyle/>
        <a:p>
          <a:endParaRPr lang="en-US"/>
        </a:p>
      </dgm:t>
    </dgm:pt>
    <dgm:pt modelId="{BC64C61C-4618-4CD9-9290-4D85DEB883D2}" type="pres">
      <dgm:prSet presAssocID="{B8F3D81F-40BB-4392-AB74-B80043EA7BBB}" presName="linear" presStyleCnt="0">
        <dgm:presLayoutVars>
          <dgm:animLvl val="lvl"/>
          <dgm:resizeHandles val="exact"/>
        </dgm:presLayoutVars>
      </dgm:prSet>
      <dgm:spPr/>
    </dgm:pt>
    <dgm:pt modelId="{AA907E4C-9E7E-41FC-BED6-0C4870C31482}" type="pres">
      <dgm:prSet presAssocID="{E1119F9A-99F4-4285-BC9D-5FF55C0663A4}" presName="parentText" presStyleLbl="node1" presStyleIdx="0" presStyleCnt="4">
        <dgm:presLayoutVars>
          <dgm:chMax val="0"/>
          <dgm:bulletEnabled val="1"/>
        </dgm:presLayoutVars>
      </dgm:prSet>
      <dgm:spPr/>
    </dgm:pt>
    <dgm:pt modelId="{9C8C7F2E-4C96-493D-B142-1D31BF345459}" type="pres">
      <dgm:prSet presAssocID="{1BD1F6E9-11A7-47C8-8668-C2E9D6662528}" presName="spacer" presStyleCnt="0"/>
      <dgm:spPr/>
    </dgm:pt>
    <dgm:pt modelId="{97AC9C37-8DFE-4044-B265-0324B5885A09}" type="pres">
      <dgm:prSet presAssocID="{285BB4DD-F7F5-4DD1-BA93-AE9205D89DAA}" presName="parentText" presStyleLbl="node1" presStyleIdx="1" presStyleCnt="4">
        <dgm:presLayoutVars>
          <dgm:chMax val="0"/>
          <dgm:bulletEnabled val="1"/>
        </dgm:presLayoutVars>
      </dgm:prSet>
      <dgm:spPr/>
    </dgm:pt>
    <dgm:pt modelId="{8F972BD8-795C-469C-845B-33B53C436CC1}" type="pres">
      <dgm:prSet presAssocID="{5259A552-BE32-4CAD-B058-7C19A0D86DF2}" presName="spacer" presStyleCnt="0"/>
      <dgm:spPr/>
    </dgm:pt>
    <dgm:pt modelId="{2FE3F3B3-76D2-4DBD-ADBE-80646FDCADB0}" type="pres">
      <dgm:prSet presAssocID="{F3008C36-7348-4BCB-B723-04B28E8DCAC7}" presName="parentText" presStyleLbl="node1" presStyleIdx="2" presStyleCnt="4">
        <dgm:presLayoutVars>
          <dgm:chMax val="0"/>
          <dgm:bulletEnabled val="1"/>
        </dgm:presLayoutVars>
      </dgm:prSet>
      <dgm:spPr/>
    </dgm:pt>
    <dgm:pt modelId="{9E8E598D-341C-42DB-B526-D7491E4A496A}" type="pres">
      <dgm:prSet presAssocID="{78BE7171-FDCD-4CB1-B7B5-3F89A000C6D6}" presName="spacer" presStyleCnt="0"/>
      <dgm:spPr/>
    </dgm:pt>
    <dgm:pt modelId="{48DE5528-E9DA-481F-933C-410A48D536ED}" type="pres">
      <dgm:prSet presAssocID="{FA57EED0-8C0B-4206-B055-1EDE31876A7B}" presName="parentText" presStyleLbl="node1" presStyleIdx="3" presStyleCnt="4">
        <dgm:presLayoutVars>
          <dgm:chMax val="0"/>
          <dgm:bulletEnabled val="1"/>
        </dgm:presLayoutVars>
      </dgm:prSet>
      <dgm:spPr/>
    </dgm:pt>
  </dgm:ptLst>
  <dgm:cxnLst>
    <dgm:cxn modelId="{038C082F-156B-493D-B322-299DA57B93BF}" type="presOf" srcId="{E1119F9A-99F4-4285-BC9D-5FF55C0663A4}" destId="{AA907E4C-9E7E-41FC-BED6-0C4870C31482}" srcOrd="0" destOrd="0" presId="urn:microsoft.com/office/officeart/2005/8/layout/vList2"/>
    <dgm:cxn modelId="{25A62454-2AB2-4A79-BA5E-6F7E11AF9B76}" srcId="{B8F3D81F-40BB-4392-AB74-B80043EA7BBB}" destId="{E1119F9A-99F4-4285-BC9D-5FF55C0663A4}" srcOrd="0" destOrd="0" parTransId="{A09179B2-21A8-4153-8723-0105468139F2}" sibTransId="{1BD1F6E9-11A7-47C8-8668-C2E9D6662528}"/>
    <dgm:cxn modelId="{6AAB1B8B-210B-4E28-AD7F-F87774B5C7AF}" type="presOf" srcId="{FA57EED0-8C0B-4206-B055-1EDE31876A7B}" destId="{48DE5528-E9DA-481F-933C-410A48D536ED}" srcOrd="0" destOrd="0" presId="urn:microsoft.com/office/officeart/2005/8/layout/vList2"/>
    <dgm:cxn modelId="{D56E6996-4D9F-4088-8ADB-3CDF750D1A97}" type="presOf" srcId="{F3008C36-7348-4BCB-B723-04B28E8DCAC7}" destId="{2FE3F3B3-76D2-4DBD-ADBE-80646FDCADB0}" srcOrd="0" destOrd="0" presId="urn:microsoft.com/office/officeart/2005/8/layout/vList2"/>
    <dgm:cxn modelId="{87D765C3-707F-44DF-8144-710DC6E9C887}" srcId="{B8F3D81F-40BB-4392-AB74-B80043EA7BBB}" destId="{285BB4DD-F7F5-4DD1-BA93-AE9205D89DAA}" srcOrd="1" destOrd="0" parTransId="{A3B52078-E9BC-40F3-894C-14E2CC826823}" sibTransId="{5259A552-BE32-4CAD-B058-7C19A0D86DF2}"/>
    <dgm:cxn modelId="{EDABFBCD-7293-4816-BA32-6327F1687392}" srcId="{B8F3D81F-40BB-4392-AB74-B80043EA7BBB}" destId="{F3008C36-7348-4BCB-B723-04B28E8DCAC7}" srcOrd="2" destOrd="0" parTransId="{5BF7F965-C2D0-4B63-B914-F8B60D811CDB}" sibTransId="{78BE7171-FDCD-4CB1-B7B5-3F89A000C6D6}"/>
    <dgm:cxn modelId="{4EB3A4F1-4339-465D-8753-F710675BD81E}" type="presOf" srcId="{B8F3D81F-40BB-4392-AB74-B80043EA7BBB}" destId="{BC64C61C-4618-4CD9-9290-4D85DEB883D2}" srcOrd="0" destOrd="0" presId="urn:microsoft.com/office/officeart/2005/8/layout/vList2"/>
    <dgm:cxn modelId="{C54D3AF9-347D-48E6-AEA4-55DBEA2234A4}" type="presOf" srcId="{285BB4DD-F7F5-4DD1-BA93-AE9205D89DAA}" destId="{97AC9C37-8DFE-4044-B265-0324B5885A09}" srcOrd="0" destOrd="0" presId="urn:microsoft.com/office/officeart/2005/8/layout/vList2"/>
    <dgm:cxn modelId="{CF1290FF-5186-4E9D-9FCB-AFA3D6B3EE14}" srcId="{B8F3D81F-40BB-4392-AB74-B80043EA7BBB}" destId="{FA57EED0-8C0B-4206-B055-1EDE31876A7B}" srcOrd="3" destOrd="0" parTransId="{92CB836F-38D2-4AF4-A1FE-8955113EF605}" sibTransId="{DC5CBB88-37C7-4F2E-8466-11F56F2A4D3A}"/>
    <dgm:cxn modelId="{54BA2F7D-2E56-42CE-A181-43E9D4AF1079}" type="presParOf" srcId="{BC64C61C-4618-4CD9-9290-4D85DEB883D2}" destId="{AA907E4C-9E7E-41FC-BED6-0C4870C31482}" srcOrd="0" destOrd="0" presId="urn:microsoft.com/office/officeart/2005/8/layout/vList2"/>
    <dgm:cxn modelId="{97CA93D9-7104-4424-A72D-84A040A9C817}" type="presParOf" srcId="{BC64C61C-4618-4CD9-9290-4D85DEB883D2}" destId="{9C8C7F2E-4C96-493D-B142-1D31BF345459}" srcOrd="1" destOrd="0" presId="urn:microsoft.com/office/officeart/2005/8/layout/vList2"/>
    <dgm:cxn modelId="{9E9764DB-562E-4DEA-8DEC-C8714C563CA0}" type="presParOf" srcId="{BC64C61C-4618-4CD9-9290-4D85DEB883D2}" destId="{97AC9C37-8DFE-4044-B265-0324B5885A09}" srcOrd="2" destOrd="0" presId="urn:microsoft.com/office/officeart/2005/8/layout/vList2"/>
    <dgm:cxn modelId="{EF237099-E4B5-4964-ACE4-E2B81DE0C8F9}" type="presParOf" srcId="{BC64C61C-4618-4CD9-9290-4D85DEB883D2}" destId="{8F972BD8-795C-469C-845B-33B53C436CC1}" srcOrd="3" destOrd="0" presId="urn:microsoft.com/office/officeart/2005/8/layout/vList2"/>
    <dgm:cxn modelId="{B8CCC740-24CB-4771-95FF-6A9D330A6AF1}" type="presParOf" srcId="{BC64C61C-4618-4CD9-9290-4D85DEB883D2}" destId="{2FE3F3B3-76D2-4DBD-ADBE-80646FDCADB0}" srcOrd="4" destOrd="0" presId="urn:microsoft.com/office/officeart/2005/8/layout/vList2"/>
    <dgm:cxn modelId="{6B0234E8-6936-406E-8A8C-4C7428EBDE01}" type="presParOf" srcId="{BC64C61C-4618-4CD9-9290-4D85DEB883D2}" destId="{9E8E598D-341C-42DB-B526-D7491E4A496A}" srcOrd="5" destOrd="0" presId="urn:microsoft.com/office/officeart/2005/8/layout/vList2"/>
    <dgm:cxn modelId="{8F662AEE-8F4A-45C9-B8A7-CF28D27FD7E1}" type="presParOf" srcId="{BC64C61C-4618-4CD9-9290-4D85DEB883D2}" destId="{48DE5528-E9DA-481F-933C-410A48D536E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9CA5AA-F005-442A-A6BE-5CA3EE4D35ED}" type="doc">
      <dgm:prSet loTypeId="urn:microsoft.com/office/officeart/2005/8/layout/vList4" loCatId="list" qsTypeId="urn:microsoft.com/office/officeart/2005/8/quickstyle/simple1" qsCatId="simple" csTypeId="urn:microsoft.com/office/officeart/2005/8/colors/colorful4" csCatId="colorful" phldr="1"/>
      <dgm:spPr/>
      <dgm:t>
        <a:bodyPr/>
        <a:lstStyle/>
        <a:p>
          <a:endParaRPr lang="en-US"/>
        </a:p>
      </dgm:t>
    </dgm:pt>
    <dgm:pt modelId="{A7BEFBC6-8F7A-4961-A3E0-5D5616EF44DE}">
      <dgm:prSet/>
      <dgm:spPr/>
      <dgm:t>
        <a:bodyPr/>
        <a:lstStyle/>
        <a:p>
          <a:r>
            <a:rPr lang="en-US" u="none" baseline="0" dirty="0"/>
            <a:t>Three Mile Island</a:t>
          </a:r>
          <a:endParaRPr lang="en-US" u="none" dirty="0"/>
        </a:p>
      </dgm:t>
    </dgm:pt>
    <dgm:pt modelId="{372545C2-0DDD-4050-89E9-4F4EAE25099E}" type="parTrans" cxnId="{73A82E23-88AD-4D8D-94A0-A56449EFBF0F}">
      <dgm:prSet/>
      <dgm:spPr/>
      <dgm:t>
        <a:bodyPr/>
        <a:lstStyle/>
        <a:p>
          <a:endParaRPr lang="en-US"/>
        </a:p>
      </dgm:t>
    </dgm:pt>
    <dgm:pt modelId="{1EE133BA-37AD-4B3B-8DEF-0F80BF92A28B}" type="sibTrans" cxnId="{73A82E23-88AD-4D8D-94A0-A56449EFBF0F}">
      <dgm:prSet/>
      <dgm:spPr/>
      <dgm:t>
        <a:bodyPr/>
        <a:lstStyle/>
        <a:p>
          <a:endParaRPr lang="en-US"/>
        </a:p>
      </dgm:t>
    </dgm:pt>
    <dgm:pt modelId="{E17080A7-9409-46B9-86F2-68FFDCE9D707}">
      <dgm:prSet/>
      <dgm:spPr/>
      <dgm:t>
        <a:bodyPr/>
        <a:lstStyle/>
        <a:p>
          <a:r>
            <a:rPr lang="en-US" dirty="0"/>
            <a:t>Pressurized Water Reactors</a:t>
          </a:r>
        </a:p>
      </dgm:t>
    </dgm:pt>
    <dgm:pt modelId="{56FE1493-A92A-4ADD-ADF0-4FCB3C5C93F2}" type="parTrans" cxnId="{43F7825E-5A7D-4AF5-8765-E0289DC7BED5}">
      <dgm:prSet/>
      <dgm:spPr/>
      <dgm:t>
        <a:bodyPr/>
        <a:lstStyle/>
        <a:p>
          <a:endParaRPr lang="en-US"/>
        </a:p>
      </dgm:t>
    </dgm:pt>
    <dgm:pt modelId="{C72DD51F-018B-47C7-A9D6-97C36F274177}" type="sibTrans" cxnId="{43F7825E-5A7D-4AF5-8765-E0289DC7BED5}">
      <dgm:prSet/>
      <dgm:spPr/>
      <dgm:t>
        <a:bodyPr/>
        <a:lstStyle/>
        <a:p>
          <a:endParaRPr lang="en-US"/>
        </a:p>
      </dgm:t>
    </dgm:pt>
    <dgm:pt modelId="{25204760-9830-4B21-B85F-5111B2ECB86B}">
      <dgm:prSet/>
      <dgm:spPr/>
      <dgm:t>
        <a:bodyPr/>
        <a:lstStyle/>
        <a:p>
          <a:r>
            <a:rPr lang="en-US" dirty="0"/>
            <a:t>Cooling malfunction caused part of the core in Reactor 2 to melt.</a:t>
          </a:r>
        </a:p>
      </dgm:t>
    </dgm:pt>
    <dgm:pt modelId="{E7D15B9C-306B-4759-922E-E1797EED6D37}" type="parTrans" cxnId="{34C0AE0C-13F8-4322-BEBD-9A6F27512151}">
      <dgm:prSet/>
      <dgm:spPr/>
      <dgm:t>
        <a:bodyPr/>
        <a:lstStyle/>
        <a:p>
          <a:endParaRPr lang="en-US"/>
        </a:p>
      </dgm:t>
    </dgm:pt>
    <dgm:pt modelId="{A75BC02B-DED9-4E9B-9544-65890EB51520}" type="sibTrans" cxnId="{34C0AE0C-13F8-4322-BEBD-9A6F27512151}">
      <dgm:prSet/>
      <dgm:spPr/>
      <dgm:t>
        <a:bodyPr/>
        <a:lstStyle/>
        <a:p>
          <a:endParaRPr lang="en-US"/>
        </a:p>
      </dgm:t>
    </dgm:pt>
    <dgm:pt modelId="{523B9C46-48E3-4F45-870C-86DED0A1855F}">
      <dgm:prSet/>
      <dgm:spPr/>
      <dgm:t>
        <a:bodyPr/>
        <a:lstStyle/>
        <a:p>
          <a:r>
            <a:rPr lang="en-US" dirty="0"/>
            <a:t>Some radioactive gas was released; health studies indicated it was not enough to cause adverse health effects.</a:t>
          </a:r>
        </a:p>
      </dgm:t>
    </dgm:pt>
    <dgm:pt modelId="{630923D2-E837-4CC4-8B98-19B11DCE5EE2}" type="parTrans" cxnId="{376F8C13-F65E-4BE6-AC6E-05D3D5DCAD75}">
      <dgm:prSet/>
      <dgm:spPr/>
      <dgm:t>
        <a:bodyPr/>
        <a:lstStyle/>
        <a:p>
          <a:endParaRPr lang="en-US"/>
        </a:p>
      </dgm:t>
    </dgm:pt>
    <dgm:pt modelId="{049AC086-FEF7-4D3C-A3EF-111F80A93CE1}" type="sibTrans" cxnId="{376F8C13-F65E-4BE6-AC6E-05D3D5DCAD75}">
      <dgm:prSet/>
      <dgm:spPr/>
      <dgm:t>
        <a:bodyPr/>
        <a:lstStyle/>
        <a:p>
          <a:endParaRPr lang="en-US"/>
        </a:p>
      </dgm:t>
    </dgm:pt>
    <dgm:pt modelId="{CA0CDF06-D5BA-49CE-B409-B720DF074782}">
      <dgm:prSet/>
      <dgm:spPr/>
      <dgm:t>
        <a:bodyPr/>
        <a:lstStyle/>
        <a:p>
          <a:r>
            <a:rPr lang="en-US" baseline="0"/>
            <a:t>Chernobyl</a:t>
          </a:r>
          <a:endParaRPr lang="en-US"/>
        </a:p>
      </dgm:t>
    </dgm:pt>
    <dgm:pt modelId="{C9EAE55E-F40A-44A6-9D3D-CA43CA903117}" type="parTrans" cxnId="{DA5206E1-372E-4EE7-8750-22C670170E05}">
      <dgm:prSet/>
      <dgm:spPr/>
      <dgm:t>
        <a:bodyPr/>
        <a:lstStyle/>
        <a:p>
          <a:endParaRPr lang="en-US"/>
        </a:p>
      </dgm:t>
    </dgm:pt>
    <dgm:pt modelId="{885B4E77-F71E-4762-929F-C3D6F252B9F8}" type="sibTrans" cxnId="{DA5206E1-372E-4EE7-8750-22C670170E05}">
      <dgm:prSet/>
      <dgm:spPr/>
      <dgm:t>
        <a:bodyPr/>
        <a:lstStyle/>
        <a:p>
          <a:endParaRPr lang="en-US"/>
        </a:p>
      </dgm:t>
    </dgm:pt>
    <dgm:pt modelId="{97A21AC3-7960-477A-89C8-1C816B4FAEB7}">
      <dgm:prSet/>
      <dgm:spPr/>
      <dgm:t>
        <a:bodyPr/>
        <a:lstStyle/>
        <a:p>
          <a:r>
            <a:rPr lang="en-US"/>
            <a:t>Engineers were testing low power threshold of reactor Number Four.</a:t>
          </a:r>
        </a:p>
      </dgm:t>
    </dgm:pt>
    <dgm:pt modelId="{C2AE381F-4B6E-4974-B019-ED1182E6895D}" type="parTrans" cxnId="{13617351-8DD0-4C7B-8010-EB4FF18D9EED}">
      <dgm:prSet/>
      <dgm:spPr/>
      <dgm:t>
        <a:bodyPr/>
        <a:lstStyle/>
        <a:p>
          <a:endParaRPr lang="en-US"/>
        </a:p>
      </dgm:t>
    </dgm:pt>
    <dgm:pt modelId="{6460F022-903A-4071-B633-4CE18740EB05}" type="sibTrans" cxnId="{13617351-8DD0-4C7B-8010-EB4FF18D9EED}">
      <dgm:prSet/>
      <dgm:spPr/>
      <dgm:t>
        <a:bodyPr/>
        <a:lstStyle/>
        <a:p>
          <a:endParaRPr lang="en-US"/>
        </a:p>
      </dgm:t>
    </dgm:pt>
    <dgm:pt modelId="{5401C4C9-E96E-4C52-9DEA-FCCBCAF84214}">
      <dgm:prSet/>
      <dgm:spPr/>
      <dgm:t>
        <a:bodyPr/>
        <a:lstStyle/>
        <a:p>
          <a:r>
            <a:rPr lang="en-US"/>
            <a:t>Reactor went out of control.</a:t>
          </a:r>
        </a:p>
      </dgm:t>
    </dgm:pt>
    <dgm:pt modelId="{617E4E06-A994-4D17-9DBB-EEF73ED17782}" type="parTrans" cxnId="{0D5725F5-4D36-4E05-A814-162F3965BDAE}">
      <dgm:prSet/>
      <dgm:spPr/>
      <dgm:t>
        <a:bodyPr/>
        <a:lstStyle/>
        <a:p>
          <a:endParaRPr lang="en-US"/>
        </a:p>
      </dgm:t>
    </dgm:pt>
    <dgm:pt modelId="{C8A2299E-7E79-42CE-BB9F-B703F4555C68}" type="sibTrans" cxnId="{0D5725F5-4D36-4E05-A814-162F3965BDAE}">
      <dgm:prSet/>
      <dgm:spPr/>
      <dgm:t>
        <a:bodyPr/>
        <a:lstStyle/>
        <a:p>
          <a:endParaRPr lang="en-US"/>
        </a:p>
      </dgm:t>
    </dgm:pt>
    <dgm:pt modelId="{ED348938-9787-4805-9B53-623E33F179C9}">
      <dgm:prSet/>
      <dgm:spPr/>
      <dgm:t>
        <a:bodyPr/>
        <a:lstStyle/>
        <a:p>
          <a:r>
            <a:rPr lang="en-US"/>
            <a:t>Resulting excessive heat generated hydrogen gas, led to an explosion and breach of the reactor building.</a:t>
          </a:r>
        </a:p>
      </dgm:t>
    </dgm:pt>
    <dgm:pt modelId="{77401194-CDCD-4A13-BE80-B960275B878A}" type="parTrans" cxnId="{A79B5375-3328-4C4D-9ABE-3804D805C282}">
      <dgm:prSet/>
      <dgm:spPr/>
      <dgm:t>
        <a:bodyPr/>
        <a:lstStyle/>
        <a:p>
          <a:endParaRPr lang="en-US"/>
        </a:p>
      </dgm:t>
    </dgm:pt>
    <dgm:pt modelId="{F1344AAC-BC29-42AE-8CD9-03FBDFBB1534}" type="sibTrans" cxnId="{A79B5375-3328-4C4D-9ABE-3804D805C282}">
      <dgm:prSet/>
      <dgm:spPr/>
      <dgm:t>
        <a:bodyPr/>
        <a:lstStyle/>
        <a:p>
          <a:endParaRPr lang="en-US"/>
        </a:p>
      </dgm:t>
    </dgm:pt>
    <dgm:pt modelId="{5E8F141B-47D1-44BF-B8B1-A0B8524A8ED8}">
      <dgm:prSet/>
      <dgm:spPr/>
      <dgm:t>
        <a:bodyPr/>
        <a:lstStyle/>
        <a:p>
          <a:r>
            <a:rPr lang="en-US" baseline="0"/>
            <a:t>Fukushima</a:t>
          </a:r>
          <a:endParaRPr lang="en-US"/>
        </a:p>
      </dgm:t>
    </dgm:pt>
    <dgm:pt modelId="{FCE7B19D-B187-458B-9ABE-CBD570D39B1F}" type="parTrans" cxnId="{7B5D4B8C-8B42-4860-8BB7-4152E6A7F3DD}">
      <dgm:prSet/>
      <dgm:spPr/>
      <dgm:t>
        <a:bodyPr/>
        <a:lstStyle/>
        <a:p>
          <a:endParaRPr lang="en-US"/>
        </a:p>
      </dgm:t>
    </dgm:pt>
    <dgm:pt modelId="{C1798A5F-BEF6-444F-BCB8-EA0808A741CE}" type="sibTrans" cxnId="{7B5D4B8C-8B42-4860-8BB7-4152E6A7F3DD}">
      <dgm:prSet/>
      <dgm:spPr/>
      <dgm:t>
        <a:bodyPr/>
        <a:lstStyle/>
        <a:p>
          <a:endParaRPr lang="en-US"/>
        </a:p>
      </dgm:t>
    </dgm:pt>
    <dgm:pt modelId="{058FC47F-E3AB-4DC0-AD46-C86D99A66255}">
      <dgm:prSet/>
      <dgm:spPr/>
      <dgm:t>
        <a:bodyPr/>
        <a:lstStyle/>
        <a:p>
          <a:r>
            <a:rPr lang="en-US"/>
            <a:t>Earthquake with magnitude 9.0 led to a tsunami near the east coast of Honshu, the main island of Japan.</a:t>
          </a:r>
        </a:p>
      </dgm:t>
    </dgm:pt>
    <dgm:pt modelId="{FCD2F7E3-90B9-42EB-86A5-5375605609CC}" type="parTrans" cxnId="{871B104E-C829-4044-9AF2-CCBE9297081A}">
      <dgm:prSet/>
      <dgm:spPr/>
      <dgm:t>
        <a:bodyPr/>
        <a:lstStyle/>
        <a:p>
          <a:endParaRPr lang="en-US"/>
        </a:p>
      </dgm:t>
    </dgm:pt>
    <dgm:pt modelId="{96671D6B-BF57-4803-B284-88A785DBFB00}" type="sibTrans" cxnId="{871B104E-C829-4044-9AF2-CCBE9297081A}">
      <dgm:prSet/>
      <dgm:spPr/>
      <dgm:t>
        <a:bodyPr/>
        <a:lstStyle/>
        <a:p>
          <a:endParaRPr lang="en-US"/>
        </a:p>
      </dgm:t>
    </dgm:pt>
    <dgm:pt modelId="{41D1CF4D-C741-4390-A60F-2AEF13EFC37B}">
      <dgm:prSet/>
      <dgm:spPr/>
      <dgm:t>
        <a:bodyPr/>
        <a:lstStyle/>
        <a:p>
          <a:r>
            <a:rPr lang="en-US"/>
            <a:t>The tsunami overwhelmed the power plant, which is situated on the shoreline, and power went out.</a:t>
          </a:r>
        </a:p>
      </dgm:t>
    </dgm:pt>
    <dgm:pt modelId="{E1DE79EB-7C0B-4405-9423-F6B131BAA87D}" type="parTrans" cxnId="{92C9A442-D439-494E-9B8F-3C29B9F12920}">
      <dgm:prSet/>
      <dgm:spPr/>
      <dgm:t>
        <a:bodyPr/>
        <a:lstStyle/>
        <a:p>
          <a:endParaRPr lang="en-US"/>
        </a:p>
      </dgm:t>
    </dgm:pt>
    <dgm:pt modelId="{5488BF6C-778A-45FE-9C92-7D41EAC849F6}" type="sibTrans" cxnId="{92C9A442-D439-494E-9B8F-3C29B9F12920}">
      <dgm:prSet/>
      <dgm:spPr/>
      <dgm:t>
        <a:bodyPr/>
        <a:lstStyle/>
        <a:p>
          <a:endParaRPr lang="en-US"/>
        </a:p>
      </dgm:t>
    </dgm:pt>
    <dgm:pt modelId="{397FF7C6-DDFB-4FF8-B3B5-DB3BEC83CD9C}">
      <dgm:prSet/>
      <dgm:spPr/>
      <dgm:t>
        <a:bodyPr/>
        <a:lstStyle/>
        <a:p>
          <a:r>
            <a:rPr lang="en-US"/>
            <a:t>Backup generators were in the lower levels of the power plant, and these were lost when the lower level was flooded.</a:t>
          </a:r>
        </a:p>
      </dgm:t>
    </dgm:pt>
    <dgm:pt modelId="{62A29BAB-B4F4-4CDA-AA08-25A8720C5327}" type="parTrans" cxnId="{B928DDE1-A2ED-4C9E-B451-ACFFA2BC4C20}">
      <dgm:prSet/>
      <dgm:spPr/>
      <dgm:t>
        <a:bodyPr/>
        <a:lstStyle/>
        <a:p>
          <a:endParaRPr lang="en-US"/>
        </a:p>
      </dgm:t>
    </dgm:pt>
    <dgm:pt modelId="{CF275232-24F1-4D8E-9F02-0EBA41DDF212}" type="sibTrans" cxnId="{B928DDE1-A2ED-4C9E-B451-ACFFA2BC4C20}">
      <dgm:prSet/>
      <dgm:spPr/>
      <dgm:t>
        <a:bodyPr/>
        <a:lstStyle/>
        <a:p>
          <a:endParaRPr lang="en-US"/>
        </a:p>
      </dgm:t>
    </dgm:pt>
    <dgm:pt modelId="{678A66A2-6DAC-4B74-859B-EFF501B2E7D1}">
      <dgm:prSet/>
      <dgm:spPr/>
      <dgm:t>
        <a:bodyPr/>
        <a:lstStyle/>
        <a:p>
          <a:r>
            <a:rPr lang="en-US"/>
            <a:t>The loss of backup power led to overheating and partial meltdown in three of the four reactors. Chemical explosions soon followed which breached the reactor buildings and allowed radioactive material to escape.</a:t>
          </a:r>
        </a:p>
      </dgm:t>
    </dgm:pt>
    <dgm:pt modelId="{E8CC13B2-E8AC-416C-B708-3E6C2B1C058E}" type="parTrans" cxnId="{8493EA41-BCDA-41FE-B994-235D70EB6E3A}">
      <dgm:prSet/>
      <dgm:spPr/>
      <dgm:t>
        <a:bodyPr/>
        <a:lstStyle/>
        <a:p>
          <a:endParaRPr lang="en-US"/>
        </a:p>
      </dgm:t>
    </dgm:pt>
    <dgm:pt modelId="{2D5255EF-580F-47C7-86EC-63AB7474CDD5}" type="sibTrans" cxnId="{8493EA41-BCDA-41FE-B994-235D70EB6E3A}">
      <dgm:prSet/>
      <dgm:spPr/>
      <dgm:t>
        <a:bodyPr/>
        <a:lstStyle/>
        <a:p>
          <a:endParaRPr lang="en-US"/>
        </a:p>
      </dgm:t>
    </dgm:pt>
    <dgm:pt modelId="{068BFC27-4E95-4CD6-A815-C20A4341DCC2}" type="pres">
      <dgm:prSet presAssocID="{8F9CA5AA-F005-442A-A6BE-5CA3EE4D35ED}" presName="linear" presStyleCnt="0">
        <dgm:presLayoutVars>
          <dgm:dir/>
          <dgm:resizeHandles val="exact"/>
        </dgm:presLayoutVars>
      </dgm:prSet>
      <dgm:spPr/>
    </dgm:pt>
    <dgm:pt modelId="{B1AEE8B3-93E5-4FBA-9E16-7C239DB7F7F0}" type="pres">
      <dgm:prSet presAssocID="{A7BEFBC6-8F7A-4961-A3E0-5D5616EF44DE}" presName="comp" presStyleCnt="0"/>
      <dgm:spPr/>
    </dgm:pt>
    <dgm:pt modelId="{5A668A34-DE7A-4E90-BE74-1A01446D3741}" type="pres">
      <dgm:prSet presAssocID="{A7BEFBC6-8F7A-4961-A3E0-5D5616EF44DE}" presName="box" presStyleLbl="node1" presStyleIdx="0" presStyleCnt="3"/>
      <dgm:spPr/>
    </dgm:pt>
    <dgm:pt modelId="{46EDCE62-3D3C-412D-A81E-FB000682D40C}" type="pres">
      <dgm:prSet presAssocID="{A7BEFBC6-8F7A-4961-A3E0-5D5616EF44DE}"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E0C777A1-1683-4B48-B130-9D8A27C70219}" type="pres">
      <dgm:prSet presAssocID="{A7BEFBC6-8F7A-4961-A3E0-5D5616EF44DE}" presName="text" presStyleLbl="node1" presStyleIdx="0" presStyleCnt="3">
        <dgm:presLayoutVars>
          <dgm:bulletEnabled val="1"/>
        </dgm:presLayoutVars>
      </dgm:prSet>
      <dgm:spPr/>
    </dgm:pt>
    <dgm:pt modelId="{A8AA296F-4078-43E6-82A8-457B39BD6069}" type="pres">
      <dgm:prSet presAssocID="{1EE133BA-37AD-4B3B-8DEF-0F80BF92A28B}" presName="spacer" presStyleCnt="0"/>
      <dgm:spPr/>
    </dgm:pt>
    <dgm:pt modelId="{EE618AE5-2B46-4BD2-B801-79CA1700A74C}" type="pres">
      <dgm:prSet presAssocID="{CA0CDF06-D5BA-49CE-B409-B720DF074782}" presName="comp" presStyleCnt="0"/>
      <dgm:spPr/>
    </dgm:pt>
    <dgm:pt modelId="{FF9B4C75-D940-431A-89FB-95E48C2A3CDF}" type="pres">
      <dgm:prSet presAssocID="{CA0CDF06-D5BA-49CE-B409-B720DF074782}" presName="box" presStyleLbl="node1" presStyleIdx="1" presStyleCnt="3"/>
      <dgm:spPr/>
    </dgm:pt>
    <dgm:pt modelId="{52A8E413-B81C-46AF-850B-D3F03252DFD9}" type="pres">
      <dgm:prSet presAssocID="{CA0CDF06-D5BA-49CE-B409-B720DF074782}" presName="img"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42057" b="-13943"/>
          </a:stretch>
        </a:blipFill>
      </dgm:spPr>
    </dgm:pt>
    <dgm:pt modelId="{41F04E3A-8DB4-4FC5-BE73-CA7EF53C2993}" type="pres">
      <dgm:prSet presAssocID="{CA0CDF06-D5BA-49CE-B409-B720DF074782}" presName="text" presStyleLbl="node1" presStyleIdx="1" presStyleCnt="3">
        <dgm:presLayoutVars>
          <dgm:bulletEnabled val="1"/>
        </dgm:presLayoutVars>
      </dgm:prSet>
      <dgm:spPr/>
    </dgm:pt>
    <dgm:pt modelId="{0351C06B-285B-47F9-8730-D87FEA0F250B}" type="pres">
      <dgm:prSet presAssocID="{885B4E77-F71E-4762-929F-C3D6F252B9F8}" presName="spacer" presStyleCnt="0"/>
      <dgm:spPr/>
    </dgm:pt>
    <dgm:pt modelId="{98570A38-50A7-498F-BD1F-65933133099D}" type="pres">
      <dgm:prSet presAssocID="{5E8F141B-47D1-44BF-B8B1-A0B8524A8ED8}" presName="comp" presStyleCnt="0"/>
      <dgm:spPr/>
    </dgm:pt>
    <dgm:pt modelId="{64B3B1B0-A131-4B13-BFD4-62203659ED3B}" type="pres">
      <dgm:prSet presAssocID="{5E8F141B-47D1-44BF-B8B1-A0B8524A8ED8}" presName="box" presStyleLbl="node1" presStyleIdx="2" presStyleCnt="3"/>
      <dgm:spPr/>
    </dgm:pt>
    <dgm:pt modelId="{8B4C9CF3-1F44-4EF7-9472-59E6C299CA8F}" type="pres">
      <dgm:prSet presAssocID="{5E8F141B-47D1-44BF-B8B1-A0B8524A8ED8}"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pt>
    <dgm:pt modelId="{B274B157-F228-45BF-A4FC-5DC7EAF209A7}" type="pres">
      <dgm:prSet presAssocID="{5E8F141B-47D1-44BF-B8B1-A0B8524A8ED8}" presName="text" presStyleLbl="node1" presStyleIdx="2" presStyleCnt="3">
        <dgm:presLayoutVars>
          <dgm:bulletEnabled val="1"/>
        </dgm:presLayoutVars>
      </dgm:prSet>
      <dgm:spPr/>
    </dgm:pt>
  </dgm:ptLst>
  <dgm:cxnLst>
    <dgm:cxn modelId="{34C0AE0C-13F8-4322-BEBD-9A6F27512151}" srcId="{A7BEFBC6-8F7A-4961-A3E0-5D5616EF44DE}" destId="{25204760-9830-4B21-B85F-5111B2ECB86B}" srcOrd="1" destOrd="0" parTransId="{E7D15B9C-306B-4759-922E-E1797EED6D37}" sibTransId="{A75BC02B-DED9-4E9B-9544-65890EB51520}"/>
    <dgm:cxn modelId="{109BCB0E-13DC-4321-93C5-B290576A8BDD}" type="presOf" srcId="{523B9C46-48E3-4F45-870C-86DED0A1855F}" destId="{5A668A34-DE7A-4E90-BE74-1A01446D3741}" srcOrd="0" destOrd="3" presId="urn:microsoft.com/office/officeart/2005/8/layout/vList4"/>
    <dgm:cxn modelId="{376F8C13-F65E-4BE6-AC6E-05D3D5DCAD75}" srcId="{A7BEFBC6-8F7A-4961-A3E0-5D5616EF44DE}" destId="{523B9C46-48E3-4F45-870C-86DED0A1855F}" srcOrd="2" destOrd="0" parTransId="{630923D2-E837-4CC4-8B98-19B11DCE5EE2}" sibTransId="{049AC086-FEF7-4D3C-A3EF-111F80A93CE1}"/>
    <dgm:cxn modelId="{995CE01A-CA06-465B-A723-E27012C0D9BA}" type="presOf" srcId="{397FF7C6-DDFB-4FF8-B3B5-DB3BEC83CD9C}" destId="{B274B157-F228-45BF-A4FC-5DC7EAF209A7}" srcOrd="1" destOrd="3" presId="urn:microsoft.com/office/officeart/2005/8/layout/vList4"/>
    <dgm:cxn modelId="{63EB7E1D-351E-4CF7-B6A3-675D0307E006}" type="presOf" srcId="{97A21AC3-7960-477A-89C8-1C816B4FAEB7}" destId="{41F04E3A-8DB4-4FC5-BE73-CA7EF53C2993}" srcOrd="1" destOrd="1" presId="urn:microsoft.com/office/officeart/2005/8/layout/vList4"/>
    <dgm:cxn modelId="{73A82E23-88AD-4D8D-94A0-A56449EFBF0F}" srcId="{8F9CA5AA-F005-442A-A6BE-5CA3EE4D35ED}" destId="{A7BEFBC6-8F7A-4961-A3E0-5D5616EF44DE}" srcOrd="0" destOrd="0" parTransId="{372545C2-0DDD-4050-89E9-4F4EAE25099E}" sibTransId="{1EE133BA-37AD-4B3B-8DEF-0F80BF92A28B}"/>
    <dgm:cxn modelId="{07B65E38-FBA3-4612-BDCD-940464153896}" type="presOf" srcId="{ED348938-9787-4805-9B53-623E33F179C9}" destId="{FF9B4C75-D940-431A-89FB-95E48C2A3CDF}" srcOrd="0" destOrd="3" presId="urn:microsoft.com/office/officeart/2005/8/layout/vList4"/>
    <dgm:cxn modelId="{B1AFAB3E-0403-464E-873B-98BB22CCCDFF}" type="presOf" srcId="{41D1CF4D-C741-4390-A60F-2AEF13EFC37B}" destId="{B274B157-F228-45BF-A4FC-5DC7EAF209A7}" srcOrd="1" destOrd="2" presId="urn:microsoft.com/office/officeart/2005/8/layout/vList4"/>
    <dgm:cxn modelId="{43F7825E-5A7D-4AF5-8765-E0289DC7BED5}" srcId="{A7BEFBC6-8F7A-4961-A3E0-5D5616EF44DE}" destId="{E17080A7-9409-46B9-86F2-68FFDCE9D707}" srcOrd="0" destOrd="0" parTransId="{56FE1493-A92A-4ADD-ADF0-4FCB3C5C93F2}" sibTransId="{C72DD51F-018B-47C7-A9D6-97C36F274177}"/>
    <dgm:cxn modelId="{5138295F-419E-423D-A16F-4DE10FF048C1}" type="presOf" srcId="{A7BEFBC6-8F7A-4961-A3E0-5D5616EF44DE}" destId="{E0C777A1-1683-4B48-B130-9D8A27C70219}" srcOrd="1" destOrd="0" presId="urn:microsoft.com/office/officeart/2005/8/layout/vList4"/>
    <dgm:cxn modelId="{1D325861-4759-4630-B475-4134D6156DA6}" type="presOf" srcId="{41D1CF4D-C741-4390-A60F-2AEF13EFC37B}" destId="{64B3B1B0-A131-4B13-BFD4-62203659ED3B}" srcOrd="0" destOrd="2" presId="urn:microsoft.com/office/officeart/2005/8/layout/vList4"/>
    <dgm:cxn modelId="{8493EA41-BCDA-41FE-B994-235D70EB6E3A}" srcId="{5E8F141B-47D1-44BF-B8B1-A0B8524A8ED8}" destId="{678A66A2-6DAC-4B74-859B-EFF501B2E7D1}" srcOrd="3" destOrd="0" parTransId="{E8CC13B2-E8AC-416C-B708-3E6C2B1C058E}" sibTransId="{2D5255EF-580F-47C7-86EC-63AB7474CDD5}"/>
    <dgm:cxn modelId="{92C9A442-D439-494E-9B8F-3C29B9F12920}" srcId="{5E8F141B-47D1-44BF-B8B1-A0B8524A8ED8}" destId="{41D1CF4D-C741-4390-A60F-2AEF13EFC37B}" srcOrd="1" destOrd="0" parTransId="{E1DE79EB-7C0B-4405-9423-F6B131BAA87D}" sibTransId="{5488BF6C-778A-45FE-9C92-7D41EAC849F6}"/>
    <dgm:cxn modelId="{E2D31763-A62D-43B7-AF38-1D87DD96EFD8}" type="presOf" srcId="{CA0CDF06-D5BA-49CE-B409-B720DF074782}" destId="{41F04E3A-8DB4-4FC5-BE73-CA7EF53C2993}" srcOrd="1" destOrd="0" presId="urn:microsoft.com/office/officeart/2005/8/layout/vList4"/>
    <dgm:cxn modelId="{11DDCC48-C80E-4007-98C2-29E348EF4D71}" type="presOf" srcId="{25204760-9830-4B21-B85F-5111B2ECB86B}" destId="{E0C777A1-1683-4B48-B130-9D8A27C70219}" srcOrd="1" destOrd="2" presId="urn:microsoft.com/office/officeart/2005/8/layout/vList4"/>
    <dgm:cxn modelId="{A1B9116B-4851-4101-BED6-0BA4F079B0E7}" type="presOf" srcId="{678A66A2-6DAC-4B74-859B-EFF501B2E7D1}" destId="{B274B157-F228-45BF-A4FC-5DC7EAF209A7}" srcOrd="1" destOrd="4" presId="urn:microsoft.com/office/officeart/2005/8/layout/vList4"/>
    <dgm:cxn modelId="{D8701B4C-70C0-42B3-9533-35F08DE8F9D3}" type="presOf" srcId="{A7BEFBC6-8F7A-4961-A3E0-5D5616EF44DE}" destId="{5A668A34-DE7A-4E90-BE74-1A01446D3741}" srcOrd="0" destOrd="0" presId="urn:microsoft.com/office/officeart/2005/8/layout/vList4"/>
    <dgm:cxn modelId="{871B104E-C829-4044-9AF2-CCBE9297081A}" srcId="{5E8F141B-47D1-44BF-B8B1-A0B8524A8ED8}" destId="{058FC47F-E3AB-4DC0-AD46-C86D99A66255}" srcOrd="0" destOrd="0" parTransId="{FCD2F7E3-90B9-42EB-86A5-5375605609CC}" sibTransId="{96671D6B-BF57-4803-B284-88A785DBFB00}"/>
    <dgm:cxn modelId="{0E8AD470-A5E8-4CED-ACD1-FFEC6E6B7FF0}" type="presOf" srcId="{CA0CDF06-D5BA-49CE-B409-B720DF074782}" destId="{FF9B4C75-D940-431A-89FB-95E48C2A3CDF}" srcOrd="0" destOrd="0" presId="urn:microsoft.com/office/officeart/2005/8/layout/vList4"/>
    <dgm:cxn modelId="{13617351-8DD0-4C7B-8010-EB4FF18D9EED}" srcId="{CA0CDF06-D5BA-49CE-B409-B720DF074782}" destId="{97A21AC3-7960-477A-89C8-1C816B4FAEB7}" srcOrd="0" destOrd="0" parTransId="{C2AE381F-4B6E-4974-B019-ED1182E6895D}" sibTransId="{6460F022-903A-4071-B633-4CE18740EB05}"/>
    <dgm:cxn modelId="{DE44F951-8B1E-419E-BE89-A2BD90C14631}" type="presOf" srcId="{397FF7C6-DDFB-4FF8-B3B5-DB3BEC83CD9C}" destId="{64B3B1B0-A131-4B13-BFD4-62203659ED3B}" srcOrd="0" destOrd="3" presId="urn:microsoft.com/office/officeart/2005/8/layout/vList4"/>
    <dgm:cxn modelId="{278AE174-8B48-4949-BC04-842C815A1AC6}" type="presOf" srcId="{523B9C46-48E3-4F45-870C-86DED0A1855F}" destId="{E0C777A1-1683-4B48-B130-9D8A27C70219}" srcOrd="1" destOrd="3" presId="urn:microsoft.com/office/officeart/2005/8/layout/vList4"/>
    <dgm:cxn modelId="{A79B5375-3328-4C4D-9ABE-3804D805C282}" srcId="{CA0CDF06-D5BA-49CE-B409-B720DF074782}" destId="{ED348938-9787-4805-9B53-623E33F179C9}" srcOrd="2" destOrd="0" parTransId="{77401194-CDCD-4A13-BE80-B960275B878A}" sibTransId="{F1344AAC-BC29-42AE-8CD9-03FBDFBB1534}"/>
    <dgm:cxn modelId="{E373C878-3227-4973-B8D2-52B75CF367A2}" type="presOf" srcId="{97A21AC3-7960-477A-89C8-1C816B4FAEB7}" destId="{FF9B4C75-D940-431A-89FB-95E48C2A3CDF}" srcOrd="0" destOrd="1" presId="urn:microsoft.com/office/officeart/2005/8/layout/vList4"/>
    <dgm:cxn modelId="{7D7D167B-5156-4E22-859C-DA93683EB2C9}" type="presOf" srcId="{058FC47F-E3AB-4DC0-AD46-C86D99A66255}" destId="{B274B157-F228-45BF-A4FC-5DC7EAF209A7}" srcOrd="1" destOrd="1" presId="urn:microsoft.com/office/officeart/2005/8/layout/vList4"/>
    <dgm:cxn modelId="{30E37A87-3E83-4274-AE45-AC8CA7DB0589}" type="presOf" srcId="{678A66A2-6DAC-4B74-859B-EFF501B2E7D1}" destId="{64B3B1B0-A131-4B13-BFD4-62203659ED3B}" srcOrd="0" destOrd="4" presId="urn:microsoft.com/office/officeart/2005/8/layout/vList4"/>
    <dgm:cxn modelId="{6DC9D989-771E-43FB-9F3F-A4449C9F3156}" type="presOf" srcId="{058FC47F-E3AB-4DC0-AD46-C86D99A66255}" destId="{64B3B1B0-A131-4B13-BFD4-62203659ED3B}" srcOrd="0" destOrd="1" presId="urn:microsoft.com/office/officeart/2005/8/layout/vList4"/>
    <dgm:cxn modelId="{7B5D4B8C-8B42-4860-8BB7-4152E6A7F3DD}" srcId="{8F9CA5AA-F005-442A-A6BE-5CA3EE4D35ED}" destId="{5E8F141B-47D1-44BF-B8B1-A0B8524A8ED8}" srcOrd="2" destOrd="0" parTransId="{FCE7B19D-B187-458B-9ABE-CBD570D39B1F}" sibTransId="{C1798A5F-BEF6-444F-BCB8-EA0808A741CE}"/>
    <dgm:cxn modelId="{A9A0189A-7F36-4610-B2EB-006392FA52BA}" type="presOf" srcId="{5E8F141B-47D1-44BF-B8B1-A0B8524A8ED8}" destId="{64B3B1B0-A131-4B13-BFD4-62203659ED3B}" srcOrd="0" destOrd="0" presId="urn:microsoft.com/office/officeart/2005/8/layout/vList4"/>
    <dgm:cxn modelId="{9D479D9C-0A66-4623-9694-BA5CC151042A}" type="presOf" srcId="{5401C4C9-E96E-4C52-9DEA-FCCBCAF84214}" destId="{41F04E3A-8DB4-4FC5-BE73-CA7EF53C2993}" srcOrd="1" destOrd="2" presId="urn:microsoft.com/office/officeart/2005/8/layout/vList4"/>
    <dgm:cxn modelId="{A26C24B7-A1BC-4797-A6E3-08C3AF2147A1}" type="presOf" srcId="{5401C4C9-E96E-4C52-9DEA-FCCBCAF84214}" destId="{FF9B4C75-D940-431A-89FB-95E48C2A3CDF}" srcOrd="0" destOrd="2" presId="urn:microsoft.com/office/officeart/2005/8/layout/vList4"/>
    <dgm:cxn modelId="{7A7294C2-495B-464C-AA74-7E4BE05DB3ED}" type="presOf" srcId="{E17080A7-9409-46B9-86F2-68FFDCE9D707}" destId="{E0C777A1-1683-4B48-B130-9D8A27C70219}" srcOrd="1" destOrd="1" presId="urn:microsoft.com/office/officeart/2005/8/layout/vList4"/>
    <dgm:cxn modelId="{EDEC00C8-D00C-4EDF-9F9B-C3E86A0F8B00}" type="presOf" srcId="{E17080A7-9409-46B9-86F2-68FFDCE9D707}" destId="{5A668A34-DE7A-4E90-BE74-1A01446D3741}" srcOrd="0" destOrd="1" presId="urn:microsoft.com/office/officeart/2005/8/layout/vList4"/>
    <dgm:cxn modelId="{DA5206E1-372E-4EE7-8750-22C670170E05}" srcId="{8F9CA5AA-F005-442A-A6BE-5CA3EE4D35ED}" destId="{CA0CDF06-D5BA-49CE-B409-B720DF074782}" srcOrd="1" destOrd="0" parTransId="{C9EAE55E-F40A-44A6-9D3D-CA43CA903117}" sibTransId="{885B4E77-F71E-4762-929F-C3D6F252B9F8}"/>
    <dgm:cxn modelId="{B928DDE1-A2ED-4C9E-B451-ACFFA2BC4C20}" srcId="{5E8F141B-47D1-44BF-B8B1-A0B8524A8ED8}" destId="{397FF7C6-DDFB-4FF8-B3B5-DB3BEC83CD9C}" srcOrd="2" destOrd="0" parTransId="{62A29BAB-B4F4-4CDA-AA08-25A8720C5327}" sibTransId="{CF275232-24F1-4D8E-9F02-0EBA41DDF212}"/>
    <dgm:cxn modelId="{698F04E3-DE53-4277-8E8F-F081F9D4ECBF}" type="presOf" srcId="{ED348938-9787-4805-9B53-623E33F179C9}" destId="{41F04E3A-8DB4-4FC5-BE73-CA7EF53C2993}" srcOrd="1" destOrd="3" presId="urn:microsoft.com/office/officeart/2005/8/layout/vList4"/>
    <dgm:cxn modelId="{26AA62E3-7773-478E-A704-25FD879161C7}" type="presOf" srcId="{25204760-9830-4B21-B85F-5111B2ECB86B}" destId="{5A668A34-DE7A-4E90-BE74-1A01446D3741}" srcOrd="0" destOrd="2" presId="urn:microsoft.com/office/officeart/2005/8/layout/vList4"/>
    <dgm:cxn modelId="{444043E6-3153-4082-835D-D2412225FF9E}" type="presOf" srcId="{5E8F141B-47D1-44BF-B8B1-A0B8524A8ED8}" destId="{B274B157-F228-45BF-A4FC-5DC7EAF209A7}" srcOrd="1" destOrd="0" presId="urn:microsoft.com/office/officeart/2005/8/layout/vList4"/>
    <dgm:cxn modelId="{DA83DDF1-3BF1-455B-A34A-F21933ACB0F7}" type="presOf" srcId="{8F9CA5AA-F005-442A-A6BE-5CA3EE4D35ED}" destId="{068BFC27-4E95-4CD6-A815-C20A4341DCC2}" srcOrd="0" destOrd="0" presId="urn:microsoft.com/office/officeart/2005/8/layout/vList4"/>
    <dgm:cxn modelId="{0D5725F5-4D36-4E05-A814-162F3965BDAE}" srcId="{CA0CDF06-D5BA-49CE-B409-B720DF074782}" destId="{5401C4C9-E96E-4C52-9DEA-FCCBCAF84214}" srcOrd="1" destOrd="0" parTransId="{617E4E06-A994-4D17-9DBB-EEF73ED17782}" sibTransId="{C8A2299E-7E79-42CE-BB9F-B703F4555C68}"/>
    <dgm:cxn modelId="{3FD4BE8D-5A2B-4ECA-A849-D8CA3FED6DFC}" type="presParOf" srcId="{068BFC27-4E95-4CD6-A815-C20A4341DCC2}" destId="{B1AEE8B3-93E5-4FBA-9E16-7C239DB7F7F0}" srcOrd="0" destOrd="0" presId="urn:microsoft.com/office/officeart/2005/8/layout/vList4"/>
    <dgm:cxn modelId="{70F0A904-E657-4849-A85C-2B2BA3BA783F}" type="presParOf" srcId="{B1AEE8B3-93E5-4FBA-9E16-7C239DB7F7F0}" destId="{5A668A34-DE7A-4E90-BE74-1A01446D3741}" srcOrd="0" destOrd="0" presId="urn:microsoft.com/office/officeart/2005/8/layout/vList4"/>
    <dgm:cxn modelId="{32B9665D-4DF8-43C6-BD02-51724BC319A5}" type="presParOf" srcId="{B1AEE8B3-93E5-4FBA-9E16-7C239DB7F7F0}" destId="{46EDCE62-3D3C-412D-A81E-FB000682D40C}" srcOrd="1" destOrd="0" presId="urn:microsoft.com/office/officeart/2005/8/layout/vList4"/>
    <dgm:cxn modelId="{5A54B9CF-8135-4F71-8CFE-DE1916355830}" type="presParOf" srcId="{B1AEE8B3-93E5-4FBA-9E16-7C239DB7F7F0}" destId="{E0C777A1-1683-4B48-B130-9D8A27C70219}" srcOrd="2" destOrd="0" presId="urn:microsoft.com/office/officeart/2005/8/layout/vList4"/>
    <dgm:cxn modelId="{37C20FAC-FE7A-4E40-87CB-8E3C3935ACAD}" type="presParOf" srcId="{068BFC27-4E95-4CD6-A815-C20A4341DCC2}" destId="{A8AA296F-4078-43E6-82A8-457B39BD6069}" srcOrd="1" destOrd="0" presId="urn:microsoft.com/office/officeart/2005/8/layout/vList4"/>
    <dgm:cxn modelId="{E2A6EFA8-C744-4189-8703-61BE97E670C6}" type="presParOf" srcId="{068BFC27-4E95-4CD6-A815-C20A4341DCC2}" destId="{EE618AE5-2B46-4BD2-B801-79CA1700A74C}" srcOrd="2" destOrd="0" presId="urn:microsoft.com/office/officeart/2005/8/layout/vList4"/>
    <dgm:cxn modelId="{7AB9CEE3-4C67-46D6-93D1-5EC731BEC2C3}" type="presParOf" srcId="{EE618AE5-2B46-4BD2-B801-79CA1700A74C}" destId="{FF9B4C75-D940-431A-89FB-95E48C2A3CDF}" srcOrd="0" destOrd="0" presId="urn:microsoft.com/office/officeart/2005/8/layout/vList4"/>
    <dgm:cxn modelId="{C2FC7D09-C487-4640-BD65-F69FB652F839}" type="presParOf" srcId="{EE618AE5-2B46-4BD2-B801-79CA1700A74C}" destId="{52A8E413-B81C-46AF-850B-D3F03252DFD9}" srcOrd="1" destOrd="0" presId="urn:microsoft.com/office/officeart/2005/8/layout/vList4"/>
    <dgm:cxn modelId="{9550C7F8-C087-4F5B-9042-EDC8E1C0A667}" type="presParOf" srcId="{EE618AE5-2B46-4BD2-B801-79CA1700A74C}" destId="{41F04E3A-8DB4-4FC5-BE73-CA7EF53C2993}" srcOrd="2" destOrd="0" presId="urn:microsoft.com/office/officeart/2005/8/layout/vList4"/>
    <dgm:cxn modelId="{02790605-19F7-4610-92EC-F11D2ED44E5B}" type="presParOf" srcId="{068BFC27-4E95-4CD6-A815-C20A4341DCC2}" destId="{0351C06B-285B-47F9-8730-D87FEA0F250B}" srcOrd="3" destOrd="0" presId="urn:microsoft.com/office/officeart/2005/8/layout/vList4"/>
    <dgm:cxn modelId="{FE53C8D5-FF8C-4B7F-8188-6997F8B5F3FF}" type="presParOf" srcId="{068BFC27-4E95-4CD6-A815-C20A4341DCC2}" destId="{98570A38-50A7-498F-BD1F-65933133099D}" srcOrd="4" destOrd="0" presId="urn:microsoft.com/office/officeart/2005/8/layout/vList4"/>
    <dgm:cxn modelId="{0A4B7C34-C9E1-430A-800B-25E71A177E02}" type="presParOf" srcId="{98570A38-50A7-498F-BD1F-65933133099D}" destId="{64B3B1B0-A131-4B13-BFD4-62203659ED3B}" srcOrd="0" destOrd="0" presId="urn:microsoft.com/office/officeart/2005/8/layout/vList4"/>
    <dgm:cxn modelId="{1B70735D-1A6F-4118-867F-728719C50E5F}" type="presParOf" srcId="{98570A38-50A7-498F-BD1F-65933133099D}" destId="{8B4C9CF3-1F44-4EF7-9472-59E6C299CA8F}" srcOrd="1" destOrd="0" presId="urn:microsoft.com/office/officeart/2005/8/layout/vList4"/>
    <dgm:cxn modelId="{7C98CC84-3E88-40C1-8D0A-C4058DE15FFF}" type="presParOf" srcId="{98570A38-50A7-498F-BD1F-65933133099D}" destId="{B274B157-F228-45BF-A4FC-5DC7EAF209A7}"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E7FB9-7252-4913-89C0-078900F3AE9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11DB50F5-FD44-4B35-B2A9-0A36BF5ACC21}">
      <dgm:prSet phldrT="[Text]"/>
      <dgm:spPr>
        <a:solidFill>
          <a:srgbClr val="62A39F"/>
        </a:solidFill>
      </dgm:spPr>
      <dgm:t>
        <a:bodyPr/>
        <a:lstStyle/>
        <a:p>
          <a:r>
            <a:rPr lang="en-US" dirty="0"/>
            <a:t>Large nuclei split into smaller nuclei</a:t>
          </a:r>
        </a:p>
      </dgm:t>
    </dgm:pt>
    <dgm:pt modelId="{CEDFFF8C-EF56-49F9-9D5A-22E8C4A03B04}" type="parTrans" cxnId="{035140AD-1EE6-4AFB-9CBB-F5702265C77E}">
      <dgm:prSet/>
      <dgm:spPr/>
      <dgm:t>
        <a:bodyPr/>
        <a:lstStyle/>
        <a:p>
          <a:endParaRPr lang="en-US"/>
        </a:p>
      </dgm:t>
    </dgm:pt>
    <dgm:pt modelId="{EAF9790E-DBD9-4058-BCB8-07ECF1D259FF}" type="sibTrans" cxnId="{035140AD-1EE6-4AFB-9CBB-F5702265C77E}">
      <dgm:prSet/>
      <dgm:spPr/>
      <dgm:t>
        <a:bodyPr/>
        <a:lstStyle/>
        <a:p>
          <a:endParaRPr lang="en-US"/>
        </a:p>
      </dgm:t>
    </dgm:pt>
    <dgm:pt modelId="{C431339C-7AAE-4D44-8AEC-730AD084DEBA}">
      <dgm:prSet phldrT="[Text]"/>
      <dgm:spPr>
        <a:solidFill>
          <a:srgbClr val="379EAA"/>
        </a:solidFill>
      </dgm:spPr>
      <dgm:t>
        <a:bodyPr/>
        <a:lstStyle/>
        <a:p>
          <a:r>
            <a:rPr lang="en-US" dirty="0"/>
            <a:t>Requires a critical mass to sustain the reaction</a:t>
          </a:r>
        </a:p>
      </dgm:t>
    </dgm:pt>
    <dgm:pt modelId="{46F3624F-5EA6-4871-86B9-480EF2242056}" type="parTrans" cxnId="{24393ECF-56AE-431D-8447-707BCFDADC4F}">
      <dgm:prSet/>
      <dgm:spPr/>
      <dgm:t>
        <a:bodyPr/>
        <a:lstStyle/>
        <a:p>
          <a:endParaRPr lang="en-US"/>
        </a:p>
      </dgm:t>
    </dgm:pt>
    <dgm:pt modelId="{E22FE0DB-A07A-444D-B72A-C45843AEEDB9}" type="sibTrans" cxnId="{24393ECF-56AE-431D-8447-707BCFDADC4F}">
      <dgm:prSet/>
      <dgm:spPr/>
      <dgm:t>
        <a:bodyPr/>
        <a:lstStyle/>
        <a:p>
          <a:endParaRPr lang="en-US"/>
        </a:p>
      </dgm:t>
    </dgm:pt>
    <dgm:pt modelId="{C98E548C-05C4-4310-80E3-1CCF4951E8B1}">
      <dgm:prSet phldrT="[Text]"/>
      <dgm:spPr>
        <a:solidFill>
          <a:srgbClr val="177FA6"/>
        </a:solidFill>
      </dgm:spPr>
      <dgm:t>
        <a:bodyPr/>
        <a:lstStyle/>
        <a:p>
          <a:r>
            <a:rPr lang="en-US" dirty="0"/>
            <a:t>Process used in Naval vessels as well as nuclear power plants</a:t>
          </a:r>
        </a:p>
      </dgm:t>
    </dgm:pt>
    <dgm:pt modelId="{3655E057-8490-4461-A991-BD1682E4494A}" type="parTrans" cxnId="{C5E6CC7F-CA12-4078-8A25-6D71CB3F4279}">
      <dgm:prSet/>
      <dgm:spPr/>
      <dgm:t>
        <a:bodyPr/>
        <a:lstStyle/>
        <a:p>
          <a:endParaRPr lang="en-US"/>
        </a:p>
      </dgm:t>
    </dgm:pt>
    <dgm:pt modelId="{FA349768-EC0B-466A-9B5B-695ADCB73ACB}" type="sibTrans" cxnId="{C5E6CC7F-CA12-4078-8A25-6D71CB3F4279}">
      <dgm:prSet/>
      <dgm:spPr/>
      <dgm:t>
        <a:bodyPr/>
        <a:lstStyle/>
        <a:p>
          <a:endParaRPr lang="en-US"/>
        </a:p>
      </dgm:t>
    </dgm:pt>
    <dgm:pt modelId="{77826C12-0ED5-4641-B28C-AB8F1345E66B}">
      <dgm:prSet phldrT="[Text]"/>
      <dgm:spPr/>
      <dgm:t>
        <a:bodyPr/>
        <a:lstStyle/>
        <a:p>
          <a:r>
            <a:rPr lang="en-US" dirty="0"/>
            <a:t>Power plants use U-235</a:t>
          </a:r>
        </a:p>
      </dgm:t>
    </dgm:pt>
    <dgm:pt modelId="{75AC00DF-53A6-4E43-A44B-63264D4D3FA9}" type="parTrans" cxnId="{75518C7A-FBA9-421A-9470-02A85DFBAFAA}">
      <dgm:prSet/>
      <dgm:spPr/>
      <dgm:t>
        <a:bodyPr/>
        <a:lstStyle/>
        <a:p>
          <a:endParaRPr lang="en-US"/>
        </a:p>
      </dgm:t>
    </dgm:pt>
    <dgm:pt modelId="{9FFD917C-C765-45D3-9BA5-0A3338C44301}" type="sibTrans" cxnId="{75518C7A-FBA9-421A-9470-02A85DFBAFAA}">
      <dgm:prSet/>
      <dgm:spPr/>
      <dgm:t>
        <a:bodyPr/>
        <a:lstStyle/>
        <a:p>
          <a:endParaRPr lang="en-US"/>
        </a:p>
      </dgm:t>
    </dgm:pt>
    <dgm:pt modelId="{54EE5806-99C7-4FE8-8E32-64019DC70407}" type="pres">
      <dgm:prSet presAssocID="{4B6E7FB9-7252-4913-89C0-078900F3AE9B}" presName="linear" presStyleCnt="0">
        <dgm:presLayoutVars>
          <dgm:animLvl val="lvl"/>
          <dgm:resizeHandles val="exact"/>
        </dgm:presLayoutVars>
      </dgm:prSet>
      <dgm:spPr/>
    </dgm:pt>
    <dgm:pt modelId="{D59DBB6D-D0A4-469B-88F1-68DBBB1B3D88}" type="pres">
      <dgm:prSet presAssocID="{11DB50F5-FD44-4B35-B2A9-0A36BF5ACC21}" presName="parentText" presStyleLbl="node1" presStyleIdx="0" presStyleCnt="4">
        <dgm:presLayoutVars>
          <dgm:chMax val="0"/>
          <dgm:bulletEnabled val="1"/>
        </dgm:presLayoutVars>
      </dgm:prSet>
      <dgm:spPr/>
    </dgm:pt>
    <dgm:pt modelId="{75941500-4D8E-4025-B7B9-BBC7F373D268}" type="pres">
      <dgm:prSet presAssocID="{EAF9790E-DBD9-4058-BCB8-07ECF1D259FF}" presName="spacer" presStyleCnt="0"/>
      <dgm:spPr/>
    </dgm:pt>
    <dgm:pt modelId="{95610394-20B3-49A3-A0EA-A70450637E11}" type="pres">
      <dgm:prSet presAssocID="{C431339C-7AAE-4D44-8AEC-730AD084DEBA}" presName="parentText" presStyleLbl="node1" presStyleIdx="1" presStyleCnt="4">
        <dgm:presLayoutVars>
          <dgm:chMax val="0"/>
          <dgm:bulletEnabled val="1"/>
        </dgm:presLayoutVars>
      </dgm:prSet>
      <dgm:spPr/>
    </dgm:pt>
    <dgm:pt modelId="{02B0D213-5AAA-43A3-9520-EF270A8203D2}" type="pres">
      <dgm:prSet presAssocID="{E22FE0DB-A07A-444D-B72A-C45843AEEDB9}" presName="spacer" presStyleCnt="0"/>
      <dgm:spPr/>
    </dgm:pt>
    <dgm:pt modelId="{CC0EA62D-E489-4772-89F1-1496F5B5211C}" type="pres">
      <dgm:prSet presAssocID="{C98E548C-05C4-4310-80E3-1CCF4951E8B1}" presName="parentText" presStyleLbl="node1" presStyleIdx="2" presStyleCnt="4">
        <dgm:presLayoutVars>
          <dgm:chMax val="0"/>
          <dgm:bulletEnabled val="1"/>
        </dgm:presLayoutVars>
      </dgm:prSet>
      <dgm:spPr/>
    </dgm:pt>
    <dgm:pt modelId="{0BD8FF11-1981-43DA-A115-54933511EC14}" type="pres">
      <dgm:prSet presAssocID="{FA349768-EC0B-466A-9B5B-695ADCB73ACB}" presName="spacer" presStyleCnt="0"/>
      <dgm:spPr/>
    </dgm:pt>
    <dgm:pt modelId="{D15F5E79-574A-4EDD-8DD9-28AD0AC025CA}" type="pres">
      <dgm:prSet presAssocID="{77826C12-0ED5-4641-B28C-AB8F1345E66B}" presName="parentText" presStyleLbl="node1" presStyleIdx="3" presStyleCnt="4">
        <dgm:presLayoutVars>
          <dgm:chMax val="0"/>
          <dgm:bulletEnabled val="1"/>
        </dgm:presLayoutVars>
      </dgm:prSet>
      <dgm:spPr/>
    </dgm:pt>
  </dgm:ptLst>
  <dgm:cxnLst>
    <dgm:cxn modelId="{08A57121-DFFB-462F-8D5D-BBEFD57EFC55}" type="presOf" srcId="{11DB50F5-FD44-4B35-B2A9-0A36BF5ACC21}" destId="{D59DBB6D-D0A4-469B-88F1-68DBBB1B3D88}" srcOrd="0" destOrd="0" presId="urn:microsoft.com/office/officeart/2005/8/layout/vList2"/>
    <dgm:cxn modelId="{5176345E-A454-4D2B-8096-6ACD2B58107A}" type="presOf" srcId="{C98E548C-05C4-4310-80E3-1CCF4951E8B1}" destId="{CC0EA62D-E489-4772-89F1-1496F5B5211C}" srcOrd="0" destOrd="0" presId="urn:microsoft.com/office/officeart/2005/8/layout/vList2"/>
    <dgm:cxn modelId="{56E41F4A-BAD6-4655-8D49-3D0592851A51}" type="presOf" srcId="{77826C12-0ED5-4641-B28C-AB8F1345E66B}" destId="{D15F5E79-574A-4EDD-8DD9-28AD0AC025CA}" srcOrd="0" destOrd="0" presId="urn:microsoft.com/office/officeart/2005/8/layout/vList2"/>
    <dgm:cxn modelId="{75518C7A-FBA9-421A-9470-02A85DFBAFAA}" srcId="{4B6E7FB9-7252-4913-89C0-078900F3AE9B}" destId="{77826C12-0ED5-4641-B28C-AB8F1345E66B}" srcOrd="3" destOrd="0" parTransId="{75AC00DF-53A6-4E43-A44B-63264D4D3FA9}" sibTransId="{9FFD917C-C765-45D3-9BA5-0A3338C44301}"/>
    <dgm:cxn modelId="{C5E6CC7F-CA12-4078-8A25-6D71CB3F4279}" srcId="{4B6E7FB9-7252-4913-89C0-078900F3AE9B}" destId="{C98E548C-05C4-4310-80E3-1CCF4951E8B1}" srcOrd="2" destOrd="0" parTransId="{3655E057-8490-4461-A991-BD1682E4494A}" sibTransId="{FA349768-EC0B-466A-9B5B-695ADCB73ACB}"/>
    <dgm:cxn modelId="{A6A3DD87-14BA-4556-B5CD-12CCEB184B70}" type="presOf" srcId="{C431339C-7AAE-4D44-8AEC-730AD084DEBA}" destId="{95610394-20B3-49A3-A0EA-A70450637E11}" srcOrd="0" destOrd="0" presId="urn:microsoft.com/office/officeart/2005/8/layout/vList2"/>
    <dgm:cxn modelId="{035140AD-1EE6-4AFB-9CBB-F5702265C77E}" srcId="{4B6E7FB9-7252-4913-89C0-078900F3AE9B}" destId="{11DB50F5-FD44-4B35-B2A9-0A36BF5ACC21}" srcOrd="0" destOrd="0" parTransId="{CEDFFF8C-EF56-49F9-9D5A-22E8C4A03B04}" sibTransId="{EAF9790E-DBD9-4058-BCB8-07ECF1D259FF}"/>
    <dgm:cxn modelId="{24393ECF-56AE-431D-8447-707BCFDADC4F}" srcId="{4B6E7FB9-7252-4913-89C0-078900F3AE9B}" destId="{C431339C-7AAE-4D44-8AEC-730AD084DEBA}" srcOrd="1" destOrd="0" parTransId="{46F3624F-5EA6-4871-86B9-480EF2242056}" sibTransId="{E22FE0DB-A07A-444D-B72A-C45843AEEDB9}"/>
    <dgm:cxn modelId="{09CC68D8-7FD1-4E07-BA13-DD58370AECA0}" type="presOf" srcId="{4B6E7FB9-7252-4913-89C0-078900F3AE9B}" destId="{54EE5806-99C7-4FE8-8E32-64019DC70407}" srcOrd="0" destOrd="0" presId="urn:microsoft.com/office/officeart/2005/8/layout/vList2"/>
    <dgm:cxn modelId="{373EB2AA-C65F-40DC-A344-9D1F746F4214}" type="presParOf" srcId="{54EE5806-99C7-4FE8-8E32-64019DC70407}" destId="{D59DBB6D-D0A4-469B-88F1-68DBBB1B3D88}" srcOrd="0" destOrd="0" presId="urn:microsoft.com/office/officeart/2005/8/layout/vList2"/>
    <dgm:cxn modelId="{1DC41314-1637-453E-8F85-72B0C5CCE687}" type="presParOf" srcId="{54EE5806-99C7-4FE8-8E32-64019DC70407}" destId="{75941500-4D8E-4025-B7B9-BBC7F373D268}" srcOrd="1" destOrd="0" presId="urn:microsoft.com/office/officeart/2005/8/layout/vList2"/>
    <dgm:cxn modelId="{E27A9A14-73FD-4B44-8BAE-D0FBA4242FE0}" type="presParOf" srcId="{54EE5806-99C7-4FE8-8E32-64019DC70407}" destId="{95610394-20B3-49A3-A0EA-A70450637E11}" srcOrd="2" destOrd="0" presId="urn:microsoft.com/office/officeart/2005/8/layout/vList2"/>
    <dgm:cxn modelId="{A2B9640D-7576-414B-B625-3C9C21D58ACE}" type="presParOf" srcId="{54EE5806-99C7-4FE8-8E32-64019DC70407}" destId="{02B0D213-5AAA-43A3-9520-EF270A8203D2}" srcOrd="3" destOrd="0" presId="urn:microsoft.com/office/officeart/2005/8/layout/vList2"/>
    <dgm:cxn modelId="{32354281-5EF9-4D4C-9EFF-A964EAD9CDFE}" type="presParOf" srcId="{54EE5806-99C7-4FE8-8E32-64019DC70407}" destId="{CC0EA62D-E489-4772-89F1-1496F5B5211C}" srcOrd="4" destOrd="0" presId="urn:microsoft.com/office/officeart/2005/8/layout/vList2"/>
    <dgm:cxn modelId="{CAFA71DE-ED83-463B-AA06-E73956714311}" type="presParOf" srcId="{54EE5806-99C7-4FE8-8E32-64019DC70407}" destId="{0BD8FF11-1981-43DA-A115-54933511EC14}" srcOrd="5" destOrd="0" presId="urn:microsoft.com/office/officeart/2005/8/layout/vList2"/>
    <dgm:cxn modelId="{CA67203C-7FE5-4BFB-A86F-D8524249C3AE}" type="presParOf" srcId="{54EE5806-99C7-4FE8-8E32-64019DC70407}" destId="{D15F5E79-574A-4EDD-8DD9-28AD0AC025CA}"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71C0EC-DBE6-4BF1-B5D0-A62137BD45E8}"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5C86A13E-7DE6-4CD8-8349-6B7694A69E8C}">
      <dgm:prSet phldrT="[Text]"/>
      <dgm:spPr/>
      <dgm:t>
        <a:bodyPr/>
        <a:lstStyle/>
        <a:p>
          <a:r>
            <a:rPr lang="en-US" dirty="0"/>
            <a:t>No Air Pollution from Generation</a:t>
          </a:r>
        </a:p>
      </dgm:t>
    </dgm:pt>
    <dgm:pt modelId="{02D1BD52-796E-4307-BF62-00F8FBAD0DDF}" type="parTrans" cxnId="{1FA7D425-4240-48AD-9331-5F3C3A568EAC}">
      <dgm:prSet/>
      <dgm:spPr/>
      <dgm:t>
        <a:bodyPr/>
        <a:lstStyle/>
        <a:p>
          <a:endParaRPr lang="en-US"/>
        </a:p>
      </dgm:t>
    </dgm:pt>
    <dgm:pt modelId="{274E4327-AD94-4AF9-8F64-7867E671CF71}" type="sibTrans" cxnId="{1FA7D425-4240-48AD-9331-5F3C3A568EAC}">
      <dgm:prSet/>
      <dgm:spPr/>
      <dgm:t>
        <a:bodyPr/>
        <a:lstStyle/>
        <a:p>
          <a:endParaRPr lang="en-US"/>
        </a:p>
      </dgm:t>
    </dgm:pt>
    <dgm:pt modelId="{AE4F6CDE-1C40-4ACC-9A5E-2ED012AE8C3C}">
      <dgm:prSet phldrT="[Text]"/>
      <dgm:spPr/>
      <dgm:t>
        <a:bodyPr/>
        <a:lstStyle/>
        <a:p>
          <a:r>
            <a:rPr lang="en-US" dirty="0"/>
            <a:t>No Carbon Emissions from Generation</a:t>
          </a:r>
        </a:p>
      </dgm:t>
    </dgm:pt>
    <dgm:pt modelId="{D63538BB-0876-450E-8CCB-C156B75D4449}" type="parTrans" cxnId="{74028293-0F9F-4E0A-8C11-85C9DC111C0C}">
      <dgm:prSet/>
      <dgm:spPr/>
      <dgm:t>
        <a:bodyPr/>
        <a:lstStyle/>
        <a:p>
          <a:endParaRPr lang="en-US"/>
        </a:p>
      </dgm:t>
    </dgm:pt>
    <dgm:pt modelId="{BF5EF65F-A76F-4FB8-80E5-B360BD49D648}" type="sibTrans" cxnId="{74028293-0F9F-4E0A-8C11-85C9DC111C0C}">
      <dgm:prSet/>
      <dgm:spPr/>
      <dgm:t>
        <a:bodyPr/>
        <a:lstStyle/>
        <a:p>
          <a:endParaRPr lang="en-US"/>
        </a:p>
      </dgm:t>
    </dgm:pt>
    <dgm:pt modelId="{2140504E-D7B3-49D4-BFCE-427044188A3F}">
      <dgm:prSet phldrT="[Text]"/>
      <dgm:spPr/>
      <dgm:t>
        <a:bodyPr/>
        <a:lstStyle/>
        <a:p>
          <a:r>
            <a:rPr lang="en-US" dirty="0"/>
            <a:t>High Energy Density in Uranium</a:t>
          </a:r>
        </a:p>
      </dgm:t>
    </dgm:pt>
    <dgm:pt modelId="{E5A7B735-6B9E-445B-9E13-12E012E8BCD9}" type="parTrans" cxnId="{953B3250-7AA1-449E-B095-DAD1D036D118}">
      <dgm:prSet/>
      <dgm:spPr/>
      <dgm:t>
        <a:bodyPr/>
        <a:lstStyle/>
        <a:p>
          <a:endParaRPr lang="en-US"/>
        </a:p>
      </dgm:t>
    </dgm:pt>
    <dgm:pt modelId="{B21C4BB3-006F-438F-972A-004162E40EC8}" type="sibTrans" cxnId="{953B3250-7AA1-449E-B095-DAD1D036D118}">
      <dgm:prSet/>
      <dgm:spPr/>
      <dgm:t>
        <a:bodyPr/>
        <a:lstStyle/>
        <a:p>
          <a:endParaRPr lang="en-US"/>
        </a:p>
      </dgm:t>
    </dgm:pt>
    <dgm:pt modelId="{849C7A85-B978-4D28-AEFC-DC5E6FF3C6B0}">
      <dgm:prSet phldrT="[Text]"/>
      <dgm:spPr/>
      <dgm:t>
        <a:bodyPr/>
        <a:lstStyle/>
        <a:p>
          <a:r>
            <a:rPr lang="en-US" dirty="0"/>
            <a:t>Operating Cost is Low After Construction</a:t>
          </a:r>
        </a:p>
      </dgm:t>
    </dgm:pt>
    <dgm:pt modelId="{314DEEDD-977B-44E2-A4A1-380F2CCB7438}" type="parTrans" cxnId="{CB5EB292-3E4D-40F1-9C2D-0DF93796A702}">
      <dgm:prSet/>
      <dgm:spPr/>
      <dgm:t>
        <a:bodyPr/>
        <a:lstStyle/>
        <a:p>
          <a:endParaRPr lang="en-US"/>
        </a:p>
      </dgm:t>
    </dgm:pt>
    <dgm:pt modelId="{9B162F87-1F7F-4C66-9CD6-5F390C6AEFAD}" type="sibTrans" cxnId="{CB5EB292-3E4D-40F1-9C2D-0DF93796A702}">
      <dgm:prSet/>
      <dgm:spPr/>
      <dgm:t>
        <a:bodyPr/>
        <a:lstStyle/>
        <a:p>
          <a:endParaRPr lang="en-US"/>
        </a:p>
      </dgm:t>
    </dgm:pt>
    <dgm:pt modelId="{7183AECC-DFA0-438F-8E2A-9C31F71F23A1}">
      <dgm:prSet phldrT="[Text]"/>
      <dgm:spPr/>
      <dgm:t>
        <a:bodyPr/>
        <a:lstStyle/>
        <a:p>
          <a:r>
            <a:rPr lang="en-US" dirty="0"/>
            <a:t>One fuel pellet = 1 ton coal</a:t>
          </a:r>
        </a:p>
      </dgm:t>
    </dgm:pt>
    <dgm:pt modelId="{C9935E2F-B1B8-4ED5-B357-60359855866B}" type="parTrans" cxnId="{B13B0FE7-78DD-48D3-8E0A-45CFFB788C77}">
      <dgm:prSet/>
      <dgm:spPr/>
      <dgm:t>
        <a:bodyPr/>
        <a:lstStyle/>
        <a:p>
          <a:endParaRPr lang="en-US"/>
        </a:p>
      </dgm:t>
    </dgm:pt>
    <dgm:pt modelId="{7416CD91-0BF7-424D-B318-F4DCE1DF84F3}" type="sibTrans" cxnId="{B13B0FE7-78DD-48D3-8E0A-45CFFB788C77}">
      <dgm:prSet/>
      <dgm:spPr/>
      <dgm:t>
        <a:bodyPr/>
        <a:lstStyle/>
        <a:p>
          <a:endParaRPr lang="en-US"/>
        </a:p>
      </dgm:t>
    </dgm:pt>
    <dgm:pt modelId="{EBA428EB-1C8B-4EB5-8A9D-657CD66FB054}" type="pres">
      <dgm:prSet presAssocID="{2D71C0EC-DBE6-4BF1-B5D0-A62137BD45E8}" presName="Name0" presStyleCnt="0">
        <dgm:presLayoutVars>
          <dgm:dir/>
          <dgm:resizeHandles val="exact"/>
        </dgm:presLayoutVars>
      </dgm:prSet>
      <dgm:spPr/>
    </dgm:pt>
    <dgm:pt modelId="{4BDB2F47-A9DA-46DD-ABBA-24B3593BDA5E}" type="pres">
      <dgm:prSet presAssocID="{5C86A13E-7DE6-4CD8-8349-6B7694A69E8C}" presName="node" presStyleLbl="node1" presStyleIdx="0" presStyleCnt="4">
        <dgm:presLayoutVars>
          <dgm:bulletEnabled val="1"/>
        </dgm:presLayoutVars>
      </dgm:prSet>
      <dgm:spPr/>
    </dgm:pt>
    <dgm:pt modelId="{A5F695FC-F0B1-4FB0-8DB5-026B97F03814}" type="pres">
      <dgm:prSet presAssocID="{274E4327-AD94-4AF9-8F64-7867E671CF71}" presName="sibTrans" presStyleCnt="0"/>
      <dgm:spPr/>
    </dgm:pt>
    <dgm:pt modelId="{06B5DABA-A2C1-4F35-B3C8-43AB961E0FB1}" type="pres">
      <dgm:prSet presAssocID="{AE4F6CDE-1C40-4ACC-9A5E-2ED012AE8C3C}" presName="node" presStyleLbl="node1" presStyleIdx="1" presStyleCnt="4">
        <dgm:presLayoutVars>
          <dgm:bulletEnabled val="1"/>
        </dgm:presLayoutVars>
      </dgm:prSet>
      <dgm:spPr/>
    </dgm:pt>
    <dgm:pt modelId="{1BACF1C7-2116-4A55-B69A-4536BBC3FAA4}" type="pres">
      <dgm:prSet presAssocID="{BF5EF65F-A76F-4FB8-80E5-B360BD49D648}" presName="sibTrans" presStyleCnt="0"/>
      <dgm:spPr/>
    </dgm:pt>
    <dgm:pt modelId="{9B325782-1350-4DD7-A08A-8C18D1F0C4D7}" type="pres">
      <dgm:prSet presAssocID="{2140504E-D7B3-49D4-BFCE-427044188A3F}" presName="node" presStyleLbl="node1" presStyleIdx="2" presStyleCnt="4">
        <dgm:presLayoutVars>
          <dgm:bulletEnabled val="1"/>
        </dgm:presLayoutVars>
      </dgm:prSet>
      <dgm:spPr/>
    </dgm:pt>
    <dgm:pt modelId="{3720E4B2-3110-484C-A04C-6DFF20611AD2}" type="pres">
      <dgm:prSet presAssocID="{B21C4BB3-006F-438F-972A-004162E40EC8}" presName="sibTrans" presStyleCnt="0"/>
      <dgm:spPr/>
    </dgm:pt>
    <dgm:pt modelId="{1EF432D2-A241-46BF-B7E8-03B8B80B92D2}" type="pres">
      <dgm:prSet presAssocID="{849C7A85-B978-4D28-AEFC-DC5E6FF3C6B0}" presName="node" presStyleLbl="node1" presStyleIdx="3" presStyleCnt="4">
        <dgm:presLayoutVars>
          <dgm:bulletEnabled val="1"/>
        </dgm:presLayoutVars>
      </dgm:prSet>
      <dgm:spPr/>
    </dgm:pt>
  </dgm:ptLst>
  <dgm:cxnLst>
    <dgm:cxn modelId="{4D3D2F04-FAA3-4318-A9E5-76D5F1784640}" type="presOf" srcId="{5C86A13E-7DE6-4CD8-8349-6B7694A69E8C}" destId="{4BDB2F47-A9DA-46DD-ABBA-24B3593BDA5E}" srcOrd="0" destOrd="0" presId="urn:microsoft.com/office/officeart/2005/8/layout/hList6"/>
    <dgm:cxn modelId="{1FA7D425-4240-48AD-9331-5F3C3A568EAC}" srcId="{2D71C0EC-DBE6-4BF1-B5D0-A62137BD45E8}" destId="{5C86A13E-7DE6-4CD8-8349-6B7694A69E8C}" srcOrd="0" destOrd="0" parTransId="{02D1BD52-796E-4307-BF62-00F8FBAD0DDF}" sibTransId="{274E4327-AD94-4AF9-8F64-7867E671CF71}"/>
    <dgm:cxn modelId="{6D0B392F-4FF7-4835-8573-580319D81D73}" type="presOf" srcId="{2140504E-D7B3-49D4-BFCE-427044188A3F}" destId="{9B325782-1350-4DD7-A08A-8C18D1F0C4D7}" srcOrd="0" destOrd="0" presId="urn:microsoft.com/office/officeart/2005/8/layout/hList6"/>
    <dgm:cxn modelId="{90E03339-B1E4-4B29-A8BA-67E511F13EB5}" type="presOf" srcId="{2D71C0EC-DBE6-4BF1-B5D0-A62137BD45E8}" destId="{EBA428EB-1C8B-4EB5-8A9D-657CD66FB054}" srcOrd="0" destOrd="0" presId="urn:microsoft.com/office/officeart/2005/8/layout/hList6"/>
    <dgm:cxn modelId="{2BE4BE6C-05B2-4A1C-A1E9-B72811F12FA0}" type="presOf" srcId="{849C7A85-B978-4D28-AEFC-DC5E6FF3C6B0}" destId="{1EF432D2-A241-46BF-B7E8-03B8B80B92D2}" srcOrd="0" destOrd="0" presId="urn:microsoft.com/office/officeart/2005/8/layout/hList6"/>
    <dgm:cxn modelId="{953B3250-7AA1-449E-B095-DAD1D036D118}" srcId="{2D71C0EC-DBE6-4BF1-B5D0-A62137BD45E8}" destId="{2140504E-D7B3-49D4-BFCE-427044188A3F}" srcOrd="2" destOrd="0" parTransId="{E5A7B735-6B9E-445B-9E13-12E012E8BCD9}" sibTransId="{B21C4BB3-006F-438F-972A-004162E40EC8}"/>
    <dgm:cxn modelId="{CB5EB292-3E4D-40F1-9C2D-0DF93796A702}" srcId="{2D71C0EC-DBE6-4BF1-B5D0-A62137BD45E8}" destId="{849C7A85-B978-4D28-AEFC-DC5E6FF3C6B0}" srcOrd="3" destOrd="0" parTransId="{314DEEDD-977B-44E2-A4A1-380F2CCB7438}" sibTransId="{9B162F87-1F7F-4C66-9CD6-5F390C6AEFAD}"/>
    <dgm:cxn modelId="{74028293-0F9F-4E0A-8C11-85C9DC111C0C}" srcId="{2D71C0EC-DBE6-4BF1-B5D0-A62137BD45E8}" destId="{AE4F6CDE-1C40-4ACC-9A5E-2ED012AE8C3C}" srcOrd="1" destOrd="0" parTransId="{D63538BB-0876-450E-8CCB-C156B75D4449}" sibTransId="{BF5EF65F-A76F-4FB8-80E5-B360BD49D648}"/>
    <dgm:cxn modelId="{7C4679B4-A8E9-4F7C-BA28-66328891171D}" type="presOf" srcId="{AE4F6CDE-1C40-4ACC-9A5E-2ED012AE8C3C}" destId="{06B5DABA-A2C1-4F35-B3C8-43AB961E0FB1}" srcOrd="0" destOrd="0" presId="urn:microsoft.com/office/officeart/2005/8/layout/hList6"/>
    <dgm:cxn modelId="{B13B0FE7-78DD-48D3-8E0A-45CFFB788C77}" srcId="{2140504E-D7B3-49D4-BFCE-427044188A3F}" destId="{7183AECC-DFA0-438F-8E2A-9C31F71F23A1}" srcOrd="0" destOrd="0" parTransId="{C9935E2F-B1B8-4ED5-B357-60359855866B}" sibTransId="{7416CD91-0BF7-424D-B318-F4DCE1DF84F3}"/>
    <dgm:cxn modelId="{403A56F1-844D-42F3-AB05-C611DE8FBDBB}" type="presOf" srcId="{7183AECC-DFA0-438F-8E2A-9C31F71F23A1}" destId="{9B325782-1350-4DD7-A08A-8C18D1F0C4D7}" srcOrd="0" destOrd="1" presId="urn:microsoft.com/office/officeart/2005/8/layout/hList6"/>
    <dgm:cxn modelId="{255D31ED-2BC6-495D-86A4-B0E768E23715}" type="presParOf" srcId="{EBA428EB-1C8B-4EB5-8A9D-657CD66FB054}" destId="{4BDB2F47-A9DA-46DD-ABBA-24B3593BDA5E}" srcOrd="0" destOrd="0" presId="urn:microsoft.com/office/officeart/2005/8/layout/hList6"/>
    <dgm:cxn modelId="{719D373C-6E85-4A33-AF45-FF6AB3031AB8}" type="presParOf" srcId="{EBA428EB-1C8B-4EB5-8A9D-657CD66FB054}" destId="{A5F695FC-F0B1-4FB0-8DB5-026B97F03814}" srcOrd="1" destOrd="0" presId="urn:microsoft.com/office/officeart/2005/8/layout/hList6"/>
    <dgm:cxn modelId="{F5A69667-7503-4C10-B831-9BF76A2997FE}" type="presParOf" srcId="{EBA428EB-1C8B-4EB5-8A9D-657CD66FB054}" destId="{06B5DABA-A2C1-4F35-B3C8-43AB961E0FB1}" srcOrd="2" destOrd="0" presId="urn:microsoft.com/office/officeart/2005/8/layout/hList6"/>
    <dgm:cxn modelId="{7BC23AA1-7528-4FA7-8B4A-A60602271895}" type="presParOf" srcId="{EBA428EB-1C8B-4EB5-8A9D-657CD66FB054}" destId="{1BACF1C7-2116-4A55-B69A-4536BBC3FAA4}" srcOrd="3" destOrd="0" presId="urn:microsoft.com/office/officeart/2005/8/layout/hList6"/>
    <dgm:cxn modelId="{03BFD7F3-11D4-448D-A923-44362A395424}" type="presParOf" srcId="{EBA428EB-1C8B-4EB5-8A9D-657CD66FB054}" destId="{9B325782-1350-4DD7-A08A-8C18D1F0C4D7}" srcOrd="4" destOrd="0" presId="urn:microsoft.com/office/officeart/2005/8/layout/hList6"/>
    <dgm:cxn modelId="{ED752320-A66F-422F-B933-D260BD09F46A}" type="presParOf" srcId="{EBA428EB-1C8B-4EB5-8A9D-657CD66FB054}" destId="{3720E4B2-3110-484C-A04C-6DFF20611AD2}" srcOrd="5" destOrd="0" presId="urn:microsoft.com/office/officeart/2005/8/layout/hList6"/>
    <dgm:cxn modelId="{52F0FC47-FBF4-479D-934F-7818ABB0745C}" type="presParOf" srcId="{EBA428EB-1C8B-4EB5-8A9D-657CD66FB054}" destId="{1EF432D2-A241-46BF-B7E8-03B8B80B92D2}"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E4CD56-812B-4202-B77B-B4BA9C87D730}" type="doc">
      <dgm:prSet loTypeId="urn:microsoft.com/office/officeart/2005/8/layout/default" loCatId="list" qsTypeId="urn:microsoft.com/office/officeart/2005/8/quickstyle/simple1" qsCatId="simple" csTypeId="urn:microsoft.com/office/officeart/2005/8/colors/accent4_3" csCatId="accent4" phldr="1"/>
      <dgm:spPr/>
      <dgm:t>
        <a:bodyPr/>
        <a:lstStyle/>
        <a:p>
          <a:endParaRPr lang="en-US"/>
        </a:p>
      </dgm:t>
    </dgm:pt>
    <dgm:pt modelId="{2E5B4D84-726A-4A81-BF54-CBB02B6EB023}">
      <dgm:prSet phldrT="[Text]"/>
      <dgm:spPr/>
      <dgm:t>
        <a:bodyPr/>
        <a:lstStyle/>
        <a:p>
          <a:r>
            <a:rPr lang="en-US" dirty="0"/>
            <a:t>Initial Construction Costs</a:t>
          </a:r>
        </a:p>
      </dgm:t>
    </dgm:pt>
    <dgm:pt modelId="{3F0F3AFF-FA60-42B1-8D9B-28095C4B9728}" type="parTrans" cxnId="{BF72FE09-884D-4724-A1D5-0C5FAD4CF003}">
      <dgm:prSet/>
      <dgm:spPr/>
      <dgm:t>
        <a:bodyPr/>
        <a:lstStyle/>
        <a:p>
          <a:endParaRPr lang="en-US"/>
        </a:p>
      </dgm:t>
    </dgm:pt>
    <dgm:pt modelId="{8DED9525-B5B0-441B-88C8-307530A9EC89}" type="sibTrans" cxnId="{BF72FE09-884D-4724-A1D5-0C5FAD4CF003}">
      <dgm:prSet/>
      <dgm:spPr/>
      <dgm:t>
        <a:bodyPr/>
        <a:lstStyle/>
        <a:p>
          <a:endParaRPr lang="en-US"/>
        </a:p>
      </dgm:t>
    </dgm:pt>
    <dgm:pt modelId="{3EAD6F63-C1E9-40AB-BA5E-547C99327413}">
      <dgm:prSet phldrT="[Text]"/>
      <dgm:spPr/>
      <dgm:t>
        <a:bodyPr/>
        <a:lstStyle/>
        <a:p>
          <a:r>
            <a:rPr lang="en-US" dirty="0"/>
            <a:t>Radioactive Waste Byproduct</a:t>
          </a:r>
        </a:p>
      </dgm:t>
    </dgm:pt>
    <dgm:pt modelId="{D2C98755-0A9A-4647-A23F-07BBD6AE05E6}" type="parTrans" cxnId="{71D7EF81-4FF5-4AB2-A912-4986710D03E9}">
      <dgm:prSet/>
      <dgm:spPr/>
      <dgm:t>
        <a:bodyPr/>
        <a:lstStyle/>
        <a:p>
          <a:endParaRPr lang="en-US"/>
        </a:p>
      </dgm:t>
    </dgm:pt>
    <dgm:pt modelId="{034D23C6-25CD-4FA9-9712-97D6ED1D827C}" type="sibTrans" cxnId="{71D7EF81-4FF5-4AB2-A912-4986710D03E9}">
      <dgm:prSet/>
      <dgm:spPr/>
      <dgm:t>
        <a:bodyPr/>
        <a:lstStyle/>
        <a:p>
          <a:endParaRPr lang="en-US"/>
        </a:p>
      </dgm:t>
    </dgm:pt>
    <dgm:pt modelId="{0338B996-BC3E-42E4-B0CB-01D2EB35B4F7}">
      <dgm:prSet phldrT="[Text]"/>
      <dgm:spPr/>
      <dgm:t>
        <a:bodyPr/>
        <a:lstStyle/>
        <a:p>
          <a:r>
            <a:rPr lang="en-US" dirty="0"/>
            <a:t>Storage of Waste Byproduct</a:t>
          </a:r>
        </a:p>
      </dgm:t>
    </dgm:pt>
    <dgm:pt modelId="{0A74091E-0087-479D-A561-B4218A8DE468}" type="parTrans" cxnId="{A625449C-9791-4C61-8E5B-6E5B8B979886}">
      <dgm:prSet/>
      <dgm:spPr/>
      <dgm:t>
        <a:bodyPr/>
        <a:lstStyle/>
        <a:p>
          <a:endParaRPr lang="en-US"/>
        </a:p>
      </dgm:t>
    </dgm:pt>
    <dgm:pt modelId="{C5F5B997-159C-4C99-9D0E-2022C13D9FFE}" type="sibTrans" cxnId="{A625449C-9791-4C61-8E5B-6E5B8B979886}">
      <dgm:prSet/>
      <dgm:spPr/>
      <dgm:t>
        <a:bodyPr/>
        <a:lstStyle/>
        <a:p>
          <a:endParaRPr lang="en-US"/>
        </a:p>
      </dgm:t>
    </dgm:pt>
    <dgm:pt modelId="{0BCE4FC0-FE6A-4EA3-BB5E-24C9510E2D9E}">
      <dgm:prSet phldrT="[Text]"/>
      <dgm:spPr/>
      <dgm:t>
        <a:bodyPr/>
        <a:lstStyle/>
        <a:p>
          <a:r>
            <a:rPr lang="en-US" dirty="0"/>
            <a:t>Natural Disasters Pose Threat</a:t>
          </a:r>
        </a:p>
      </dgm:t>
    </dgm:pt>
    <dgm:pt modelId="{A2CF9C0F-A5F8-47C6-9E4E-42CF04C0BEB0}" type="parTrans" cxnId="{67FB8490-350D-49F9-974A-21713ADD06A6}">
      <dgm:prSet/>
      <dgm:spPr/>
      <dgm:t>
        <a:bodyPr/>
        <a:lstStyle/>
        <a:p>
          <a:endParaRPr lang="en-US"/>
        </a:p>
      </dgm:t>
    </dgm:pt>
    <dgm:pt modelId="{36DA1616-97FC-4D28-95A1-B115A8C444CE}" type="sibTrans" cxnId="{67FB8490-350D-49F9-974A-21713ADD06A6}">
      <dgm:prSet/>
      <dgm:spPr/>
      <dgm:t>
        <a:bodyPr/>
        <a:lstStyle/>
        <a:p>
          <a:endParaRPr lang="en-US"/>
        </a:p>
      </dgm:t>
    </dgm:pt>
    <dgm:pt modelId="{A796BA75-F071-4C53-8721-461CC1323070}">
      <dgm:prSet phldrT="[Text]"/>
      <dgm:spPr/>
      <dgm:t>
        <a:bodyPr/>
        <a:lstStyle/>
        <a:p>
          <a:r>
            <a:rPr lang="en-US" dirty="0"/>
            <a:t>Public Perception</a:t>
          </a:r>
        </a:p>
      </dgm:t>
    </dgm:pt>
    <dgm:pt modelId="{E5F49ED2-FA06-4EB7-8505-10CF66225D7C}" type="parTrans" cxnId="{F050F64B-C45C-4CFB-860C-77A9C658A638}">
      <dgm:prSet/>
      <dgm:spPr/>
      <dgm:t>
        <a:bodyPr/>
        <a:lstStyle/>
        <a:p>
          <a:endParaRPr lang="en-US"/>
        </a:p>
      </dgm:t>
    </dgm:pt>
    <dgm:pt modelId="{92CC83A8-939B-4C5B-A13A-7BD32195F0F2}" type="sibTrans" cxnId="{F050F64B-C45C-4CFB-860C-77A9C658A638}">
      <dgm:prSet/>
      <dgm:spPr/>
      <dgm:t>
        <a:bodyPr/>
        <a:lstStyle/>
        <a:p>
          <a:endParaRPr lang="en-US"/>
        </a:p>
      </dgm:t>
    </dgm:pt>
    <dgm:pt modelId="{0332286A-7A57-401B-BCF5-047CA019BA5F}" type="pres">
      <dgm:prSet presAssocID="{9DE4CD56-812B-4202-B77B-B4BA9C87D730}" presName="diagram" presStyleCnt="0">
        <dgm:presLayoutVars>
          <dgm:dir/>
          <dgm:resizeHandles val="exact"/>
        </dgm:presLayoutVars>
      </dgm:prSet>
      <dgm:spPr/>
    </dgm:pt>
    <dgm:pt modelId="{82096583-2586-411E-BFD5-7AC8F743F4C3}" type="pres">
      <dgm:prSet presAssocID="{2E5B4D84-726A-4A81-BF54-CBB02B6EB023}" presName="node" presStyleLbl="node1" presStyleIdx="0" presStyleCnt="5">
        <dgm:presLayoutVars>
          <dgm:bulletEnabled val="1"/>
        </dgm:presLayoutVars>
      </dgm:prSet>
      <dgm:spPr/>
    </dgm:pt>
    <dgm:pt modelId="{BB608DAE-A229-4AA2-A0CF-261C74E9042F}" type="pres">
      <dgm:prSet presAssocID="{8DED9525-B5B0-441B-88C8-307530A9EC89}" presName="sibTrans" presStyleCnt="0"/>
      <dgm:spPr/>
    </dgm:pt>
    <dgm:pt modelId="{D3BD0F68-A4B8-41CA-9408-A6EB383A3393}" type="pres">
      <dgm:prSet presAssocID="{3EAD6F63-C1E9-40AB-BA5E-547C99327413}" presName="node" presStyleLbl="node1" presStyleIdx="1" presStyleCnt="5">
        <dgm:presLayoutVars>
          <dgm:bulletEnabled val="1"/>
        </dgm:presLayoutVars>
      </dgm:prSet>
      <dgm:spPr/>
    </dgm:pt>
    <dgm:pt modelId="{CF34AA7B-CE20-4C28-8175-42D497E2331D}" type="pres">
      <dgm:prSet presAssocID="{034D23C6-25CD-4FA9-9712-97D6ED1D827C}" presName="sibTrans" presStyleCnt="0"/>
      <dgm:spPr/>
    </dgm:pt>
    <dgm:pt modelId="{091277CD-2C78-43B9-94EA-6B74542BF8DB}" type="pres">
      <dgm:prSet presAssocID="{0338B996-BC3E-42E4-B0CB-01D2EB35B4F7}" presName="node" presStyleLbl="node1" presStyleIdx="2" presStyleCnt="5">
        <dgm:presLayoutVars>
          <dgm:bulletEnabled val="1"/>
        </dgm:presLayoutVars>
      </dgm:prSet>
      <dgm:spPr/>
    </dgm:pt>
    <dgm:pt modelId="{D92E6E89-F29D-4657-B94E-B4BE192EFDEF}" type="pres">
      <dgm:prSet presAssocID="{C5F5B997-159C-4C99-9D0E-2022C13D9FFE}" presName="sibTrans" presStyleCnt="0"/>
      <dgm:spPr/>
    </dgm:pt>
    <dgm:pt modelId="{0DCC4490-EAD7-4D80-8005-F22EFC34695B}" type="pres">
      <dgm:prSet presAssocID="{0BCE4FC0-FE6A-4EA3-BB5E-24C9510E2D9E}" presName="node" presStyleLbl="node1" presStyleIdx="3" presStyleCnt="5">
        <dgm:presLayoutVars>
          <dgm:bulletEnabled val="1"/>
        </dgm:presLayoutVars>
      </dgm:prSet>
      <dgm:spPr/>
    </dgm:pt>
    <dgm:pt modelId="{B0911438-0D63-4C92-978F-DAE0C4BDF1E1}" type="pres">
      <dgm:prSet presAssocID="{36DA1616-97FC-4D28-95A1-B115A8C444CE}" presName="sibTrans" presStyleCnt="0"/>
      <dgm:spPr/>
    </dgm:pt>
    <dgm:pt modelId="{594ECD26-76C4-408E-9A7A-21FD05FA19F2}" type="pres">
      <dgm:prSet presAssocID="{A796BA75-F071-4C53-8721-461CC1323070}" presName="node" presStyleLbl="node1" presStyleIdx="4" presStyleCnt="5">
        <dgm:presLayoutVars>
          <dgm:bulletEnabled val="1"/>
        </dgm:presLayoutVars>
      </dgm:prSet>
      <dgm:spPr/>
    </dgm:pt>
  </dgm:ptLst>
  <dgm:cxnLst>
    <dgm:cxn modelId="{F8B02F09-F4AB-4D81-9614-09CF43839EF4}" type="presOf" srcId="{0BCE4FC0-FE6A-4EA3-BB5E-24C9510E2D9E}" destId="{0DCC4490-EAD7-4D80-8005-F22EFC34695B}" srcOrd="0" destOrd="0" presId="urn:microsoft.com/office/officeart/2005/8/layout/default"/>
    <dgm:cxn modelId="{BF72FE09-884D-4724-A1D5-0C5FAD4CF003}" srcId="{9DE4CD56-812B-4202-B77B-B4BA9C87D730}" destId="{2E5B4D84-726A-4A81-BF54-CBB02B6EB023}" srcOrd="0" destOrd="0" parTransId="{3F0F3AFF-FA60-42B1-8D9B-28095C4B9728}" sibTransId="{8DED9525-B5B0-441B-88C8-307530A9EC89}"/>
    <dgm:cxn modelId="{234EE72A-1D67-430F-8052-02AB52FDCF1D}" type="presOf" srcId="{0338B996-BC3E-42E4-B0CB-01D2EB35B4F7}" destId="{091277CD-2C78-43B9-94EA-6B74542BF8DB}" srcOrd="0" destOrd="0" presId="urn:microsoft.com/office/officeart/2005/8/layout/default"/>
    <dgm:cxn modelId="{F3897D3A-D68D-4AF3-9A59-D16079DD41B5}" type="presOf" srcId="{A796BA75-F071-4C53-8721-461CC1323070}" destId="{594ECD26-76C4-408E-9A7A-21FD05FA19F2}" srcOrd="0" destOrd="0" presId="urn:microsoft.com/office/officeart/2005/8/layout/default"/>
    <dgm:cxn modelId="{F050F64B-C45C-4CFB-860C-77A9C658A638}" srcId="{9DE4CD56-812B-4202-B77B-B4BA9C87D730}" destId="{A796BA75-F071-4C53-8721-461CC1323070}" srcOrd="4" destOrd="0" parTransId="{E5F49ED2-FA06-4EB7-8505-10CF66225D7C}" sibTransId="{92CC83A8-939B-4C5B-A13A-7BD32195F0F2}"/>
    <dgm:cxn modelId="{270B3F72-F525-40E4-BB1F-B8CB07A75879}" type="presOf" srcId="{9DE4CD56-812B-4202-B77B-B4BA9C87D730}" destId="{0332286A-7A57-401B-BCF5-047CA019BA5F}" srcOrd="0" destOrd="0" presId="urn:microsoft.com/office/officeart/2005/8/layout/default"/>
    <dgm:cxn modelId="{71D7EF81-4FF5-4AB2-A912-4986710D03E9}" srcId="{9DE4CD56-812B-4202-B77B-B4BA9C87D730}" destId="{3EAD6F63-C1E9-40AB-BA5E-547C99327413}" srcOrd="1" destOrd="0" parTransId="{D2C98755-0A9A-4647-A23F-07BBD6AE05E6}" sibTransId="{034D23C6-25CD-4FA9-9712-97D6ED1D827C}"/>
    <dgm:cxn modelId="{67FB8490-350D-49F9-974A-21713ADD06A6}" srcId="{9DE4CD56-812B-4202-B77B-B4BA9C87D730}" destId="{0BCE4FC0-FE6A-4EA3-BB5E-24C9510E2D9E}" srcOrd="3" destOrd="0" parTransId="{A2CF9C0F-A5F8-47C6-9E4E-42CF04C0BEB0}" sibTransId="{36DA1616-97FC-4D28-95A1-B115A8C444CE}"/>
    <dgm:cxn modelId="{A625449C-9791-4C61-8E5B-6E5B8B979886}" srcId="{9DE4CD56-812B-4202-B77B-B4BA9C87D730}" destId="{0338B996-BC3E-42E4-B0CB-01D2EB35B4F7}" srcOrd="2" destOrd="0" parTransId="{0A74091E-0087-479D-A561-B4218A8DE468}" sibTransId="{C5F5B997-159C-4C99-9D0E-2022C13D9FFE}"/>
    <dgm:cxn modelId="{3F3E41F8-99FE-46C8-8577-A227F242447B}" type="presOf" srcId="{3EAD6F63-C1E9-40AB-BA5E-547C99327413}" destId="{D3BD0F68-A4B8-41CA-9408-A6EB383A3393}" srcOrd="0" destOrd="0" presId="urn:microsoft.com/office/officeart/2005/8/layout/default"/>
    <dgm:cxn modelId="{6543A2FE-B81A-4829-84AA-3BBE956912BC}" type="presOf" srcId="{2E5B4D84-726A-4A81-BF54-CBB02B6EB023}" destId="{82096583-2586-411E-BFD5-7AC8F743F4C3}" srcOrd="0" destOrd="0" presId="urn:microsoft.com/office/officeart/2005/8/layout/default"/>
    <dgm:cxn modelId="{34FE7946-6CB9-4563-80D6-BE360E594CF6}" type="presParOf" srcId="{0332286A-7A57-401B-BCF5-047CA019BA5F}" destId="{82096583-2586-411E-BFD5-7AC8F743F4C3}" srcOrd="0" destOrd="0" presId="urn:microsoft.com/office/officeart/2005/8/layout/default"/>
    <dgm:cxn modelId="{7E011039-D56D-403A-BB31-A16919494CE9}" type="presParOf" srcId="{0332286A-7A57-401B-BCF5-047CA019BA5F}" destId="{BB608DAE-A229-4AA2-A0CF-261C74E9042F}" srcOrd="1" destOrd="0" presId="urn:microsoft.com/office/officeart/2005/8/layout/default"/>
    <dgm:cxn modelId="{DE431504-8D72-4455-B86B-083B7F87CCAC}" type="presParOf" srcId="{0332286A-7A57-401B-BCF5-047CA019BA5F}" destId="{D3BD0F68-A4B8-41CA-9408-A6EB383A3393}" srcOrd="2" destOrd="0" presId="urn:microsoft.com/office/officeart/2005/8/layout/default"/>
    <dgm:cxn modelId="{BD5353A8-4AA9-4ECF-8914-44715BF2CAD9}" type="presParOf" srcId="{0332286A-7A57-401B-BCF5-047CA019BA5F}" destId="{CF34AA7B-CE20-4C28-8175-42D497E2331D}" srcOrd="3" destOrd="0" presId="urn:microsoft.com/office/officeart/2005/8/layout/default"/>
    <dgm:cxn modelId="{FD592347-2FEC-489A-9BD3-55EAD3A8E989}" type="presParOf" srcId="{0332286A-7A57-401B-BCF5-047CA019BA5F}" destId="{091277CD-2C78-43B9-94EA-6B74542BF8DB}" srcOrd="4" destOrd="0" presId="urn:microsoft.com/office/officeart/2005/8/layout/default"/>
    <dgm:cxn modelId="{3E85A923-004B-4945-9BCF-E8DC540F32E6}" type="presParOf" srcId="{0332286A-7A57-401B-BCF5-047CA019BA5F}" destId="{D92E6E89-F29D-4657-B94E-B4BE192EFDEF}" srcOrd="5" destOrd="0" presId="urn:microsoft.com/office/officeart/2005/8/layout/default"/>
    <dgm:cxn modelId="{888D23B8-65FD-4BC4-8B1C-1C12374913BD}" type="presParOf" srcId="{0332286A-7A57-401B-BCF5-047CA019BA5F}" destId="{0DCC4490-EAD7-4D80-8005-F22EFC34695B}" srcOrd="6" destOrd="0" presId="urn:microsoft.com/office/officeart/2005/8/layout/default"/>
    <dgm:cxn modelId="{0E5A66D2-31A5-4636-AB3C-233BDABB810C}" type="presParOf" srcId="{0332286A-7A57-401B-BCF5-047CA019BA5F}" destId="{B0911438-0D63-4C92-978F-DAE0C4BDF1E1}" srcOrd="7" destOrd="0" presId="urn:microsoft.com/office/officeart/2005/8/layout/default"/>
    <dgm:cxn modelId="{5D53E426-C3BE-4F32-99C7-B67C327696F8}" type="presParOf" srcId="{0332286A-7A57-401B-BCF5-047CA019BA5F}" destId="{594ECD26-76C4-408E-9A7A-21FD05FA19F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5D05E6-8F23-4079-A457-52D5898FC12B}" type="doc">
      <dgm:prSet loTypeId="urn:microsoft.com/office/officeart/2005/8/layout/pList2" loCatId="list" qsTypeId="urn:microsoft.com/office/officeart/2005/8/quickstyle/simple1" qsCatId="simple" csTypeId="urn:microsoft.com/office/officeart/2005/8/colors/colorful4" csCatId="colorful" phldr="1"/>
      <dgm:spPr/>
      <dgm:t>
        <a:bodyPr/>
        <a:lstStyle/>
        <a:p>
          <a:endParaRPr lang="en-US"/>
        </a:p>
      </dgm:t>
    </dgm:pt>
    <dgm:pt modelId="{51DFC312-3E1E-4C8B-9B96-EE1E13CBE1B7}">
      <dgm:prSet/>
      <dgm:spPr/>
      <dgm:t>
        <a:bodyPr/>
        <a:lstStyle/>
        <a:p>
          <a:r>
            <a:rPr lang="en-US" baseline="0"/>
            <a:t>Vogtle Power Station – Waynesboro, GA</a:t>
          </a:r>
          <a:endParaRPr lang="en-US"/>
        </a:p>
      </dgm:t>
    </dgm:pt>
    <dgm:pt modelId="{D37AB8AA-7F3B-4695-9C85-2E8141985B0F}" type="parTrans" cxnId="{FC26C031-3640-4249-9597-F2A8034AB264}">
      <dgm:prSet/>
      <dgm:spPr/>
      <dgm:t>
        <a:bodyPr/>
        <a:lstStyle/>
        <a:p>
          <a:endParaRPr lang="en-US"/>
        </a:p>
      </dgm:t>
    </dgm:pt>
    <dgm:pt modelId="{0FB08E11-B375-402B-95DE-FC7FDF80EEB5}" type="sibTrans" cxnId="{FC26C031-3640-4249-9597-F2A8034AB264}">
      <dgm:prSet/>
      <dgm:spPr/>
      <dgm:t>
        <a:bodyPr/>
        <a:lstStyle/>
        <a:p>
          <a:endParaRPr lang="en-US"/>
        </a:p>
      </dgm:t>
    </dgm:pt>
    <dgm:pt modelId="{BDFB665E-A2D7-494F-BEF2-A4F9AEEEA593}">
      <dgm:prSet/>
      <dgm:spPr/>
      <dgm:t>
        <a:bodyPr/>
        <a:lstStyle/>
        <a:p>
          <a:r>
            <a:rPr lang="en-US"/>
            <a:t>Largest nuclear power plant in the United States</a:t>
          </a:r>
        </a:p>
      </dgm:t>
    </dgm:pt>
    <dgm:pt modelId="{61E5201E-DF9F-441B-AF6A-63F4DE881E8D}" type="parTrans" cxnId="{C2D2D830-8441-4CB2-805A-DE88F9658B54}">
      <dgm:prSet/>
      <dgm:spPr/>
      <dgm:t>
        <a:bodyPr/>
        <a:lstStyle/>
        <a:p>
          <a:endParaRPr lang="en-US"/>
        </a:p>
      </dgm:t>
    </dgm:pt>
    <dgm:pt modelId="{455904A9-027E-4E46-BCA6-55B4049264F1}" type="sibTrans" cxnId="{C2D2D830-8441-4CB2-805A-DE88F9658B54}">
      <dgm:prSet/>
      <dgm:spPr/>
      <dgm:t>
        <a:bodyPr/>
        <a:lstStyle/>
        <a:p>
          <a:endParaRPr lang="en-US"/>
        </a:p>
      </dgm:t>
    </dgm:pt>
    <dgm:pt modelId="{32A7C089-2E2B-4530-9A84-8E3C0B1E076C}">
      <dgm:prSet/>
      <dgm:spPr/>
      <dgm:t>
        <a:bodyPr/>
        <a:lstStyle/>
        <a:p>
          <a:r>
            <a:rPr lang="en-US"/>
            <a:t>Reactor 1 – 1987; Reactor 2 – 1989; Reactor 3 – 2023; Reactor 4 – 2024</a:t>
          </a:r>
        </a:p>
      </dgm:t>
    </dgm:pt>
    <dgm:pt modelId="{B5B5F091-C3DF-49BD-AF45-3DB9A5FC6813}" type="parTrans" cxnId="{4C9BB52B-CF52-4E0F-A98E-2C4CD2C9378D}">
      <dgm:prSet/>
      <dgm:spPr/>
      <dgm:t>
        <a:bodyPr/>
        <a:lstStyle/>
        <a:p>
          <a:endParaRPr lang="en-US"/>
        </a:p>
      </dgm:t>
    </dgm:pt>
    <dgm:pt modelId="{315B469E-7897-4FA7-B24B-4F9B4A4807BF}" type="sibTrans" cxnId="{4C9BB52B-CF52-4E0F-A98E-2C4CD2C9378D}">
      <dgm:prSet/>
      <dgm:spPr/>
      <dgm:t>
        <a:bodyPr/>
        <a:lstStyle/>
        <a:p>
          <a:endParaRPr lang="en-US"/>
        </a:p>
      </dgm:t>
    </dgm:pt>
    <dgm:pt modelId="{700CDBE6-7B3D-451D-B234-BEE0267B319C}">
      <dgm:prSet/>
      <dgm:spPr/>
      <dgm:t>
        <a:bodyPr/>
        <a:lstStyle/>
        <a:p>
          <a:r>
            <a:rPr lang="en-US"/>
            <a:t>First new nuclear reactors built in the US in 30+ years</a:t>
          </a:r>
        </a:p>
      </dgm:t>
    </dgm:pt>
    <dgm:pt modelId="{C55A2BEB-81B3-4F74-970A-75184381E6B9}" type="parTrans" cxnId="{A7437C6E-195F-4A43-800D-A871B4AFB657}">
      <dgm:prSet/>
      <dgm:spPr/>
      <dgm:t>
        <a:bodyPr/>
        <a:lstStyle/>
        <a:p>
          <a:endParaRPr lang="en-US"/>
        </a:p>
      </dgm:t>
    </dgm:pt>
    <dgm:pt modelId="{821555DE-A5A7-4416-A331-91A266E1A15C}" type="sibTrans" cxnId="{A7437C6E-195F-4A43-800D-A871B4AFB657}">
      <dgm:prSet/>
      <dgm:spPr/>
      <dgm:t>
        <a:bodyPr/>
        <a:lstStyle/>
        <a:p>
          <a:endParaRPr lang="en-US"/>
        </a:p>
      </dgm:t>
    </dgm:pt>
    <dgm:pt modelId="{CD280F3C-5E88-48C5-861C-640B171B8677}">
      <dgm:prSet/>
      <dgm:spPr/>
      <dgm:t>
        <a:bodyPr/>
        <a:lstStyle/>
        <a:p>
          <a:r>
            <a:rPr lang="en-US" baseline="0"/>
            <a:t>Crane Clean Energy Center (FKA Three Mile Island) – Middletown, PA</a:t>
          </a:r>
          <a:endParaRPr lang="en-US"/>
        </a:p>
      </dgm:t>
    </dgm:pt>
    <dgm:pt modelId="{7ED58119-6752-42C7-9F53-A1B4DD2BD0AE}" type="parTrans" cxnId="{0452C254-C6EB-44E9-B1DF-DE9DC1863333}">
      <dgm:prSet/>
      <dgm:spPr/>
      <dgm:t>
        <a:bodyPr/>
        <a:lstStyle/>
        <a:p>
          <a:endParaRPr lang="en-US"/>
        </a:p>
      </dgm:t>
    </dgm:pt>
    <dgm:pt modelId="{7040B928-B082-4FFD-8504-D84CE0682EA2}" type="sibTrans" cxnId="{0452C254-C6EB-44E9-B1DF-DE9DC1863333}">
      <dgm:prSet/>
      <dgm:spPr/>
      <dgm:t>
        <a:bodyPr/>
        <a:lstStyle/>
        <a:p>
          <a:endParaRPr lang="en-US"/>
        </a:p>
      </dgm:t>
    </dgm:pt>
    <dgm:pt modelId="{43362195-CE27-450D-9568-1479FC762A29}">
      <dgm:prSet/>
      <dgm:spPr/>
      <dgm:t>
        <a:bodyPr/>
        <a:lstStyle/>
        <a:p>
          <a:r>
            <a:rPr lang="en-US"/>
            <a:t>Three Mile Island was decommissioned in 2019</a:t>
          </a:r>
        </a:p>
      </dgm:t>
    </dgm:pt>
    <dgm:pt modelId="{8F0B93DB-CB7C-4EF8-BF45-2C67C7B0E1F4}" type="parTrans" cxnId="{F27EB14A-1D0E-470C-8ACD-6C8B48C4080F}">
      <dgm:prSet/>
      <dgm:spPr/>
      <dgm:t>
        <a:bodyPr/>
        <a:lstStyle/>
        <a:p>
          <a:endParaRPr lang="en-US"/>
        </a:p>
      </dgm:t>
    </dgm:pt>
    <dgm:pt modelId="{B047AD8E-C457-46E0-808D-7AC8F2D95870}" type="sibTrans" cxnId="{F27EB14A-1D0E-470C-8ACD-6C8B48C4080F}">
      <dgm:prSet/>
      <dgm:spPr/>
      <dgm:t>
        <a:bodyPr/>
        <a:lstStyle/>
        <a:p>
          <a:endParaRPr lang="en-US"/>
        </a:p>
      </dgm:t>
    </dgm:pt>
    <dgm:pt modelId="{1F8C6E45-6AD5-4EB1-A7C4-B1159DE714E3}">
      <dgm:prSet/>
      <dgm:spPr/>
      <dgm:t>
        <a:bodyPr/>
        <a:lstStyle/>
        <a:p>
          <a:r>
            <a:rPr lang="en-US"/>
            <a:t>Constellation now owns the site</a:t>
          </a:r>
        </a:p>
      </dgm:t>
    </dgm:pt>
    <dgm:pt modelId="{81C60C1D-3CF9-4669-8645-B9752FACAACB}" type="parTrans" cxnId="{9AFA6784-CA35-403B-9323-96D99C53101D}">
      <dgm:prSet/>
      <dgm:spPr/>
      <dgm:t>
        <a:bodyPr/>
        <a:lstStyle/>
        <a:p>
          <a:endParaRPr lang="en-US"/>
        </a:p>
      </dgm:t>
    </dgm:pt>
    <dgm:pt modelId="{E0738CD9-FBE0-4081-890F-4B5058A1E334}" type="sibTrans" cxnId="{9AFA6784-CA35-403B-9323-96D99C53101D}">
      <dgm:prSet/>
      <dgm:spPr/>
      <dgm:t>
        <a:bodyPr/>
        <a:lstStyle/>
        <a:p>
          <a:endParaRPr lang="en-US"/>
        </a:p>
      </dgm:t>
    </dgm:pt>
    <dgm:pt modelId="{B8665B9C-0D60-4D09-8172-05C595DA9320}">
      <dgm:prSet/>
      <dgm:spPr/>
      <dgm:t>
        <a:bodyPr/>
        <a:lstStyle/>
        <a:p>
          <a:r>
            <a:rPr lang="en-US"/>
            <a:t>Reopening as early as 2027</a:t>
          </a:r>
        </a:p>
      </dgm:t>
    </dgm:pt>
    <dgm:pt modelId="{767E9F44-9FBB-4051-8BBF-5E6FA2DF2201}" type="parTrans" cxnId="{D837DF7C-9477-40DA-BCB6-20372C11D665}">
      <dgm:prSet/>
      <dgm:spPr/>
      <dgm:t>
        <a:bodyPr/>
        <a:lstStyle/>
        <a:p>
          <a:endParaRPr lang="en-US"/>
        </a:p>
      </dgm:t>
    </dgm:pt>
    <dgm:pt modelId="{2BB2E60A-6D1A-470D-A641-A44EBC479C52}" type="sibTrans" cxnId="{D837DF7C-9477-40DA-BCB6-20372C11D665}">
      <dgm:prSet/>
      <dgm:spPr/>
      <dgm:t>
        <a:bodyPr/>
        <a:lstStyle/>
        <a:p>
          <a:endParaRPr lang="en-US"/>
        </a:p>
      </dgm:t>
    </dgm:pt>
    <dgm:pt modelId="{4ACDB48D-2340-48F7-AACE-35638D98B89F}">
      <dgm:prSet/>
      <dgm:spPr/>
      <dgm:t>
        <a:bodyPr/>
        <a:lstStyle/>
        <a:p>
          <a:r>
            <a:rPr lang="en-US"/>
            <a:t>Power Microsoft data centers</a:t>
          </a:r>
        </a:p>
      </dgm:t>
    </dgm:pt>
    <dgm:pt modelId="{EA22A4C5-00D6-41E4-8B50-1D1516452876}" type="parTrans" cxnId="{ACD303C7-24F8-4D77-B342-102085EF45B9}">
      <dgm:prSet/>
      <dgm:spPr/>
      <dgm:t>
        <a:bodyPr/>
        <a:lstStyle/>
        <a:p>
          <a:endParaRPr lang="en-US"/>
        </a:p>
      </dgm:t>
    </dgm:pt>
    <dgm:pt modelId="{DBBD18E2-9A51-495D-88CF-B81D1DB94AC1}" type="sibTrans" cxnId="{ACD303C7-24F8-4D77-B342-102085EF45B9}">
      <dgm:prSet/>
      <dgm:spPr/>
      <dgm:t>
        <a:bodyPr/>
        <a:lstStyle/>
        <a:p>
          <a:endParaRPr lang="en-US"/>
        </a:p>
      </dgm:t>
    </dgm:pt>
    <dgm:pt modelId="{B3CD5489-3D83-45F8-B499-198B57C886B4}">
      <dgm:prSet/>
      <dgm:spPr/>
      <dgm:t>
        <a:bodyPr/>
        <a:lstStyle/>
        <a:p>
          <a:r>
            <a:rPr lang="en-US" baseline="0"/>
            <a:t>Palisades Nuclear Plant – Covert, MI</a:t>
          </a:r>
          <a:endParaRPr lang="en-US"/>
        </a:p>
      </dgm:t>
    </dgm:pt>
    <dgm:pt modelId="{F5A47A82-405C-47CE-A8C1-2165307AAF5A}" type="parTrans" cxnId="{152BB3A4-D945-4341-99CA-EB7B22C45219}">
      <dgm:prSet/>
      <dgm:spPr/>
      <dgm:t>
        <a:bodyPr/>
        <a:lstStyle/>
        <a:p>
          <a:endParaRPr lang="en-US"/>
        </a:p>
      </dgm:t>
    </dgm:pt>
    <dgm:pt modelId="{82BC1D11-6558-4758-9112-A820504A40BE}" type="sibTrans" cxnId="{152BB3A4-D945-4341-99CA-EB7B22C45219}">
      <dgm:prSet/>
      <dgm:spPr/>
      <dgm:t>
        <a:bodyPr/>
        <a:lstStyle/>
        <a:p>
          <a:endParaRPr lang="en-US"/>
        </a:p>
      </dgm:t>
    </dgm:pt>
    <dgm:pt modelId="{91070004-7089-4F4A-B417-89DD3EBCB5F0}">
      <dgm:prSet/>
      <dgm:spPr/>
      <dgm:t>
        <a:bodyPr/>
        <a:lstStyle/>
        <a:p>
          <a:r>
            <a:rPr lang="en-US"/>
            <a:t>Shut down in 2022</a:t>
          </a:r>
        </a:p>
      </dgm:t>
    </dgm:pt>
    <dgm:pt modelId="{E6799399-B7E5-447A-BF13-987E3F9DA824}" type="parTrans" cxnId="{426AC6F8-9AC9-455B-A080-AC33127EA1B0}">
      <dgm:prSet/>
      <dgm:spPr/>
      <dgm:t>
        <a:bodyPr/>
        <a:lstStyle/>
        <a:p>
          <a:endParaRPr lang="en-US"/>
        </a:p>
      </dgm:t>
    </dgm:pt>
    <dgm:pt modelId="{99D20950-0B6D-4615-B844-16C5953F5EF2}" type="sibTrans" cxnId="{426AC6F8-9AC9-455B-A080-AC33127EA1B0}">
      <dgm:prSet/>
      <dgm:spPr/>
      <dgm:t>
        <a:bodyPr/>
        <a:lstStyle/>
        <a:p>
          <a:endParaRPr lang="en-US"/>
        </a:p>
      </dgm:t>
    </dgm:pt>
    <dgm:pt modelId="{8DACCD27-23F7-44FF-A6F7-0CC0006C931E}">
      <dgm:prSet/>
      <dgm:spPr/>
      <dgm:t>
        <a:bodyPr/>
        <a:lstStyle/>
        <a:p>
          <a:r>
            <a:rPr lang="en-US"/>
            <a:t>Purchased by Holtec</a:t>
          </a:r>
        </a:p>
      </dgm:t>
    </dgm:pt>
    <dgm:pt modelId="{E395833F-7313-44C5-BC5F-4929E0AC43BE}" type="parTrans" cxnId="{431BB247-F533-4680-8523-A240E1F1CD25}">
      <dgm:prSet/>
      <dgm:spPr/>
      <dgm:t>
        <a:bodyPr/>
        <a:lstStyle/>
        <a:p>
          <a:endParaRPr lang="en-US"/>
        </a:p>
      </dgm:t>
    </dgm:pt>
    <dgm:pt modelId="{2F88435E-7A56-4770-95D5-9A45F842145D}" type="sibTrans" cxnId="{431BB247-F533-4680-8523-A240E1F1CD25}">
      <dgm:prSet/>
      <dgm:spPr/>
      <dgm:t>
        <a:bodyPr/>
        <a:lstStyle/>
        <a:p>
          <a:endParaRPr lang="en-US"/>
        </a:p>
      </dgm:t>
    </dgm:pt>
    <dgm:pt modelId="{E1232970-58A6-4421-AAE6-14234FE3BC80}">
      <dgm:prSet/>
      <dgm:spPr/>
      <dgm:t>
        <a:bodyPr/>
        <a:lstStyle/>
        <a:p>
          <a:r>
            <a:rPr lang="en-US"/>
            <a:t>In operational status, undergoing final inspections, expected to generate in 2026</a:t>
          </a:r>
        </a:p>
      </dgm:t>
    </dgm:pt>
    <dgm:pt modelId="{7EED0F77-12D7-416C-94EC-2F1A83C8C966}" type="parTrans" cxnId="{3D9354DA-2F1D-4E13-9D38-E0204AD1A9FF}">
      <dgm:prSet/>
      <dgm:spPr/>
      <dgm:t>
        <a:bodyPr/>
        <a:lstStyle/>
        <a:p>
          <a:endParaRPr lang="en-US"/>
        </a:p>
      </dgm:t>
    </dgm:pt>
    <dgm:pt modelId="{9181516B-80DF-487F-9AD7-3F708FB9A3C6}" type="sibTrans" cxnId="{3D9354DA-2F1D-4E13-9D38-E0204AD1A9FF}">
      <dgm:prSet/>
      <dgm:spPr/>
      <dgm:t>
        <a:bodyPr/>
        <a:lstStyle/>
        <a:p>
          <a:endParaRPr lang="en-US"/>
        </a:p>
      </dgm:t>
    </dgm:pt>
    <dgm:pt modelId="{CDF4203C-0D1E-4CDA-AD31-96C283E7741C}">
      <dgm:prSet/>
      <dgm:spPr/>
      <dgm:t>
        <a:bodyPr/>
        <a:lstStyle/>
        <a:p>
          <a:r>
            <a:rPr lang="en-US" baseline="0" dirty="0" err="1"/>
            <a:t>Terrapower</a:t>
          </a:r>
          <a:r>
            <a:rPr lang="en-US" baseline="0" dirty="0"/>
            <a:t> Natrium – Kemmerer, WY</a:t>
          </a:r>
          <a:endParaRPr lang="en-US" dirty="0"/>
        </a:p>
      </dgm:t>
    </dgm:pt>
    <dgm:pt modelId="{34060905-773A-4182-9823-BA2C91F2B9A4}" type="parTrans" cxnId="{E277AD6A-7E88-444C-91D5-4303370931C4}">
      <dgm:prSet/>
      <dgm:spPr/>
      <dgm:t>
        <a:bodyPr/>
        <a:lstStyle/>
        <a:p>
          <a:endParaRPr lang="en-US"/>
        </a:p>
      </dgm:t>
    </dgm:pt>
    <dgm:pt modelId="{BF1A9DE5-4F27-415C-9B62-972CB0F41F19}" type="sibTrans" cxnId="{E277AD6A-7E88-444C-91D5-4303370931C4}">
      <dgm:prSet/>
      <dgm:spPr/>
      <dgm:t>
        <a:bodyPr/>
        <a:lstStyle/>
        <a:p>
          <a:endParaRPr lang="en-US"/>
        </a:p>
      </dgm:t>
    </dgm:pt>
    <dgm:pt modelId="{BD77DBCA-D635-4831-86BB-3BD6466E5A67}">
      <dgm:prSet/>
      <dgm:spPr/>
      <dgm:t>
        <a:bodyPr/>
        <a:lstStyle/>
        <a:p>
          <a:r>
            <a:rPr lang="en-US"/>
            <a:t>Natrium reactor – sodium metal cooled fast reactor – 345 MW</a:t>
          </a:r>
        </a:p>
      </dgm:t>
    </dgm:pt>
    <dgm:pt modelId="{D8E3FAFB-70B7-4019-8169-EDFA548163B3}" type="parTrans" cxnId="{D7DA6E3F-2FDC-424B-8BC7-9B85B2548D5C}">
      <dgm:prSet/>
      <dgm:spPr/>
      <dgm:t>
        <a:bodyPr/>
        <a:lstStyle/>
        <a:p>
          <a:endParaRPr lang="en-US"/>
        </a:p>
      </dgm:t>
    </dgm:pt>
    <dgm:pt modelId="{940A630E-9967-4A00-BF5E-A44B3640507B}" type="sibTrans" cxnId="{D7DA6E3F-2FDC-424B-8BC7-9B85B2548D5C}">
      <dgm:prSet/>
      <dgm:spPr/>
      <dgm:t>
        <a:bodyPr/>
        <a:lstStyle/>
        <a:p>
          <a:endParaRPr lang="en-US"/>
        </a:p>
      </dgm:t>
    </dgm:pt>
    <dgm:pt modelId="{BB99126C-60F6-4B55-97A1-33E8E03FD935}">
      <dgm:prSet/>
      <dgm:spPr/>
      <dgm:t>
        <a:bodyPr/>
        <a:lstStyle/>
        <a:p>
          <a:r>
            <a:rPr lang="en-US"/>
            <a:t>Built on site of former coal plant</a:t>
          </a:r>
        </a:p>
      </dgm:t>
    </dgm:pt>
    <dgm:pt modelId="{BF5FA8FF-8EA3-44E8-845E-9E9B372E6C32}" type="parTrans" cxnId="{00AAD445-2F67-4B11-8F65-392DF5AFAAA5}">
      <dgm:prSet/>
      <dgm:spPr/>
      <dgm:t>
        <a:bodyPr/>
        <a:lstStyle/>
        <a:p>
          <a:endParaRPr lang="en-US"/>
        </a:p>
      </dgm:t>
    </dgm:pt>
    <dgm:pt modelId="{907BB82A-DC50-4D9D-A74A-E0FD0DFF5F54}" type="sibTrans" cxnId="{00AAD445-2F67-4B11-8F65-392DF5AFAAA5}">
      <dgm:prSet/>
      <dgm:spPr/>
      <dgm:t>
        <a:bodyPr/>
        <a:lstStyle/>
        <a:p>
          <a:endParaRPr lang="en-US"/>
        </a:p>
      </dgm:t>
    </dgm:pt>
    <dgm:pt modelId="{A497E998-D2DC-448A-8437-ACAD89DA542B}">
      <dgm:prSet/>
      <dgm:spPr/>
      <dgm:t>
        <a:bodyPr/>
        <a:lstStyle/>
        <a:p>
          <a:r>
            <a:rPr lang="en-US"/>
            <a:t>Includes molten salt energy storage for additional generation – increase to 500 MW</a:t>
          </a:r>
        </a:p>
      </dgm:t>
    </dgm:pt>
    <dgm:pt modelId="{9C643CA1-5E84-4CD2-AA28-873FAD9DAAFA}" type="parTrans" cxnId="{737A417D-A130-483D-8209-CA4C6B86ACE0}">
      <dgm:prSet/>
      <dgm:spPr/>
      <dgm:t>
        <a:bodyPr/>
        <a:lstStyle/>
        <a:p>
          <a:endParaRPr lang="en-US"/>
        </a:p>
      </dgm:t>
    </dgm:pt>
    <dgm:pt modelId="{8072B59D-7893-477B-AD26-C29333DD3F62}" type="sibTrans" cxnId="{737A417D-A130-483D-8209-CA4C6B86ACE0}">
      <dgm:prSet/>
      <dgm:spPr/>
      <dgm:t>
        <a:bodyPr/>
        <a:lstStyle/>
        <a:p>
          <a:endParaRPr lang="en-US"/>
        </a:p>
      </dgm:t>
    </dgm:pt>
    <dgm:pt modelId="{DE4FE9DB-29B5-4402-906F-B19A621B2C60}">
      <dgm:prSet/>
      <dgm:spPr/>
      <dgm:t>
        <a:bodyPr/>
        <a:lstStyle/>
        <a:p>
          <a:r>
            <a:rPr lang="en-US"/>
            <a:t>Construction permit approved in 2026</a:t>
          </a:r>
        </a:p>
      </dgm:t>
    </dgm:pt>
    <dgm:pt modelId="{0EBFA0CB-3F86-42CA-9BEE-8174DB6CEF99}" type="parTrans" cxnId="{FC51A088-EE2F-4D7D-93CF-4D62AB172196}">
      <dgm:prSet/>
      <dgm:spPr/>
      <dgm:t>
        <a:bodyPr/>
        <a:lstStyle/>
        <a:p>
          <a:endParaRPr lang="en-US"/>
        </a:p>
      </dgm:t>
    </dgm:pt>
    <dgm:pt modelId="{2AEE3988-6E78-4E86-BDA3-4B20457D2DF5}" type="sibTrans" cxnId="{FC51A088-EE2F-4D7D-93CF-4D62AB172196}">
      <dgm:prSet/>
      <dgm:spPr/>
      <dgm:t>
        <a:bodyPr/>
        <a:lstStyle/>
        <a:p>
          <a:endParaRPr lang="en-US"/>
        </a:p>
      </dgm:t>
    </dgm:pt>
    <dgm:pt modelId="{22CD6610-F9FE-4245-9A88-DE0076A5531A}">
      <dgm:prSet/>
      <dgm:spPr/>
      <dgm:t>
        <a:bodyPr/>
        <a:lstStyle/>
        <a:p>
          <a:r>
            <a:rPr lang="en-US"/>
            <a:t>First ever non-light-water reactor permitted by NRC</a:t>
          </a:r>
        </a:p>
      </dgm:t>
    </dgm:pt>
    <dgm:pt modelId="{2C510088-F477-4F67-8CA4-F7364EDEC005}" type="parTrans" cxnId="{E5291FB9-657D-471B-A91A-7C959D8DAE34}">
      <dgm:prSet/>
      <dgm:spPr/>
      <dgm:t>
        <a:bodyPr/>
        <a:lstStyle/>
        <a:p>
          <a:endParaRPr lang="en-US"/>
        </a:p>
      </dgm:t>
    </dgm:pt>
    <dgm:pt modelId="{CE23D1DF-8F34-4307-B05E-BC2B34FC5186}" type="sibTrans" cxnId="{E5291FB9-657D-471B-A91A-7C959D8DAE34}">
      <dgm:prSet/>
      <dgm:spPr/>
      <dgm:t>
        <a:bodyPr/>
        <a:lstStyle/>
        <a:p>
          <a:endParaRPr lang="en-US"/>
        </a:p>
      </dgm:t>
    </dgm:pt>
    <dgm:pt modelId="{E42B7945-EF02-46E5-9142-094F1C967689}" type="pres">
      <dgm:prSet presAssocID="{725D05E6-8F23-4079-A457-52D5898FC12B}" presName="Name0" presStyleCnt="0">
        <dgm:presLayoutVars>
          <dgm:dir/>
          <dgm:resizeHandles val="exact"/>
        </dgm:presLayoutVars>
      </dgm:prSet>
      <dgm:spPr/>
    </dgm:pt>
    <dgm:pt modelId="{30B33679-7893-40F7-8086-94F1DC0B23A1}" type="pres">
      <dgm:prSet presAssocID="{725D05E6-8F23-4079-A457-52D5898FC12B}" presName="bkgdShp" presStyleLbl="alignAccFollowNode1" presStyleIdx="0" presStyleCnt="1"/>
      <dgm:spPr/>
    </dgm:pt>
    <dgm:pt modelId="{715F6188-8908-4863-9413-44C258955665}" type="pres">
      <dgm:prSet presAssocID="{725D05E6-8F23-4079-A457-52D5898FC12B}" presName="linComp" presStyleCnt="0"/>
      <dgm:spPr/>
    </dgm:pt>
    <dgm:pt modelId="{8B6612A9-429C-445E-A522-38EC1E2E3940}" type="pres">
      <dgm:prSet presAssocID="{51DFC312-3E1E-4C8B-9B96-EE1E13CBE1B7}" presName="compNode" presStyleCnt="0"/>
      <dgm:spPr/>
    </dgm:pt>
    <dgm:pt modelId="{43E85380-E0F5-4F80-981E-1A5CBF6726A2}" type="pres">
      <dgm:prSet presAssocID="{51DFC312-3E1E-4C8B-9B96-EE1E13CBE1B7}" presName="node" presStyleLbl="node1" presStyleIdx="0" presStyleCnt="4">
        <dgm:presLayoutVars>
          <dgm:bulletEnabled val="1"/>
        </dgm:presLayoutVars>
      </dgm:prSet>
      <dgm:spPr/>
    </dgm:pt>
    <dgm:pt modelId="{3080058B-323E-4745-9290-D1C5609B5F2B}" type="pres">
      <dgm:prSet presAssocID="{51DFC312-3E1E-4C8B-9B96-EE1E13CBE1B7}" presName="invisiNode" presStyleLbl="node1" presStyleIdx="0" presStyleCnt="4"/>
      <dgm:spPr/>
    </dgm:pt>
    <dgm:pt modelId="{FD8B5D5A-1FD1-47EF-B264-4E4A0CF13870}" type="pres">
      <dgm:prSet presAssocID="{51DFC312-3E1E-4C8B-9B96-EE1E13CBE1B7}" presName="imagNode" presStyleLbl="fgImgPlace1" presStyleIdx="0" presStyleCnt="4"/>
      <dgm:spPr>
        <a:blipFill>
          <a:blip xmlns:r="http://schemas.openxmlformats.org/officeDocument/2006/relationships" r:embed="rId1"/>
          <a:srcRect/>
          <a:stretch>
            <a:fillRect/>
          </a:stretch>
        </a:blipFill>
      </dgm:spPr>
    </dgm:pt>
    <dgm:pt modelId="{538A64F2-263C-48E8-A9EF-F0B1B3326545}" type="pres">
      <dgm:prSet presAssocID="{0FB08E11-B375-402B-95DE-FC7FDF80EEB5}" presName="sibTrans" presStyleLbl="sibTrans2D1" presStyleIdx="0" presStyleCnt="0"/>
      <dgm:spPr/>
    </dgm:pt>
    <dgm:pt modelId="{FF787A81-B99A-4C36-88AE-939295B02BA0}" type="pres">
      <dgm:prSet presAssocID="{CD280F3C-5E88-48C5-861C-640B171B8677}" presName="compNode" presStyleCnt="0"/>
      <dgm:spPr/>
    </dgm:pt>
    <dgm:pt modelId="{1F95E669-631B-4B1F-8D87-138B3FB1EB81}" type="pres">
      <dgm:prSet presAssocID="{CD280F3C-5E88-48C5-861C-640B171B8677}" presName="node" presStyleLbl="node1" presStyleIdx="1" presStyleCnt="4">
        <dgm:presLayoutVars>
          <dgm:bulletEnabled val="1"/>
        </dgm:presLayoutVars>
      </dgm:prSet>
      <dgm:spPr/>
    </dgm:pt>
    <dgm:pt modelId="{1DCFFF81-28FB-4541-B5E0-0F96A24D1383}" type="pres">
      <dgm:prSet presAssocID="{CD280F3C-5E88-48C5-861C-640B171B8677}" presName="invisiNode" presStyleLbl="node1" presStyleIdx="1" presStyleCnt="4"/>
      <dgm:spPr/>
    </dgm:pt>
    <dgm:pt modelId="{ABE649F2-81FC-424E-9618-E054AC7C8E14}" type="pres">
      <dgm:prSet presAssocID="{CD280F3C-5E88-48C5-861C-640B171B8677}" presName="imagNode" presStyleLbl="fgImgPlace1" presStyleIdx="1" presStyleCnt="4"/>
      <dgm:spPr>
        <a:blipFill>
          <a:blip xmlns:r="http://schemas.openxmlformats.org/officeDocument/2006/relationships" r:embed="rId2"/>
          <a:srcRect/>
          <a:stretch>
            <a:fillRect t="-6000" b="-6000"/>
          </a:stretch>
        </a:blipFill>
      </dgm:spPr>
    </dgm:pt>
    <dgm:pt modelId="{0AF7C269-5661-4A32-8B0A-F74758E085D6}" type="pres">
      <dgm:prSet presAssocID="{7040B928-B082-4FFD-8504-D84CE0682EA2}" presName="sibTrans" presStyleLbl="sibTrans2D1" presStyleIdx="0" presStyleCnt="0"/>
      <dgm:spPr/>
    </dgm:pt>
    <dgm:pt modelId="{A972D7DF-60CA-4ED2-A461-FD0B08AEB638}" type="pres">
      <dgm:prSet presAssocID="{B3CD5489-3D83-45F8-B499-198B57C886B4}" presName="compNode" presStyleCnt="0"/>
      <dgm:spPr/>
    </dgm:pt>
    <dgm:pt modelId="{05FE3A0C-EB65-417A-BAE7-072B69A27FC7}" type="pres">
      <dgm:prSet presAssocID="{B3CD5489-3D83-45F8-B499-198B57C886B4}" presName="node" presStyleLbl="node1" presStyleIdx="2" presStyleCnt="4">
        <dgm:presLayoutVars>
          <dgm:bulletEnabled val="1"/>
        </dgm:presLayoutVars>
      </dgm:prSet>
      <dgm:spPr/>
    </dgm:pt>
    <dgm:pt modelId="{B9084D27-EC5B-467B-AE38-ED5101D019B9}" type="pres">
      <dgm:prSet presAssocID="{B3CD5489-3D83-45F8-B499-198B57C886B4}" presName="invisiNode" presStyleLbl="node1" presStyleIdx="2" presStyleCnt="4"/>
      <dgm:spPr/>
    </dgm:pt>
    <dgm:pt modelId="{2681006B-D0B7-4AAC-A8C7-81B3DED56F15}" type="pres">
      <dgm:prSet presAssocID="{B3CD5489-3D83-45F8-B499-198B57C886B4}" presName="imagNode" presStyleLbl="fgImgPlace1" presStyleIdx="2" presStyleCnt="4"/>
      <dgm:spPr>
        <a:blipFill>
          <a:blip xmlns:r="http://schemas.openxmlformats.org/officeDocument/2006/relationships" r:embed="rId3"/>
          <a:srcRect/>
          <a:stretch>
            <a:fillRect t="-13000" b="-13000"/>
          </a:stretch>
        </a:blipFill>
      </dgm:spPr>
    </dgm:pt>
    <dgm:pt modelId="{FA8E08CB-569B-4D7A-B3FB-6D546AF54D0D}" type="pres">
      <dgm:prSet presAssocID="{82BC1D11-6558-4758-9112-A820504A40BE}" presName="sibTrans" presStyleLbl="sibTrans2D1" presStyleIdx="0" presStyleCnt="0"/>
      <dgm:spPr/>
    </dgm:pt>
    <dgm:pt modelId="{5B5471FC-C394-439A-B2B5-22ECD3E39B75}" type="pres">
      <dgm:prSet presAssocID="{CDF4203C-0D1E-4CDA-AD31-96C283E7741C}" presName="compNode" presStyleCnt="0"/>
      <dgm:spPr/>
    </dgm:pt>
    <dgm:pt modelId="{54A3530B-7148-486B-956B-68346A30545B}" type="pres">
      <dgm:prSet presAssocID="{CDF4203C-0D1E-4CDA-AD31-96C283E7741C}" presName="node" presStyleLbl="node1" presStyleIdx="3" presStyleCnt="4">
        <dgm:presLayoutVars>
          <dgm:bulletEnabled val="1"/>
        </dgm:presLayoutVars>
      </dgm:prSet>
      <dgm:spPr/>
    </dgm:pt>
    <dgm:pt modelId="{2D5CC2D9-0A38-4300-9B51-C7F90B8AE832}" type="pres">
      <dgm:prSet presAssocID="{CDF4203C-0D1E-4CDA-AD31-96C283E7741C}" presName="invisiNode" presStyleLbl="node1" presStyleIdx="3" presStyleCnt="4"/>
      <dgm:spPr/>
    </dgm:pt>
    <dgm:pt modelId="{2B9A01A9-254C-4925-975E-6B4305FA2CDF}" type="pres">
      <dgm:prSet presAssocID="{CDF4203C-0D1E-4CDA-AD31-96C283E7741C}" presName="imagNode" presStyleLbl="fgImgPlace1" presStyleIdx="3" presStyleCnt="4"/>
      <dgm:spPr>
        <a:blipFill>
          <a:blip xmlns:r="http://schemas.openxmlformats.org/officeDocument/2006/relationships" r:embed="rId4"/>
          <a:srcRect/>
          <a:stretch>
            <a:fillRect l="-9000" r="-9000"/>
          </a:stretch>
        </a:blipFill>
      </dgm:spPr>
    </dgm:pt>
  </dgm:ptLst>
  <dgm:cxnLst>
    <dgm:cxn modelId="{434DD000-4220-4EE9-80E0-EA075D86E65A}" type="presOf" srcId="{700CDBE6-7B3D-451D-B234-BEE0267B319C}" destId="{43E85380-E0F5-4F80-981E-1A5CBF6726A2}" srcOrd="0" destOrd="3" presId="urn:microsoft.com/office/officeart/2005/8/layout/pList2"/>
    <dgm:cxn modelId="{A4003205-7E2E-4A56-95F7-9FD76DFE1F11}" type="presOf" srcId="{BDFB665E-A2D7-494F-BEF2-A4F9AEEEA593}" destId="{43E85380-E0F5-4F80-981E-1A5CBF6726A2}" srcOrd="0" destOrd="1" presId="urn:microsoft.com/office/officeart/2005/8/layout/pList2"/>
    <dgm:cxn modelId="{1567900D-448B-438A-B308-A20B0B203DFF}" type="presOf" srcId="{CD280F3C-5E88-48C5-861C-640B171B8677}" destId="{1F95E669-631B-4B1F-8D87-138B3FB1EB81}" srcOrd="0" destOrd="0" presId="urn:microsoft.com/office/officeart/2005/8/layout/pList2"/>
    <dgm:cxn modelId="{7D54F011-2B59-4D39-884F-4E1E450DA62A}" type="presOf" srcId="{E1232970-58A6-4421-AAE6-14234FE3BC80}" destId="{05FE3A0C-EB65-417A-BAE7-072B69A27FC7}" srcOrd="0" destOrd="3" presId="urn:microsoft.com/office/officeart/2005/8/layout/pList2"/>
    <dgm:cxn modelId="{69A3F013-FF2A-49EF-806B-6AFAB7BC6DF0}" type="presOf" srcId="{725D05E6-8F23-4079-A457-52D5898FC12B}" destId="{E42B7945-EF02-46E5-9142-094F1C967689}" srcOrd="0" destOrd="0" presId="urn:microsoft.com/office/officeart/2005/8/layout/pList2"/>
    <dgm:cxn modelId="{3DAB1017-E841-454D-BD9F-D954A9B68AA5}" type="presOf" srcId="{7040B928-B082-4FFD-8504-D84CE0682EA2}" destId="{0AF7C269-5661-4A32-8B0A-F74758E085D6}" srcOrd="0" destOrd="0" presId="urn:microsoft.com/office/officeart/2005/8/layout/pList2"/>
    <dgm:cxn modelId="{3E9B0528-59C7-4B61-94D8-7D6725D6256A}" type="presOf" srcId="{32A7C089-2E2B-4530-9A84-8E3C0B1E076C}" destId="{43E85380-E0F5-4F80-981E-1A5CBF6726A2}" srcOrd="0" destOrd="2" presId="urn:microsoft.com/office/officeart/2005/8/layout/pList2"/>
    <dgm:cxn modelId="{4C9BB52B-CF52-4E0F-A98E-2C4CD2C9378D}" srcId="{51DFC312-3E1E-4C8B-9B96-EE1E13CBE1B7}" destId="{32A7C089-2E2B-4530-9A84-8E3C0B1E076C}" srcOrd="1" destOrd="0" parTransId="{B5B5F091-C3DF-49BD-AF45-3DB9A5FC6813}" sibTransId="{315B469E-7897-4FA7-B24B-4F9B4A4807BF}"/>
    <dgm:cxn modelId="{C2D2D830-8441-4CB2-805A-DE88F9658B54}" srcId="{51DFC312-3E1E-4C8B-9B96-EE1E13CBE1B7}" destId="{BDFB665E-A2D7-494F-BEF2-A4F9AEEEA593}" srcOrd="0" destOrd="0" parTransId="{61E5201E-DF9F-441B-AF6A-63F4DE881E8D}" sibTransId="{455904A9-027E-4E46-BCA6-55B4049264F1}"/>
    <dgm:cxn modelId="{FC26C031-3640-4249-9597-F2A8034AB264}" srcId="{725D05E6-8F23-4079-A457-52D5898FC12B}" destId="{51DFC312-3E1E-4C8B-9B96-EE1E13CBE1B7}" srcOrd="0" destOrd="0" parTransId="{D37AB8AA-7F3B-4695-9C85-2E8141985B0F}" sibTransId="{0FB08E11-B375-402B-95DE-FC7FDF80EEB5}"/>
    <dgm:cxn modelId="{D7DA6E3F-2FDC-424B-8BC7-9B85B2548D5C}" srcId="{CDF4203C-0D1E-4CDA-AD31-96C283E7741C}" destId="{BD77DBCA-D635-4831-86BB-3BD6466E5A67}" srcOrd="0" destOrd="0" parTransId="{D8E3FAFB-70B7-4019-8169-EDFA548163B3}" sibTransId="{940A630E-9967-4A00-BF5E-A44B3640507B}"/>
    <dgm:cxn modelId="{E500165E-BD7C-4035-94B8-7AC27EA31FF2}" type="presOf" srcId="{1F8C6E45-6AD5-4EB1-A7C4-B1159DE714E3}" destId="{1F95E669-631B-4B1F-8D87-138B3FB1EB81}" srcOrd="0" destOrd="2" presId="urn:microsoft.com/office/officeart/2005/8/layout/pList2"/>
    <dgm:cxn modelId="{00AAD445-2F67-4B11-8F65-392DF5AFAAA5}" srcId="{CDF4203C-0D1E-4CDA-AD31-96C283E7741C}" destId="{BB99126C-60F6-4B55-97A1-33E8E03FD935}" srcOrd="1" destOrd="0" parTransId="{BF5FA8FF-8EA3-44E8-845E-9E9B372E6C32}" sibTransId="{907BB82A-DC50-4D9D-A74A-E0FD0DFF5F54}"/>
    <dgm:cxn modelId="{431BB247-F533-4680-8523-A240E1F1CD25}" srcId="{B3CD5489-3D83-45F8-B499-198B57C886B4}" destId="{8DACCD27-23F7-44FF-A6F7-0CC0006C931E}" srcOrd="1" destOrd="0" parTransId="{E395833F-7313-44C5-BC5F-4929E0AC43BE}" sibTransId="{2F88435E-7A56-4770-95D5-9A45F842145D}"/>
    <dgm:cxn modelId="{14F9D868-AB4E-40CE-90BF-E3CB5BECAF37}" type="presOf" srcId="{91070004-7089-4F4A-B417-89DD3EBCB5F0}" destId="{05FE3A0C-EB65-417A-BAE7-072B69A27FC7}" srcOrd="0" destOrd="1" presId="urn:microsoft.com/office/officeart/2005/8/layout/pList2"/>
    <dgm:cxn modelId="{E277AD6A-7E88-444C-91D5-4303370931C4}" srcId="{725D05E6-8F23-4079-A457-52D5898FC12B}" destId="{CDF4203C-0D1E-4CDA-AD31-96C283E7741C}" srcOrd="3" destOrd="0" parTransId="{34060905-773A-4182-9823-BA2C91F2B9A4}" sibTransId="{BF1A9DE5-4F27-415C-9B62-972CB0F41F19}"/>
    <dgm:cxn modelId="{F27EB14A-1D0E-470C-8ACD-6C8B48C4080F}" srcId="{CD280F3C-5E88-48C5-861C-640B171B8677}" destId="{43362195-CE27-450D-9568-1479FC762A29}" srcOrd="0" destOrd="0" parTransId="{8F0B93DB-CB7C-4EF8-BF45-2C67C7B0E1F4}" sibTransId="{B047AD8E-C457-46E0-808D-7AC8F2D95870}"/>
    <dgm:cxn modelId="{3126674D-0847-4282-82B0-60BC7CA6A840}" type="presOf" srcId="{51DFC312-3E1E-4C8B-9B96-EE1E13CBE1B7}" destId="{43E85380-E0F5-4F80-981E-1A5CBF6726A2}" srcOrd="0" destOrd="0" presId="urn:microsoft.com/office/officeart/2005/8/layout/pList2"/>
    <dgm:cxn modelId="{A7437C6E-195F-4A43-800D-A871B4AFB657}" srcId="{51DFC312-3E1E-4C8B-9B96-EE1E13CBE1B7}" destId="{700CDBE6-7B3D-451D-B234-BEE0267B319C}" srcOrd="2" destOrd="0" parTransId="{C55A2BEB-81B3-4F74-970A-75184381E6B9}" sibTransId="{821555DE-A5A7-4416-A331-91A266E1A15C}"/>
    <dgm:cxn modelId="{0452C254-C6EB-44E9-B1DF-DE9DC1863333}" srcId="{725D05E6-8F23-4079-A457-52D5898FC12B}" destId="{CD280F3C-5E88-48C5-861C-640B171B8677}" srcOrd="1" destOrd="0" parTransId="{7ED58119-6752-42C7-9F53-A1B4DD2BD0AE}" sibTransId="{7040B928-B082-4FFD-8504-D84CE0682EA2}"/>
    <dgm:cxn modelId="{4F1EDC77-AA64-40A2-9C78-3BAB880C372F}" type="presOf" srcId="{CDF4203C-0D1E-4CDA-AD31-96C283E7741C}" destId="{54A3530B-7148-486B-956B-68346A30545B}" srcOrd="0" destOrd="0" presId="urn:microsoft.com/office/officeart/2005/8/layout/pList2"/>
    <dgm:cxn modelId="{D837DF7C-9477-40DA-BCB6-20372C11D665}" srcId="{CD280F3C-5E88-48C5-861C-640B171B8677}" destId="{B8665B9C-0D60-4D09-8172-05C595DA9320}" srcOrd="2" destOrd="0" parTransId="{767E9F44-9FBB-4051-8BBF-5E6FA2DF2201}" sibTransId="{2BB2E60A-6D1A-470D-A641-A44EBC479C52}"/>
    <dgm:cxn modelId="{737A417D-A130-483D-8209-CA4C6B86ACE0}" srcId="{CDF4203C-0D1E-4CDA-AD31-96C283E7741C}" destId="{A497E998-D2DC-448A-8437-ACAD89DA542B}" srcOrd="2" destOrd="0" parTransId="{9C643CA1-5E84-4CD2-AA28-873FAD9DAAFA}" sibTransId="{8072B59D-7893-477B-AD26-C29333DD3F62}"/>
    <dgm:cxn modelId="{AE920581-8AD5-4C40-B221-5287F738A5A6}" type="presOf" srcId="{0FB08E11-B375-402B-95DE-FC7FDF80EEB5}" destId="{538A64F2-263C-48E8-A9EF-F0B1B3326545}" srcOrd="0" destOrd="0" presId="urn:microsoft.com/office/officeart/2005/8/layout/pList2"/>
    <dgm:cxn modelId="{9AFA6784-CA35-403B-9323-96D99C53101D}" srcId="{CD280F3C-5E88-48C5-861C-640B171B8677}" destId="{1F8C6E45-6AD5-4EB1-A7C4-B1159DE714E3}" srcOrd="1" destOrd="0" parTransId="{81C60C1D-3CF9-4669-8645-B9752FACAACB}" sibTransId="{E0738CD9-FBE0-4081-890F-4B5058A1E334}"/>
    <dgm:cxn modelId="{FC51A088-EE2F-4D7D-93CF-4D62AB172196}" srcId="{CDF4203C-0D1E-4CDA-AD31-96C283E7741C}" destId="{DE4FE9DB-29B5-4402-906F-B19A621B2C60}" srcOrd="3" destOrd="0" parTransId="{0EBFA0CB-3F86-42CA-9BEE-8174DB6CEF99}" sibTransId="{2AEE3988-6E78-4E86-BDA3-4B20457D2DF5}"/>
    <dgm:cxn modelId="{5C4FD88E-A8EE-40CF-8FF4-1DEA6289E1B5}" type="presOf" srcId="{BD77DBCA-D635-4831-86BB-3BD6466E5A67}" destId="{54A3530B-7148-486B-956B-68346A30545B}" srcOrd="0" destOrd="1" presId="urn:microsoft.com/office/officeart/2005/8/layout/pList2"/>
    <dgm:cxn modelId="{50569D98-E693-4FC7-B872-8694F2CEC2F5}" type="presOf" srcId="{DE4FE9DB-29B5-4402-906F-B19A621B2C60}" destId="{54A3530B-7148-486B-956B-68346A30545B}" srcOrd="0" destOrd="4" presId="urn:microsoft.com/office/officeart/2005/8/layout/pList2"/>
    <dgm:cxn modelId="{B1CB1B9D-29A0-428E-9A32-70C032E3A874}" type="presOf" srcId="{A497E998-D2DC-448A-8437-ACAD89DA542B}" destId="{54A3530B-7148-486B-956B-68346A30545B}" srcOrd="0" destOrd="3" presId="urn:microsoft.com/office/officeart/2005/8/layout/pList2"/>
    <dgm:cxn modelId="{EB87929F-DF26-4379-A24A-AFCAFD715703}" type="presOf" srcId="{B3CD5489-3D83-45F8-B499-198B57C886B4}" destId="{05FE3A0C-EB65-417A-BAE7-072B69A27FC7}" srcOrd="0" destOrd="0" presId="urn:microsoft.com/office/officeart/2005/8/layout/pList2"/>
    <dgm:cxn modelId="{152BB3A4-D945-4341-99CA-EB7B22C45219}" srcId="{725D05E6-8F23-4079-A457-52D5898FC12B}" destId="{B3CD5489-3D83-45F8-B499-198B57C886B4}" srcOrd="2" destOrd="0" parTransId="{F5A47A82-405C-47CE-A8C1-2165307AAF5A}" sibTransId="{82BC1D11-6558-4758-9112-A820504A40BE}"/>
    <dgm:cxn modelId="{833E5CB1-B2BC-49EF-A733-714F83BC98A7}" type="presOf" srcId="{8DACCD27-23F7-44FF-A6F7-0CC0006C931E}" destId="{05FE3A0C-EB65-417A-BAE7-072B69A27FC7}" srcOrd="0" destOrd="2" presId="urn:microsoft.com/office/officeart/2005/8/layout/pList2"/>
    <dgm:cxn modelId="{6177CFB3-70C2-4E4F-AB5E-F5C248EDDFA9}" type="presOf" srcId="{82BC1D11-6558-4758-9112-A820504A40BE}" destId="{FA8E08CB-569B-4D7A-B3FB-6D546AF54D0D}" srcOrd="0" destOrd="0" presId="urn:microsoft.com/office/officeart/2005/8/layout/pList2"/>
    <dgm:cxn modelId="{2BD5EBB3-438F-4DEE-9C40-56626369B0D6}" type="presOf" srcId="{22CD6610-F9FE-4245-9A88-DE0076A5531A}" destId="{54A3530B-7148-486B-956B-68346A30545B}" srcOrd="0" destOrd="5" presId="urn:microsoft.com/office/officeart/2005/8/layout/pList2"/>
    <dgm:cxn modelId="{B8A201B5-27CC-4EA7-A14B-46783217FEE3}" type="presOf" srcId="{43362195-CE27-450D-9568-1479FC762A29}" destId="{1F95E669-631B-4B1F-8D87-138B3FB1EB81}" srcOrd="0" destOrd="1" presId="urn:microsoft.com/office/officeart/2005/8/layout/pList2"/>
    <dgm:cxn modelId="{E5291FB9-657D-471B-A91A-7C959D8DAE34}" srcId="{CDF4203C-0D1E-4CDA-AD31-96C283E7741C}" destId="{22CD6610-F9FE-4245-9A88-DE0076A5531A}" srcOrd="4" destOrd="0" parTransId="{2C510088-F477-4F67-8CA4-F7364EDEC005}" sibTransId="{CE23D1DF-8F34-4307-B05E-BC2B34FC5186}"/>
    <dgm:cxn modelId="{AAFAD8C4-80BB-4847-BC42-E3657C5B8F98}" type="presOf" srcId="{4ACDB48D-2340-48F7-AACE-35638D98B89F}" destId="{1F95E669-631B-4B1F-8D87-138B3FB1EB81}" srcOrd="0" destOrd="4" presId="urn:microsoft.com/office/officeart/2005/8/layout/pList2"/>
    <dgm:cxn modelId="{ACD303C7-24F8-4D77-B342-102085EF45B9}" srcId="{CD280F3C-5E88-48C5-861C-640B171B8677}" destId="{4ACDB48D-2340-48F7-AACE-35638D98B89F}" srcOrd="3" destOrd="0" parTransId="{EA22A4C5-00D6-41E4-8B50-1D1516452876}" sibTransId="{DBBD18E2-9A51-495D-88CF-B81D1DB94AC1}"/>
    <dgm:cxn modelId="{15FE9DD3-BCEE-4BAB-B96E-B9028652198F}" type="presOf" srcId="{BB99126C-60F6-4B55-97A1-33E8E03FD935}" destId="{54A3530B-7148-486B-956B-68346A30545B}" srcOrd="0" destOrd="2" presId="urn:microsoft.com/office/officeart/2005/8/layout/pList2"/>
    <dgm:cxn modelId="{3D9354DA-2F1D-4E13-9D38-E0204AD1A9FF}" srcId="{B3CD5489-3D83-45F8-B499-198B57C886B4}" destId="{E1232970-58A6-4421-AAE6-14234FE3BC80}" srcOrd="2" destOrd="0" parTransId="{7EED0F77-12D7-416C-94EC-2F1A83C8C966}" sibTransId="{9181516B-80DF-487F-9AD7-3F708FB9A3C6}"/>
    <dgm:cxn modelId="{D92125DE-7652-4F26-B89A-AD6A9D0481EC}" type="presOf" srcId="{B8665B9C-0D60-4D09-8172-05C595DA9320}" destId="{1F95E669-631B-4B1F-8D87-138B3FB1EB81}" srcOrd="0" destOrd="3" presId="urn:microsoft.com/office/officeart/2005/8/layout/pList2"/>
    <dgm:cxn modelId="{426AC6F8-9AC9-455B-A080-AC33127EA1B0}" srcId="{B3CD5489-3D83-45F8-B499-198B57C886B4}" destId="{91070004-7089-4F4A-B417-89DD3EBCB5F0}" srcOrd="0" destOrd="0" parTransId="{E6799399-B7E5-447A-BF13-987E3F9DA824}" sibTransId="{99D20950-0B6D-4615-B844-16C5953F5EF2}"/>
    <dgm:cxn modelId="{3D4263C1-E881-49A8-BB68-C17549683439}" type="presParOf" srcId="{E42B7945-EF02-46E5-9142-094F1C967689}" destId="{30B33679-7893-40F7-8086-94F1DC0B23A1}" srcOrd="0" destOrd="0" presId="urn:microsoft.com/office/officeart/2005/8/layout/pList2"/>
    <dgm:cxn modelId="{79AEE589-9372-471E-877F-24FD1A6BD82A}" type="presParOf" srcId="{E42B7945-EF02-46E5-9142-094F1C967689}" destId="{715F6188-8908-4863-9413-44C258955665}" srcOrd="1" destOrd="0" presId="urn:microsoft.com/office/officeart/2005/8/layout/pList2"/>
    <dgm:cxn modelId="{4D159073-C6EA-47B3-9A1B-48DB6E502133}" type="presParOf" srcId="{715F6188-8908-4863-9413-44C258955665}" destId="{8B6612A9-429C-445E-A522-38EC1E2E3940}" srcOrd="0" destOrd="0" presId="urn:microsoft.com/office/officeart/2005/8/layout/pList2"/>
    <dgm:cxn modelId="{5E33F20C-1268-4CFF-A7A3-942DF62CB06F}" type="presParOf" srcId="{8B6612A9-429C-445E-A522-38EC1E2E3940}" destId="{43E85380-E0F5-4F80-981E-1A5CBF6726A2}" srcOrd="0" destOrd="0" presId="urn:microsoft.com/office/officeart/2005/8/layout/pList2"/>
    <dgm:cxn modelId="{7B10BA9E-D791-4803-8781-65D699D53F08}" type="presParOf" srcId="{8B6612A9-429C-445E-A522-38EC1E2E3940}" destId="{3080058B-323E-4745-9290-D1C5609B5F2B}" srcOrd="1" destOrd="0" presId="urn:microsoft.com/office/officeart/2005/8/layout/pList2"/>
    <dgm:cxn modelId="{72DB7386-F5A2-4534-8398-7A53955BD675}" type="presParOf" srcId="{8B6612A9-429C-445E-A522-38EC1E2E3940}" destId="{FD8B5D5A-1FD1-47EF-B264-4E4A0CF13870}" srcOrd="2" destOrd="0" presId="urn:microsoft.com/office/officeart/2005/8/layout/pList2"/>
    <dgm:cxn modelId="{9C76C8B6-1660-4F28-AE25-21E49935F61C}" type="presParOf" srcId="{715F6188-8908-4863-9413-44C258955665}" destId="{538A64F2-263C-48E8-A9EF-F0B1B3326545}" srcOrd="1" destOrd="0" presId="urn:microsoft.com/office/officeart/2005/8/layout/pList2"/>
    <dgm:cxn modelId="{C6F3BB34-4A1A-4949-B27B-71642CDCEB00}" type="presParOf" srcId="{715F6188-8908-4863-9413-44C258955665}" destId="{FF787A81-B99A-4C36-88AE-939295B02BA0}" srcOrd="2" destOrd="0" presId="urn:microsoft.com/office/officeart/2005/8/layout/pList2"/>
    <dgm:cxn modelId="{C1167313-44DE-42C6-956D-04CA9A7776A1}" type="presParOf" srcId="{FF787A81-B99A-4C36-88AE-939295B02BA0}" destId="{1F95E669-631B-4B1F-8D87-138B3FB1EB81}" srcOrd="0" destOrd="0" presId="urn:microsoft.com/office/officeart/2005/8/layout/pList2"/>
    <dgm:cxn modelId="{2F961BB1-A666-40E9-844C-3325E1E6A19A}" type="presParOf" srcId="{FF787A81-B99A-4C36-88AE-939295B02BA0}" destId="{1DCFFF81-28FB-4541-B5E0-0F96A24D1383}" srcOrd="1" destOrd="0" presId="urn:microsoft.com/office/officeart/2005/8/layout/pList2"/>
    <dgm:cxn modelId="{3E4237DD-A15C-4FFB-8876-E73285FA9395}" type="presParOf" srcId="{FF787A81-B99A-4C36-88AE-939295B02BA0}" destId="{ABE649F2-81FC-424E-9618-E054AC7C8E14}" srcOrd="2" destOrd="0" presId="urn:microsoft.com/office/officeart/2005/8/layout/pList2"/>
    <dgm:cxn modelId="{B9C4172E-1477-444C-B304-71D0826FE5EB}" type="presParOf" srcId="{715F6188-8908-4863-9413-44C258955665}" destId="{0AF7C269-5661-4A32-8B0A-F74758E085D6}" srcOrd="3" destOrd="0" presId="urn:microsoft.com/office/officeart/2005/8/layout/pList2"/>
    <dgm:cxn modelId="{10E9BD78-CEA6-4452-89DA-11C3DC40F45B}" type="presParOf" srcId="{715F6188-8908-4863-9413-44C258955665}" destId="{A972D7DF-60CA-4ED2-A461-FD0B08AEB638}" srcOrd="4" destOrd="0" presId="urn:microsoft.com/office/officeart/2005/8/layout/pList2"/>
    <dgm:cxn modelId="{374A852F-1FBB-46B5-BE63-1B0CB38374FB}" type="presParOf" srcId="{A972D7DF-60CA-4ED2-A461-FD0B08AEB638}" destId="{05FE3A0C-EB65-417A-BAE7-072B69A27FC7}" srcOrd="0" destOrd="0" presId="urn:microsoft.com/office/officeart/2005/8/layout/pList2"/>
    <dgm:cxn modelId="{11B9E655-C461-473D-BCA0-6A8BA0629A7B}" type="presParOf" srcId="{A972D7DF-60CA-4ED2-A461-FD0B08AEB638}" destId="{B9084D27-EC5B-467B-AE38-ED5101D019B9}" srcOrd="1" destOrd="0" presId="urn:microsoft.com/office/officeart/2005/8/layout/pList2"/>
    <dgm:cxn modelId="{278CBDAE-378F-4359-AF61-BCEF88AA7B0B}" type="presParOf" srcId="{A972D7DF-60CA-4ED2-A461-FD0B08AEB638}" destId="{2681006B-D0B7-4AAC-A8C7-81B3DED56F15}" srcOrd="2" destOrd="0" presId="urn:microsoft.com/office/officeart/2005/8/layout/pList2"/>
    <dgm:cxn modelId="{D21AD6BD-A84D-4EB1-B44B-D5D8D9F0BE17}" type="presParOf" srcId="{715F6188-8908-4863-9413-44C258955665}" destId="{FA8E08CB-569B-4D7A-B3FB-6D546AF54D0D}" srcOrd="5" destOrd="0" presId="urn:microsoft.com/office/officeart/2005/8/layout/pList2"/>
    <dgm:cxn modelId="{DC0911F9-5FD3-4210-B47D-B127005FBE7A}" type="presParOf" srcId="{715F6188-8908-4863-9413-44C258955665}" destId="{5B5471FC-C394-439A-B2B5-22ECD3E39B75}" srcOrd="6" destOrd="0" presId="urn:microsoft.com/office/officeart/2005/8/layout/pList2"/>
    <dgm:cxn modelId="{F12198D8-E36C-49A9-A5DB-022B1BE09E66}" type="presParOf" srcId="{5B5471FC-C394-439A-B2B5-22ECD3E39B75}" destId="{54A3530B-7148-486B-956B-68346A30545B}" srcOrd="0" destOrd="0" presId="urn:microsoft.com/office/officeart/2005/8/layout/pList2"/>
    <dgm:cxn modelId="{DDFCCF1D-3BB5-4CD8-804F-1E357885D72E}" type="presParOf" srcId="{5B5471FC-C394-439A-B2B5-22ECD3E39B75}" destId="{2D5CC2D9-0A38-4300-9B51-C7F90B8AE832}" srcOrd="1" destOrd="0" presId="urn:microsoft.com/office/officeart/2005/8/layout/pList2"/>
    <dgm:cxn modelId="{CD180BFD-85B2-4BAA-BFD6-C30BEE43ECEC}" type="presParOf" srcId="{5B5471FC-C394-439A-B2B5-22ECD3E39B75}" destId="{2B9A01A9-254C-4925-975E-6B4305FA2CD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D8E0AF7-286E-44F6-BAD2-359324500E01}"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700342B8-64AE-4CF5-A317-E98A433D28A0}">
      <dgm:prSet/>
      <dgm:spPr/>
      <dgm:t>
        <a:bodyPr/>
        <a:lstStyle/>
        <a:p>
          <a:r>
            <a:rPr lang="en-US" baseline="0"/>
            <a:t>Advanced Nuclear Reactor Designs</a:t>
          </a:r>
          <a:endParaRPr lang="en-US"/>
        </a:p>
      </dgm:t>
    </dgm:pt>
    <dgm:pt modelId="{39C7E942-0278-49C4-9A18-91E7EF62B2F4}" type="parTrans" cxnId="{FE934A24-57B1-43EE-AB09-2347EDA694FC}">
      <dgm:prSet/>
      <dgm:spPr/>
      <dgm:t>
        <a:bodyPr/>
        <a:lstStyle/>
        <a:p>
          <a:endParaRPr lang="en-US"/>
        </a:p>
      </dgm:t>
    </dgm:pt>
    <dgm:pt modelId="{C357F469-78DF-4AA6-A11C-9F9523CBFD8E}" type="sibTrans" cxnId="{FE934A24-57B1-43EE-AB09-2347EDA694FC}">
      <dgm:prSet/>
      <dgm:spPr/>
      <dgm:t>
        <a:bodyPr/>
        <a:lstStyle/>
        <a:p>
          <a:endParaRPr lang="en-US"/>
        </a:p>
      </dgm:t>
    </dgm:pt>
    <dgm:pt modelId="{1892EDD3-3E39-4489-9D6E-98B9D5E9D26A}">
      <dgm:prSet/>
      <dgm:spPr/>
      <dgm:t>
        <a:bodyPr/>
        <a:lstStyle/>
        <a:p>
          <a:r>
            <a:rPr lang="en-US"/>
            <a:t>Molten Salt Reactors</a:t>
          </a:r>
        </a:p>
      </dgm:t>
    </dgm:pt>
    <dgm:pt modelId="{7F031BB5-ABC4-47BE-BFE7-C864BC98876D}" type="parTrans" cxnId="{A61A801F-67AC-40E0-8027-6B22D4C7AD48}">
      <dgm:prSet/>
      <dgm:spPr/>
      <dgm:t>
        <a:bodyPr/>
        <a:lstStyle/>
        <a:p>
          <a:endParaRPr lang="en-US"/>
        </a:p>
      </dgm:t>
    </dgm:pt>
    <dgm:pt modelId="{EDF3231A-4D7E-498B-A545-6E62C2C7DB5C}" type="sibTrans" cxnId="{A61A801F-67AC-40E0-8027-6B22D4C7AD48}">
      <dgm:prSet/>
      <dgm:spPr/>
      <dgm:t>
        <a:bodyPr/>
        <a:lstStyle/>
        <a:p>
          <a:endParaRPr lang="en-US"/>
        </a:p>
      </dgm:t>
    </dgm:pt>
    <dgm:pt modelId="{C08576A0-7D7C-4171-AEB0-3A81B2DBAD8E}">
      <dgm:prSet/>
      <dgm:spPr/>
      <dgm:t>
        <a:bodyPr/>
        <a:lstStyle/>
        <a:p>
          <a:r>
            <a:rPr lang="en-US"/>
            <a:t>Metal Cooled Reactor</a:t>
          </a:r>
        </a:p>
      </dgm:t>
    </dgm:pt>
    <dgm:pt modelId="{525D3202-C101-41AD-9691-65207286C23E}" type="parTrans" cxnId="{08AC37E7-945D-426E-93A3-F754CB4E13D7}">
      <dgm:prSet/>
      <dgm:spPr/>
      <dgm:t>
        <a:bodyPr/>
        <a:lstStyle/>
        <a:p>
          <a:endParaRPr lang="en-US"/>
        </a:p>
      </dgm:t>
    </dgm:pt>
    <dgm:pt modelId="{F616DBF1-2404-471A-B99B-1249F8553647}" type="sibTrans" cxnId="{08AC37E7-945D-426E-93A3-F754CB4E13D7}">
      <dgm:prSet/>
      <dgm:spPr/>
      <dgm:t>
        <a:bodyPr/>
        <a:lstStyle/>
        <a:p>
          <a:endParaRPr lang="en-US"/>
        </a:p>
      </dgm:t>
    </dgm:pt>
    <dgm:pt modelId="{01FEC02F-0DCF-4D03-ADC4-D318C82FA44A}">
      <dgm:prSet/>
      <dgm:spPr/>
      <dgm:t>
        <a:bodyPr/>
        <a:lstStyle/>
        <a:p>
          <a:r>
            <a:rPr lang="en-US"/>
            <a:t>Compact Fast Reactor</a:t>
          </a:r>
        </a:p>
      </dgm:t>
    </dgm:pt>
    <dgm:pt modelId="{5870CDE6-E9E8-4CE1-964D-6EC4CB71E0BC}" type="parTrans" cxnId="{BCC93E53-00C3-4547-AC93-1067DC869D94}">
      <dgm:prSet/>
      <dgm:spPr/>
      <dgm:t>
        <a:bodyPr/>
        <a:lstStyle/>
        <a:p>
          <a:endParaRPr lang="en-US"/>
        </a:p>
      </dgm:t>
    </dgm:pt>
    <dgm:pt modelId="{190BEFA9-10EE-4A56-B1A0-15B0D61836D1}" type="sibTrans" cxnId="{BCC93E53-00C3-4547-AC93-1067DC869D94}">
      <dgm:prSet/>
      <dgm:spPr/>
      <dgm:t>
        <a:bodyPr/>
        <a:lstStyle/>
        <a:p>
          <a:endParaRPr lang="en-US"/>
        </a:p>
      </dgm:t>
    </dgm:pt>
    <dgm:pt modelId="{5D939888-78EB-4150-B5F3-9F1D16300628}">
      <dgm:prSet/>
      <dgm:spPr/>
      <dgm:t>
        <a:bodyPr/>
        <a:lstStyle/>
        <a:p>
          <a:r>
            <a:rPr lang="en-US"/>
            <a:t>Small Modular Reactors</a:t>
          </a:r>
        </a:p>
      </dgm:t>
    </dgm:pt>
    <dgm:pt modelId="{8C94C82B-8290-4322-950E-D2B182CB380A}" type="parTrans" cxnId="{31FD3736-6312-4521-8D17-34E05D23B60F}">
      <dgm:prSet/>
      <dgm:spPr/>
      <dgm:t>
        <a:bodyPr/>
        <a:lstStyle/>
        <a:p>
          <a:endParaRPr lang="en-US"/>
        </a:p>
      </dgm:t>
    </dgm:pt>
    <dgm:pt modelId="{3E4B2FB1-0282-4CC3-A55A-DEE05FF9753F}" type="sibTrans" cxnId="{31FD3736-6312-4521-8D17-34E05D23B60F}">
      <dgm:prSet/>
      <dgm:spPr/>
      <dgm:t>
        <a:bodyPr/>
        <a:lstStyle/>
        <a:p>
          <a:endParaRPr lang="en-US"/>
        </a:p>
      </dgm:t>
    </dgm:pt>
    <dgm:pt modelId="{3722829F-3BA0-40FF-B45E-F0FEE836C279}">
      <dgm:prSet/>
      <dgm:spPr/>
      <dgm:t>
        <a:bodyPr/>
        <a:lstStyle/>
        <a:p>
          <a:r>
            <a:rPr lang="en-US" baseline="0"/>
            <a:t>Fuel Design Developments</a:t>
          </a:r>
          <a:endParaRPr lang="en-US"/>
        </a:p>
      </dgm:t>
    </dgm:pt>
    <dgm:pt modelId="{747502FB-4AD9-476C-8379-71F824C5CC22}" type="parTrans" cxnId="{12DD2002-D11C-4F56-ACBE-942B32F5AEE7}">
      <dgm:prSet/>
      <dgm:spPr/>
      <dgm:t>
        <a:bodyPr/>
        <a:lstStyle/>
        <a:p>
          <a:endParaRPr lang="en-US"/>
        </a:p>
      </dgm:t>
    </dgm:pt>
    <dgm:pt modelId="{913B2C58-2B2C-4BE8-9A22-33D540A612D4}" type="sibTrans" cxnId="{12DD2002-D11C-4F56-ACBE-942B32F5AEE7}">
      <dgm:prSet/>
      <dgm:spPr/>
      <dgm:t>
        <a:bodyPr/>
        <a:lstStyle/>
        <a:p>
          <a:endParaRPr lang="en-US"/>
        </a:p>
      </dgm:t>
    </dgm:pt>
    <dgm:pt modelId="{7FB42A89-B584-429A-B376-A9831B05E9DC}">
      <dgm:prSet/>
      <dgm:spPr/>
      <dgm:t>
        <a:bodyPr/>
        <a:lstStyle/>
        <a:p>
          <a:r>
            <a:rPr lang="en-US" dirty="0"/>
            <a:t>High-Assay Low-Enriched Uranium</a:t>
          </a:r>
        </a:p>
      </dgm:t>
    </dgm:pt>
    <dgm:pt modelId="{C771DDD8-9A5A-438C-976B-8F1CF1A912DE}" type="parTrans" cxnId="{304CB7A3-C6D3-4F8B-8639-1BE4CEC72934}">
      <dgm:prSet/>
      <dgm:spPr/>
      <dgm:t>
        <a:bodyPr/>
        <a:lstStyle/>
        <a:p>
          <a:endParaRPr lang="en-US"/>
        </a:p>
      </dgm:t>
    </dgm:pt>
    <dgm:pt modelId="{536CB5E4-3DDD-46A0-AE38-E652C1B8DC93}" type="sibTrans" cxnId="{304CB7A3-C6D3-4F8B-8639-1BE4CEC72934}">
      <dgm:prSet/>
      <dgm:spPr/>
      <dgm:t>
        <a:bodyPr/>
        <a:lstStyle/>
        <a:p>
          <a:endParaRPr lang="en-US"/>
        </a:p>
      </dgm:t>
    </dgm:pt>
    <dgm:pt modelId="{638A8004-BED1-4827-9136-77767E30EE8D}">
      <dgm:prSet/>
      <dgm:spPr/>
      <dgm:t>
        <a:bodyPr/>
        <a:lstStyle/>
        <a:p>
          <a:r>
            <a:rPr lang="en-US"/>
            <a:t>Thorium</a:t>
          </a:r>
        </a:p>
      </dgm:t>
    </dgm:pt>
    <dgm:pt modelId="{B0FE2680-09AE-4FCD-87CD-2BAA20010C71}" type="parTrans" cxnId="{C4347582-29B6-4022-9012-8710E317FF22}">
      <dgm:prSet/>
      <dgm:spPr/>
      <dgm:t>
        <a:bodyPr/>
        <a:lstStyle/>
        <a:p>
          <a:endParaRPr lang="en-US"/>
        </a:p>
      </dgm:t>
    </dgm:pt>
    <dgm:pt modelId="{D24F1BE6-4A68-4FA3-93C5-B9DF2A814D27}" type="sibTrans" cxnId="{C4347582-29B6-4022-9012-8710E317FF22}">
      <dgm:prSet/>
      <dgm:spPr/>
      <dgm:t>
        <a:bodyPr/>
        <a:lstStyle/>
        <a:p>
          <a:endParaRPr lang="en-US"/>
        </a:p>
      </dgm:t>
    </dgm:pt>
    <dgm:pt modelId="{5F7EF138-12F4-432D-BF7B-4B2FB7C22183}">
      <dgm:prSet/>
      <dgm:spPr/>
      <dgm:t>
        <a:bodyPr/>
        <a:lstStyle/>
        <a:p>
          <a:r>
            <a:rPr lang="en-US"/>
            <a:t>Tri-structural Isotropic Particles (TRISO)</a:t>
          </a:r>
        </a:p>
      </dgm:t>
    </dgm:pt>
    <dgm:pt modelId="{1C34048B-1523-4B14-AF9F-9B7695E95DFC}" type="parTrans" cxnId="{792DEB62-F2A2-48B6-864C-F5BB67D4635A}">
      <dgm:prSet/>
      <dgm:spPr/>
      <dgm:t>
        <a:bodyPr/>
        <a:lstStyle/>
        <a:p>
          <a:endParaRPr lang="en-US"/>
        </a:p>
      </dgm:t>
    </dgm:pt>
    <dgm:pt modelId="{FEDA0244-C139-4418-BE1F-2BD41E4AD4F6}" type="sibTrans" cxnId="{792DEB62-F2A2-48B6-864C-F5BB67D4635A}">
      <dgm:prSet/>
      <dgm:spPr/>
      <dgm:t>
        <a:bodyPr/>
        <a:lstStyle/>
        <a:p>
          <a:endParaRPr lang="en-US"/>
        </a:p>
      </dgm:t>
    </dgm:pt>
    <dgm:pt modelId="{16C2EB9E-7653-4F04-8E14-DE6AD7B8B2EB}" type="pres">
      <dgm:prSet presAssocID="{ED8E0AF7-286E-44F6-BAD2-359324500E01}" presName="Name0" presStyleCnt="0">
        <dgm:presLayoutVars>
          <dgm:dir/>
          <dgm:animLvl val="lvl"/>
          <dgm:resizeHandles/>
        </dgm:presLayoutVars>
      </dgm:prSet>
      <dgm:spPr/>
    </dgm:pt>
    <dgm:pt modelId="{611C3BCC-FA1F-4D45-A8AB-E3650594A42E}" type="pres">
      <dgm:prSet presAssocID="{700342B8-64AE-4CF5-A317-E98A433D28A0}" presName="linNode" presStyleCnt="0"/>
      <dgm:spPr/>
    </dgm:pt>
    <dgm:pt modelId="{9E51525A-DD8D-43C1-8588-F99CE3DB985B}" type="pres">
      <dgm:prSet presAssocID="{700342B8-64AE-4CF5-A317-E98A433D28A0}" presName="parentShp" presStyleLbl="node1" presStyleIdx="0" presStyleCnt="2">
        <dgm:presLayoutVars>
          <dgm:bulletEnabled val="1"/>
        </dgm:presLayoutVars>
      </dgm:prSet>
      <dgm:spPr/>
    </dgm:pt>
    <dgm:pt modelId="{29D95B3E-1A51-41C7-AD20-E08C71C73E6D}" type="pres">
      <dgm:prSet presAssocID="{700342B8-64AE-4CF5-A317-E98A433D28A0}" presName="childShp" presStyleLbl="bgAccFollowNode1" presStyleIdx="0" presStyleCnt="2">
        <dgm:presLayoutVars>
          <dgm:bulletEnabled val="1"/>
        </dgm:presLayoutVars>
      </dgm:prSet>
      <dgm:spPr/>
    </dgm:pt>
    <dgm:pt modelId="{4A25A72C-1411-4981-B68D-B62624C02B4F}" type="pres">
      <dgm:prSet presAssocID="{C357F469-78DF-4AA6-A11C-9F9523CBFD8E}" presName="spacing" presStyleCnt="0"/>
      <dgm:spPr/>
    </dgm:pt>
    <dgm:pt modelId="{7349EC4E-8570-4531-A113-D2F1B7A3C52A}" type="pres">
      <dgm:prSet presAssocID="{3722829F-3BA0-40FF-B45E-F0FEE836C279}" presName="linNode" presStyleCnt="0"/>
      <dgm:spPr/>
    </dgm:pt>
    <dgm:pt modelId="{BBA29C51-DB92-4F93-A6A3-8F73E721DBB8}" type="pres">
      <dgm:prSet presAssocID="{3722829F-3BA0-40FF-B45E-F0FEE836C279}" presName="parentShp" presStyleLbl="node1" presStyleIdx="1" presStyleCnt="2">
        <dgm:presLayoutVars>
          <dgm:bulletEnabled val="1"/>
        </dgm:presLayoutVars>
      </dgm:prSet>
      <dgm:spPr/>
    </dgm:pt>
    <dgm:pt modelId="{7B69B8CC-7957-4560-A0C0-E0E4C18DF4B6}" type="pres">
      <dgm:prSet presAssocID="{3722829F-3BA0-40FF-B45E-F0FEE836C279}" presName="childShp" presStyleLbl="bgAccFollowNode1" presStyleIdx="1" presStyleCnt="2">
        <dgm:presLayoutVars>
          <dgm:bulletEnabled val="1"/>
        </dgm:presLayoutVars>
      </dgm:prSet>
      <dgm:spPr/>
    </dgm:pt>
  </dgm:ptLst>
  <dgm:cxnLst>
    <dgm:cxn modelId="{12DD2002-D11C-4F56-ACBE-942B32F5AEE7}" srcId="{ED8E0AF7-286E-44F6-BAD2-359324500E01}" destId="{3722829F-3BA0-40FF-B45E-F0FEE836C279}" srcOrd="1" destOrd="0" parTransId="{747502FB-4AD9-476C-8379-71F824C5CC22}" sibTransId="{913B2C58-2B2C-4BE8-9A22-33D540A612D4}"/>
    <dgm:cxn modelId="{A61A801F-67AC-40E0-8027-6B22D4C7AD48}" srcId="{700342B8-64AE-4CF5-A317-E98A433D28A0}" destId="{1892EDD3-3E39-4489-9D6E-98B9D5E9D26A}" srcOrd="0" destOrd="0" parTransId="{7F031BB5-ABC4-47BE-BFE7-C864BC98876D}" sibTransId="{EDF3231A-4D7E-498B-A545-6E62C2C7DB5C}"/>
    <dgm:cxn modelId="{FE934A24-57B1-43EE-AB09-2347EDA694FC}" srcId="{ED8E0AF7-286E-44F6-BAD2-359324500E01}" destId="{700342B8-64AE-4CF5-A317-E98A433D28A0}" srcOrd="0" destOrd="0" parTransId="{39C7E942-0278-49C4-9A18-91E7EF62B2F4}" sibTransId="{C357F469-78DF-4AA6-A11C-9F9523CBFD8E}"/>
    <dgm:cxn modelId="{37A8C528-02F3-45CF-94DE-7AA9B9F5FAC0}" type="presOf" srcId="{638A8004-BED1-4827-9136-77767E30EE8D}" destId="{7B69B8CC-7957-4560-A0C0-E0E4C18DF4B6}" srcOrd="0" destOrd="1" presId="urn:microsoft.com/office/officeart/2005/8/layout/vList6"/>
    <dgm:cxn modelId="{BBA5EF30-EF2A-4F64-A35E-988B39D82EBD}" type="presOf" srcId="{01FEC02F-0DCF-4D03-ADC4-D318C82FA44A}" destId="{29D95B3E-1A51-41C7-AD20-E08C71C73E6D}" srcOrd="0" destOrd="2" presId="urn:microsoft.com/office/officeart/2005/8/layout/vList6"/>
    <dgm:cxn modelId="{31FD3736-6312-4521-8D17-34E05D23B60F}" srcId="{700342B8-64AE-4CF5-A317-E98A433D28A0}" destId="{5D939888-78EB-4150-B5F3-9F1D16300628}" srcOrd="3" destOrd="0" parTransId="{8C94C82B-8290-4322-950E-D2B182CB380A}" sibTransId="{3E4B2FB1-0282-4CC3-A55A-DEE05FF9753F}"/>
    <dgm:cxn modelId="{792DEB62-F2A2-48B6-864C-F5BB67D4635A}" srcId="{3722829F-3BA0-40FF-B45E-F0FEE836C279}" destId="{5F7EF138-12F4-432D-BF7B-4B2FB7C22183}" srcOrd="2" destOrd="0" parTransId="{1C34048B-1523-4B14-AF9F-9B7695E95DFC}" sibTransId="{FEDA0244-C139-4418-BE1F-2BD41E4AD4F6}"/>
    <dgm:cxn modelId="{28DB3747-087D-4BCA-ADA8-6E44DE4B008F}" type="presOf" srcId="{5D939888-78EB-4150-B5F3-9F1D16300628}" destId="{29D95B3E-1A51-41C7-AD20-E08C71C73E6D}" srcOrd="0" destOrd="3" presId="urn:microsoft.com/office/officeart/2005/8/layout/vList6"/>
    <dgm:cxn modelId="{B45A2C69-54B6-4613-8843-B64E608DCC73}" type="presOf" srcId="{7FB42A89-B584-429A-B376-A9831B05E9DC}" destId="{7B69B8CC-7957-4560-A0C0-E0E4C18DF4B6}" srcOrd="0" destOrd="0" presId="urn:microsoft.com/office/officeart/2005/8/layout/vList6"/>
    <dgm:cxn modelId="{BCC93E53-00C3-4547-AC93-1067DC869D94}" srcId="{700342B8-64AE-4CF5-A317-E98A433D28A0}" destId="{01FEC02F-0DCF-4D03-ADC4-D318C82FA44A}" srcOrd="2" destOrd="0" parTransId="{5870CDE6-E9E8-4CE1-964D-6EC4CB71E0BC}" sibTransId="{190BEFA9-10EE-4A56-B1A0-15B0D61836D1}"/>
    <dgm:cxn modelId="{1F795675-43C5-4D22-8738-28015E787380}" type="presOf" srcId="{700342B8-64AE-4CF5-A317-E98A433D28A0}" destId="{9E51525A-DD8D-43C1-8588-F99CE3DB985B}" srcOrd="0" destOrd="0" presId="urn:microsoft.com/office/officeart/2005/8/layout/vList6"/>
    <dgm:cxn modelId="{C4347582-29B6-4022-9012-8710E317FF22}" srcId="{3722829F-3BA0-40FF-B45E-F0FEE836C279}" destId="{638A8004-BED1-4827-9136-77767E30EE8D}" srcOrd="1" destOrd="0" parTransId="{B0FE2680-09AE-4FCD-87CD-2BAA20010C71}" sibTransId="{D24F1BE6-4A68-4FA3-93C5-B9DF2A814D27}"/>
    <dgm:cxn modelId="{A7691496-7B25-40AD-8886-1B955FDB5C0F}" type="presOf" srcId="{3722829F-3BA0-40FF-B45E-F0FEE836C279}" destId="{BBA29C51-DB92-4F93-A6A3-8F73E721DBB8}" srcOrd="0" destOrd="0" presId="urn:microsoft.com/office/officeart/2005/8/layout/vList6"/>
    <dgm:cxn modelId="{304CB7A3-C6D3-4F8B-8639-1BE4CEC72934}" srcId="{3722829F-3BA0-40FF-B45E-F0FEE836C279}" destId="{7FB42A89-B584-429A-B376-A9831B05E9DC}" srcOrd="0" destOrd="0" parTransId="{C771DDD8-9A5A-438C-976B-8F1CF1A912DE}" sibTransId="{536CB5E4-3DDD-46A0-AE38-E652C1B8DC93}"/>
    <dgm:cxn modelId="{499E83A8-3EA0-4255-AD7D-74498313B270}" type="presOf" srcId="{C08576A0-7D7C-4171-AEB0-3A81B2DBAD8E}" destId="{29D95B3E-1A51-41C7-AD20-E08C71C73E6D}" srcOrd="0" destOrd="1" presId="urn:microsoft.com/office/officeart/2005/8/layout/vList6"/>
    <dgm:cxn modelId="{FB3793DC-A7E2-42B7-B535-F8A91595311E}" type="presOf" srcId="{5F7EF138-12F4-432D-BF7B-4B2FB7C22183}" destId="{7B69B8CC-7957-4560-A0C0-E0E4C18DF4B6}" srcOrd="0" destOrd="2" presId="urn:microsoft.com/office/officeart/2005/8/layout/vList6"/>
    <dgm:cxn modelId="{4486E1E6-5D28-4A77-A8BD-182696D02E11}" type="presOf" srcId="{1892EDD3-3E39-4489-9D6E-98B9D5E9D26A}" destId="{29D95B3E-1A51-41C7-AD20-E08C71C73E6D}" srcOrd="0" destOrd="0" presId="urn:microsoft.com/office/officeart/2005/8/layout/vList6"/>
    <dgm:cxn modelId="{958412E7-B4B5-4B35-AB21-4D3FDD60412B}" type="presOf" srcId="{ED8E0AF7-286E-44F6-BAD2-359324500E01}" destId="{16C2EB9E-7653-4F04-8E14-DE6AD7B8B2EB}" srcOrd="0" destOrd="0" presId="urn:microsoft.com/office/officeart/2005/8/layout/vList6"/>
    <dgm:cxn modelId="{08AC37E7-945D-426E-93A3-F754CB4E13D7}" srcId="{700342B8-64AE-4CF5-A317-E98A433D28A0}" destId="{C08576A0-7D7C-4171-AEB0-3A81B2DBAD8E}" srcOrd="1" destOrd="0" parTransId="{525D3202-C101-41AD-9691-65207286C23E}" sibTransId="{F616DBF1-2404-471A-B99B-1249F8553647}"/>
    <dgm:cxn modelId="{A32FD14D-B10F-4CC4-A945-DD106ED2907A}" type="presParOf" srcId="{16C2EB9E-7653-4F04-8E14-DE6AD7B8B2EB}" destId="{611C3BCC-FA1F-4D45-A8AB-E3650594A42E}" srcOrd="0" destOrd="0" presId="urn:microsoft.com/office/officeart/2005/8/layout/vList6"/>
    <dgm:cxn modelId="{A3875910-1FF3-4EEA-8A90-0CB0542B7EBD}" type="presParOf" srcId="{611C3BCC-FA1F-4D45-A8AB-E3650594A42E}" destId="{9E51525A-DD8D-43C1-8588-F99CE3DB985B}" srcOrd="0" destOrd="0" presId="urn:microsoft.com/office/officeart/2005/8/layout/vList6"/>
    <dgm:cxn modelId="{16F5E8FE-EAFA-463F-BA5D-2CDEA91356CF}" type="presParOf" srcId="{611C3BCC-FA1F-4D45-A8AB-E3650594A42E}" destId="{29D95B3E-1A51-41C7-AD20-E08C71C73E6D}" srcOrd="1" destOrd="0" presId="urn:microsoft.com/office/officeart/2005/8/layout/vList6"/>
    <dgm:cxn modelId="{64BEBEC8-F938-4D01-9C24-4A278191994A}" type="presParOf" srcId="{16C2EB9E-7653-4F04-8E14-DE6AD7B8B2EB}" destId="{4A25A72C-1411-4981-B68D-B62624C02B4F}" srcOrd="1" destOrd="0" presId="urn:microsoft.com/office/officeart/2005/8/layout/vList6"/>
    <dgm:cxn modelId="{2C831716-7D0C-4452-B0C4-340E93C208C9}" type="presParOf" srcId="{16C2EB9E-7653-4F04-8E14-DE6AD7B8B2EB}" destId="{7349EC4E-8570-4531-A113-D2F1B7A3C52A}" srcOrd="2" destOrd="0" presId="urn:microsoft.com/office/officeart/2005/8/layout/vList6"/>
    <dgm:cxn modelId="{DEC3EF42-69B0-4F74-95AA-8BB3ACF6CEDE}" type="presParOf" srcId="{7349EC4E-8570-4531-A113-D2F1B7A3C52A}" destId="{BBA29C51-DB92-4F93-A6A3-8F73E721DBB8}" srcOrd="0" destOrd="0" presId="urn:microsoft.com/office/officeart/2005/8/layout/vList6"/>
    <dgm:cxn modelId="{4C3F09BC-E030-4B69-AB2E-6927D0B524E4}" type="presParOf" srcId="{7349EC4E-8570-4531-A113-D2F1B7A3C52A}" destId="{7B69B8CC-7957-4560-A0C0-E0E4C18DF4B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B68C634-72AA-40FA-BA9C-AE7B9D50F9A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02BA5D05-5FEE-4576-BBD2-711DDC0560A8}">
      <dgm:prSet phldrT="[Text]" phldr="0"/>
      <dgm:spPr/>
      <dgm:t>
        <a:bodyPr/>
        <a:lstStyle/>
        <a:p>
          <a:r>
            <a:rPr lang="en-US" b="1" dirty="0">
              <a:latin typeface="Aptos" panose="020B0004020202020204" pitchFamily="34" charset="0"/>
            </a:rPr>
            <a:t>Molten Salt Reactor</a:t>
          </a:r>
        </a:p>
      </dgm:t>
    </dgm:pt>
    <dgm:pt modelId="{8A3DFAB6-E701-430E-9471-C5D9DBEB1C45}" type="parTrans" cxnId="{C022C1BE-1A7D-4B2C-AC1C-E5CE30757D32}">
      <dgm:prSet/>
      <dgm:spPr/>
      <dgm:t>
        <a:bodyPr/>
        <a:lstStyle/>
        <a:p>
          <a:endParaRPr lang="en-US"/>
        </a:p>
      </dgm:t>
    </dgm:pt>
    <dgm:pt modelId="{362530B8-FF4D-4D92-B134-1A14AF55AB15}" type="sibTrans" cxnId="{C022C1BE-1A7D-4B2C-AC1C-E5CE30757D32}">
      <dgm:prSet/>
      <dgm:spPr/>
      <dgm:t>
        <a:bodyPr/>
        <a:lstStyle/>
        <a:p>
          <a:endParaRPr lang="en-US"/>
        </a:p>
      </dgm:t>
    </dgm:pt>
    <dgm:pt modelId="{0D5E1F14-995B-4C5C-84C8-0FDF6AB12F0C}">
      <dgm:prSet phldrT="[Text]" phldr="0"/>
      <dgm:spPr/>
      <dgm:t>
        <a:bodyPr/>
        <a:lstStyle/>
        <a:p>
          <a:r>
            <a:rPr lang="en-US" dirty="0">
              <a:latin typeface="Aptos" panose="020B0004020202020204" pitchFamily="34" charset="0"/>
            </a:rPr>
            <a:t>Fuel can be incorporated into the coolant</a:t>
          </a:r>
        </a:p>
      </dgm:t>
    </dgm:pt>
    <dgm:pt modelId="{D7B23DE3-15DA-409E-9DDB-6B92BCEEBF11}" type="parTrans" cxnId="{3DDC4763-738C-458B-9EEB-9D169CFB24D6}">
      <dgm:prSet/>
      <dgm:spPr/>
      <dgm:t>
        <a:bodyPr/>
        <a:lstStyle/>
        <a:p>
          <a:endParaRPr lang="en-US"/>
        </a:p>
      </dgm:t>
    </dgm:pt>
    <dgm:pt modelId="{050EE4B8-E112-4420-AB98-2840E9C3B982}" type="sibTrans" cxnId="{3DDC4763-738C-458B-9EEB-9D169CFB24D6}">
      <dgm:prSet/>
      <dgm:spPr/>
      <dgm:t>
        <a:bodyPr/>
        <a:lstStyle/>
        <a:p>
          <a:endParaRPr lang="en-US"/>
        </a:p>
      </dgm:t>
    </dgm:pt>
    <dgm:pt modelId="{2A1F42C7-91C9-4F65-8122-C722D210A22D}">
      <dgm:prSet phldrT="[Text]" phldr="0"/>
      <dgm:spPr/>
      <dgm:t>
        <a:bodyPr/>
        <a:lstStyle/>
        <a:p>
          <a:r>
            <a:rPr lang="en-US" dirty="0">
              <a:latin typeface="Aptos" panose="020B0004020202020204" pitchFamily="34" charset="0"/>
            </a:rPr>
            <a:t>Fuel can fission more completely</a:t>
          </a:r>
        </a:p>
      </dgm:t>
    </dgm:pt>
    <dgm:pt modelId="{B9352F5C-2EAF-45FA-8514-B7B48B838518}" type="parTrans" cxnId="{BB4497E2-9FC8-4EEF-AA11-1805BC717908}">
      <dgm:prSet/>
      <dgm:spPr/>
      <dgm:t>
        <a:bodyPr/>
        <a:lstStyle/>
        <a:p>
          <a:endParaRPr lang="en-US"/>
        </a:p>
      </dgm:t>
    </dgm:pt>
    <dgm:pt modelId="{4769A516-9339-49B6-84EE-9A6F0D14E03F}" type="sibTrans" cxnId="{BB4497E2-9FC8-4EEF-AA11-1805BC717908}">
      <dgm:prSet/>
      <dgm:spPr/>
      <dgm:t>
        <a:bodyPr/>
        <a:lstStyle/>
        <a:p>
          <a:endParaRPr lang="en-US"/>
        </a:p>
      </dgm:t>
    </dgm:pt>
    <dgm:pt modelId="{A0235125-2655-4CF8-BD8E-ABB49A7AD248}">
      <dgm:prSet phldrT="[Text]" phldr="0"/>
      <dgm:spPr/>
      <dgm:t>
        <a:bodyPr/>
        <a:lstStyle/>
        <a:p>
          <a:r>
            <a:rPr lang="en-US" b="1" dirty="0">
              <a:solidFill>
                <a:schemeClr val="tx1"/>
              </a:solidFill>
              <a:latin typeface="Aptos" panose="020B0004020202020204" pitchFamily="34" charset="0"/>
            </a:rPr>
            <a:t>Metal Cooled Reactor</a:t>
          </a:r>
        </a:p>
      </dgm:t>
    </dgm:pt>
    <dgm:pt modelId="{7F862225-28DF-46DC-B68A-88CD4614B371}" type="parTrans" cxnId="{F354A0ED-89DA-400A-A851-BFD48EB8FE04}">
      <dgm:prSet/>
      <dgm:spPr/>
      <dgm:t>
        <a:bodyPr/>
        <a:lstStyle/>
        <a:p>
          <a:endParaRPr lang="en-US"/>
        </a:p>
      </dgm:t>
    </dgm:pt>
    <dgm:pt modelId="{92A7529B-74A3-4C2F-B95D-BD75FB079C7D}" type="sibTrans" cxnId="{F354A0ED-89DA-400A-A851-BFD48EB8FE04}">
      <dgm:prSet/>
      <dgm:spPr/>
      <dgm:t>
        <a:bodyPr/>
        <a:lstStyle/>
        <a:p>
          <a:endParaRPr lang="en-US"/>
        </a:p>
      </dgm:t>
    </dgm:pt>
    <dgm:pt modelId="{79B6071B-F28F-4643-BBC5-64E9DD3E51A7}">
      <dgm:prSet phldrT="[Text]" phldr="0"/>
      <dgm:spPr/>
      <dgm:t>
        <a:bodyPr/>
        <a:lstStyle/>
        <a:p>
          <a:r>
            <a:rPr lang="en-US" dirty="0">
              <a:latin typeface="Aptos" panose="020B0004020202020204" pitchFamily="34" charset="0"/>
            </a:rPr>
            <a:t>Similar to molten salt reactor</a:t>
          </a:r>
        </a:p>
      </dgm:t>
    </dgm:pt>
    <dgm:pt modelId="{E7EA44E1-254F-40C0-9987-F4E85C859D3B}" type="parTrans" cxnId="{4194E617-5A8F-4BE9-ACDF-3A1840534E9C}">
      <dgm:prSet/>
      <dgm:spPr/>
      <dgm:t>
        <a:bodyPr/>
        <a:lstStyle/>
        <a:p>
          <a:endParaRPr lang="en-US"/>
        </a:p>
      </dgm:t>
    </dgm:pt>
    <dgm:pt modelId="{683B0573-DF1C-4E26-821A-93530A671EDA}" type="sibTrans" cxnId="{4194E617-5A8F-4BE9-ACDF-3A1840534E9C}">
      <dgm:prSet/>
      <dgm:spPr/>
      <dgm:t>
        <a:bodyPr/>
        <a:lstStyle/>
        <a:p>
          <a:endParaRPr lang="en-US"/>
        </a:p>
      </dgm:t>
    </dgm:pt>
    <dgm:pt modelId="{538EAB8F-C7B1-4392-B76D-1A41A7646FA7}">
      <dgm:prSet phldrT="[Text]" phldr="0"/>
      <dgm:spPr/>
      <dgm:t>
        <a:bodyPr/>
        <a:lstStyle/>
        <a:p>
          <a:r>
            <a:rPr lang="en-US" dirty="0">
              <a:latin typeface="Aptos" panose="020B0004020202020204" pitchFamily="34" charset="0"/>
            </a:rPr>
            <a:t>Fuel incorporated in coolant</a:t>
          </a:r>
        </a:p>
      </dgm:t>
    </dgm:pt>
    <dgm:pt modelId="{DD70AC38-8C53-4ADC-871A-108C3DB09AF8}" type="parTrans" cxnId="{DCD09E05-45CE-437B-83DD-2340B7EC8FF1}">
      <dgm:prSet/>
      <dgm:spPr/>
      <dgm:t>
        <a:bodyPr/>
        <a:lstStyle/>
        <a:p>
          <a:endParaRPr lang="en-US"/>
        </a:p>
      </dgm:t>
    </dgm:pt>
    <dgm:pt modelId="{0C9DE7BE-5EFF-42A9-8093-C6F236823DE0}" type="sibTrans" cxnId="{DCD09E05-45CE-437B-83DD-2340B7EC8FF1}">
      <dgm:prSet/>
      <dgm:spPr/>
      <dgm:t>
        <a:bodyPr/>
        <a:lstStyle/>
        <a:p>
          <a:endParaRPr lang="en-US"/>
        </a:p>
      </dgm:t>
    </dgm:pt>
    <dgm:pt modelId="{FB94BF4B-7D4D-4DC7-9BC1-C3DA04454559}">
      <dgm:prSet phldrT="[Text]" phldr="0"/>
      <dgm:spPr/>
      <dgm:t>
        <a:bodyPr/>
        <a:lstStyle/>
        <a:p>
          <a:r>
            <a:rPr lang="en-US" b="1" dirty="0">
              <a:latin typeface="Aptos" panose="020B0004020202020204" pitchFamily="34" charset="0"/>
            </a:rPr>
            <a:t>Compact Fast Reactor</a:t>
          </a:r>
        </a:p>
      </dgm:t>
    </dgm:pt>
    <dgm:pt modelId="{F79A0596-7309-453E-BE25-88C1F61710C9}" type="parTrans" cxnId="{DD8B4406-5BD8-4157-BF59-322C5D65106C}">
      <dgm:prSet/>
      <dgm:spPr/>
      <dgm:t>
        <a:bodyPr/>
        <a:lstStyle/>
        <a:p>
          <a:endParaRPr lang="en-US"/>
        </a:p>
      </dgm:t>
    </dgm:pt>
    <dgm:pt modelId="{A75A0C97-C349-41AC-A776-38648EFC83CD}" type="sibTrans" cxnId="{DD8B4406-5BD8-4157-BF59-322C5D65106C}">
      <dgm:prSet/>
      <dgm:spPr/>
      <dgm:t>
        <a:bodyPr/>
        <a:lstStyle/>
        <a:p>
          <a:endParaRPr lang="en-US"/>
        </a:p>
      </dgm:t>
    </dgm:pt>
    <dgm:pt modelId="{9DAC7D91-48EA-43FA-8614-434CD4CEFBF4}">
      <dgm:prSet phldrT="[Text]" phldr="0"/>
      <dgm:spPr/>
      <dgm:t>
        <a:bodyPr/>
        <a:lstStyle/>
        <a:p>
          <a:r>
            <a:rPr lang="en-US" dirty="0">
              <a:latin typeface="Aptos" panose="020B0004020202020204" pitchFamily="34" charset="0"/>
            </a:rPr>
            <a:t>Allow for faster-moving neutrons</a:t>
          </a:r>
        </a:p>
      </dgm:t>
    </dgm:pt>
    <dgm:pt modelId="{9AF4F6C0-B9D9-4900-9DFB-CEFA17E0DEAE}" type="parTrans" cxnId="{86907DD9-B2FA-4154-B236-2D92436E7116}">
      <dgm:prSet/>
      <dgm:spPr/>
      <dgm:t>
        <a:bodyPr/>
        <a:lstStyle/>
        <a:p>
          <a:endParaRPr lang="en-US"/>
        </a:p>
      </dgm:t>
    </dgm:pt>
    <dgm:pt modelId="{55F74DC1-5132-4C36-AFEB-DEB3F7533D80}" type="sibTrans" cxnId="{86907DD9-B2FA-4154-B236-2D92436E7116}">
      <dgm:prSet/>
      <dgm:spPr/>
      <dgm:t>
        <a:bodyPr/>
        <a:lstStyle/>
        <a:p>
          <a:endParaRPr lang="en-US"/>
        </a:p>
      </dgm:t>
    </dgm:pt>
    <dgm:pt modelId="{696BFB9D-DC8C-4F06-9C8C-605E55F5CE17}">
      <dgm:prSet phldrT="[Text]" phldr="0"/>
      <dgm:spPr/>
      <dgm:t>
        <a:bodyPr/>
        <a:lstStyle/>
        <a:p>
          <a:r>
            <a:rPr lang="en-US" dirty="0">
              <a:latin typeface="Aptos" panose="020B0004020202020204" pitchFamily="34" charset="0"/>
            </a:rPr>
            <a:t>Combined with MSR or MCR, scaled down for use in remote areas</a:t>
          </a:r>
        </a:p>
      </dgm:t>
    </dgm:pt>
    <dgm:pt modelId="{2F78C126-44B7-4A49-890C-3298AFE71E96}" type="parTrans" cxnId="{E952F38B-F9EE-493F-85A8-B65D89373106}">
      <dgm:prSet/>
      <dgm:spPr/>
      <dgm:t>
        <a:bodyPr/>
        <a:lstStyle/>
        <a:p>
          <a:endParaRPr lang="en-US"/>
        </a:p>
      </dgm:t>
    </dgm:pt>
    <dgm:pt modelId="{5AA0C709-FE89-44A8-B0E2-F871D299C833}" type="sibTrans" cxnId="{E952F38B-F9EE-493F-85A8-B65D89373106}">
      <dgm:prSet/>
      <dgm:spPr/>
      <dgm:t>
        <a:bodyPr/>
        <a:lstStyle/>
        <a:p>
          <a:endParaRPr lang="en-US"/>
        </a:p>
      </dgm:t>
    </dgm:pt>
    <dgm:pt modelId="{F0291D13-1212-41EF-BE3B-2C283131A6C1}">
      <dgm:prSet phldrT="[Text]" phldr="0"/>
      <dgm:spPr/>
      <dgm:t>
        <a:bodyPr/>
        <a:lstStyle/>
        <a:p>
          <a:r>
            <a:rPr lang="en-US" b="1" dirty="0">
              <a:latin typeface="Aptos" panose="020B0004020202020204" pitchFamily="34" charset="0"/>
            </a:rPr>
            <a:t>Small Modular Reactor</a:t>
          </a:r>
        </a:p>
      </dgm:t>
    </dgm:pt>
    <dgm:pt modelId="{BACC02A4-A564-42A9-B974-49655B552A0B}" type="parTrans" cxnId="{2CD87594-BDA6-457E-AEE6-60B2AA079857}">
      <dgm:prSet/>
      <dgm:spPr/>
      <dgm:t>
        <a:bodyPr/>
        <a:lstStyle/>
        <a:p>
          <a:endParaRPr lang="en-US"/>
        </a:p>
      </dgm:t>
    </dgm:pt>
    <dgm:pt modelId="{EC1EE67D-0E09-404D-BF24-0C6FCA9439BF}" type="sibTrans" cxnId="{2CD87594-BDA6-457E-AEE6-60B2AA079857}">
      <dgm:prSet/>
      <dgm:spPr/>
      <dgm:t>
        <a:bodyPr/>
        <a:lstStyle/>
        <a:p>
          <a:endParaRPr lang="en-US"/>
        </a:p>
      </dgm:t>
    </dgm:pt>
    <dgm:pt modelId="{EB38FA54-AC34-4DBD-8540-856684873D85}">
      <dgm:prSet phldrT="[Text]" phldr="0"/>
      <dgm:spPr/>
      <dgm:t>
        <a:bodyPr/>
        <a:lstStyle/>
        <a:p>
          <a:r>
            <a:rPr lang="en-US" dirty="0">
              <a:latin typeface="Aptos" panose="020B0004020202020204" pitchFamily="34" charset="0"/>
            </a:rPr>
            <a:t>Safe operation at higher temperature</a:t>
          </a:r>
        </a:p>
      </dgm:t>
    </dgm:pt>
    <dgm:pt modelId="{8A7C7DFC-25C9-4FDB-81B2-320D772EAE87}" type="parTrans" cxnId="{BD4806F8-A4DB-488A-AAE8-0D0483EBA8B0}">
      <dgm:prSet/>
      <dgm:spPr/>
      <dgm:t>
        <a:bodyPr/>
        <a:lstStyle/>
        <a:p>
          <a:endParaRPr lang="en-US"/>
        </a:p>
      </dgm:t>
    </dgm:pt>
    <dgm:pt modelId="{24407507-FBB0-4D40-89F9-441B6EFAEAF5}" type="sibTrans" cxnId="{BD4806F8-A4DB-488A-AAE8-0D0483EBA8B0}">
      <dgm:prSet/>
      <dgm:spPr/>
      <dgm:t>
        <a:bodyPr/>
        <a:lstStyle/>
        <a:p>
          <a:endParaRPr lang="en-US"/>
        </a:p>
      </dgm:t>
    </dgm:pt>
    <dgm:pt modelId="{C6607030-A1AB-4430-83A6-51CB1E12FDAC}">
      <dgm:prSet phldrT="[Text]" phldr="0"/>
      <dgm:spPr/>
      <dgm:t>
        <a:bodyPr/>
        <a:lstStyle/>
        <a:p>
          <a:r>
            <a:rPr lang="en-US" dirty="0">
              <a:latin typeface="Aptos" panose="020B0004020202020204" pitchFamily="34" charset="0"/>
            </a:rPr>
            <a:t>Passive safety designs</a:t>
          </a:r>
        </a:p>
      </dgm:t>
    </dgm:pt>
    <dgm:pt modelId="{F39069C6-23C0-497F-A58D-6B6907414A6C}" type="parTrans" cxnId="{A6BDBED7-3F65-480C-A67E-D430DE973D0D}">
      <dgm:prSet/>
      <dgm:spPr/>
      <dgm:t>
        <a:bodyPr/>
        <a:lstStyle/>
        <a:p>
          <a:endParaRPr lang="en-US"/>
        </a:p>
      </dgm:t>
    </dgm:pt>
    <dgm:pt modelId="{596DF97B-157D-4A09-BB2D-A630DB71F5E1}" type="sibTrans" cxnId="{A6BDBED7-3F65-480C-A67E-D430DE973D0D}">
      <dgm:prSet/>
      <dgm:spPr/>
      <dgm:t>
        <a:bodyPr/>
        <a:lstStyle/>
        <a:p>
          <a:endParaRPr lang="en-US"/>
        </a:p>
      </dgm:t>
    </dgm:pt>
    <dgm:pt modelId="{70222FBF-F907-4416-B718-91EE78AF5A76}">
      <dgm:prSet phldrT="[Text]" phldr="0"/>
      <dgm:spPr/>
      <dgm:t>
        <a:bodyPr/>
        <a:lstStyle/>
        <a:p>
          <a:r>
            <a:rPr lang="en-US" dirty="0">
              <a:latin typeface="Aptos" panose="020B0004020202020204" pitchFamily="34" charset="0"/>
            </a:rPr>
            <a:t>Molten salts are highly corrosive</a:t>
          </a:r>
        </a:p>
      </dgm:t>
    </dgm:pt>
    <dgm:pt modelId="{3B736842-CE43-4A60-ABD1-A2FF4228257F}" type="parTrans" cxnId="{35C7AAFE-850E-4806-91C2-1F202007D1E8}">
      <dgm:prSet/>
      <dgm:spPr/>
      <dgm:t>
        <a:bodyPr/>
        <a:lstStyle/>
        <a:p>
          <a:endParaRPr lang="en-US"/>
        </a:p>
      </dgm:t>
    </dgm:pt>
    <dgm:pt modelId="{53017CF4-2113-4E43-B6F6-CBF910486E40}" type="sibTrans" cxnId="{35C7AAFE-850E-4806-91C2-1F202007D1E8}">
      <dgm:prSet/>
      <dgm:spPr/>
      <dgm:t>
        <a:bodyPr/>
        <a:lstStyle/>
        <a:p>
          <a:endParaRPr lang="en-US"/>
        </a:p>
      </dgm:t>
    </dgm:pt>
    <dgm:pt modelId="{AFCA008D-D391-43FD-9FA5-454324D7B4F5}">
      <dgm:prSet phldrT="[Text]" phldr="0"/>
      <dgm:spPr/>
      <dgm:t>
        <a:bodyPr/>
        <a:lstStyle/>
        <a:p>
          <a:r>
            <a:rPr lang="en-US" dirty="0">
              <a:latin typeface="Aptos" panose="020B0004020202020204" pitchFamily="34" charset="0"/>
            </a:rPr>
            <a:t>Fuel can fission more completely</a:t>
          </a:r>
        </a:p>
      </dgm:t>
    </dgm:pt>
    <dgm:pt modelId="{4711F7D1-5798-4931-9EDE-3ACC878BFC1D}" type="parTrans" cxnId="{49C98C57-9803-4FB7-9F38-584CF4847C4C}">
      <dgm:prSet/>
      <dgm:spPr/>
      <dgm:t>
        <a:bodyPr/>
        <a:lstStyle/>
        <a:p>
          <a:endParaRPr lang="en-US"/>
        </a:p>
      </dgm:t>
    </dgm:pt>
    <dgm:pt modelId="{7731B45E-1B09-407C-ABD5-803689A3F253}" type="sibTrans" cxnId="{49C98C57-9803-4FB7-9F38-584CF4847C4C}">
      <dgm:prSet/>
      <dgm:spPr/>
      <dgm:t>
        <a:bodyPr/>
        <a:lstStyle/>
        <a:p>
          <a:endParaRPr lang="en-US"/>
        </a:p>
      </dgm:t>
    </dgm:pt>
    <dgm:pt modelId="{86055784-F8A9-4AF3-9D5B-8B387A48BD82}">
      <dgm:prSet phldrT="[Text]" phldr="0"/>
      <dgm:spPr/>
      <dgm:t>
        <a:bodyPr/>
        <a:lstStyle/>
        <a:p>
          <a:r>
            <a:rPr lang="en-US" dirty="0">
              <a:latin typeface="Aptos" panose="020B0004020202020204" pitchFamily="34" charset="0"/>
            </a:rPr>
            <a:t>Safe operation at higher temperature</a:t>
          </a:r>
        </a:p>
      </dgm:t>
    </dgm:pt>
    <dgm:pt modelId="{31DF9745-59E3-47C2-8C3E-10D310EDCC0B}" type="parTrans" cxnId="{35652024-8A26-4A05-A33F-6C81209E91A8}">
      <dgm:prSet/>
      <dgm:spPr/>
      <dgm:t>
        <a:bodyPr/>
        <a:lstStyle/>
        <a:p>
          <a:endParaRPr lang="en-US"/>
        </a:p>
      </dgm:t>
    </dgm:pt>
    <dgm:pt modelId="{ECE4E1A8-C53A-4FE0-AF49-7E466A59F558}" type="sibTrans" cxnId="{35652024-8A26-4A05-A33F-6C81209E91A8}">
      <dgm:prSet/>
      <dgm:spPr/>
      <dgm:t>
        <a:bodyPr/>
        <a:lstStyle/>
        <a:p>
          <a:endParaRPr lang="en-US"/>
        </a:p>
      </dgm:t>
    </dgm:pt>
    <dgm:pt modelId="{F1112087-1C9E-49AE-8FE7-5C8A0ACB3C77}">
      <dgm:prSet phldrT="[Text]" phldr="0"/>
      <dgm:spPr/>
      <dgm:t>
        <a:bodyPr/>
        <a:lstStyle/>
        <a:p>
          <a:r>
            <a:rPr lang="en-US" dirty="0">
              <a:latin typeface="Aptos" panose="020B0004020202020204" pitchFamily="34" charset="0"/>
            </a:rPr>
            <a:t>Passive safety designs</a:t>
          </a:r>
        </a:p>
      </dgm:t>
    </dgm:pt>
    <dgm:pt modelId="{5C46C624-74CB-4280-99D9-C8B4232F8804}" type="parTrans" cxnId="{9318D64D-4F78-4218-BA31-A8FD47F630F6}">
      <dgm:prSet/>
      <dgm:spPr/>
      <dgm:t>
        <a:bodyPr/>
        <a:lstStyle/>
        <a:p>
          <a:endParaRPr lang="en-US"/>
        </a:p>
      </dgm:t>
    </dgm:pt>
    <dgm:pt modelId="{054CF54C-5AD0-44F0-B8CA-5634F423D369}" type="sibTrans" cxnId="{9318D64D-4F78-4218-BA31-A8FD47F630F6}">
      <dgm:prSet/>
      <dgm:spPr/>
      <dgm:t>
        <a:bodyPr/>
        <a:lstStyle/>
        <a:p>
          <a:endParaRPr lang="en-US"/>
        </a:p>
      </dgm:t>
    </dgm:pt>
    <dgm:pt modelId="{505ADD0B-02C7-4956-989C-71195A90BCCD}">
      <dgm:prSet phldrT="[Text]" phldr="0"/>
      <dgm:spPr/>
      <dgm:t>
        <a:bodyPr/>
        <a:lstStyle/>
        <a:p>
          <a:r>
            <a:rPr lang="en-US" dirty="0">
              <a:latin typeface="Aptos" panose="020B0004020202020204" pitchFamily="34" charset="0"/>
            </a:rPr>
            <a:t>Sodium (common) is corrosive</a:t>
          </a:r>
        </a:p>
      </dgm:t>
    </dgm:pt>
    <dgm:pt modelId="{4C51B494-3B26-4EB5-8301-849DD955E4A4}" type="parTrans" cxnId="{037D396E-9A41-44F7-81C3-56AB18D01D77}">
      <dgm:prSet/>
      <dgm:spPr/>
      <dgm:t>
        <a:bodyPr/>
        <a:lstStyle/>
        <a:p>
          <a:endParaRPr lang="en-US"/>
        </a:p>
      </dgm:t>
    </dgm:pt>
    <dgm:pt modelId="{F47264F1-47D2-4E4D-8972-015E79DD2072}" type="sibTrans" cxnId="{037D396E-9A41-44F7-81C3-56AB18D01D77}">
      <dgm:prSet/>
      <dgm:spPr/>
      <dgm:t>
        <a:bodyPr/>
        <a:lstStyle/>
        <a:p>
          <a:endParaRPr lang="en-US"/>
        </a:p>
      </dgm:t>
    </dgm:pt>
    <dgm:pt modelId="{FD644ED0-DF70-484A-962A-39E09BEC45ED}">
      <dgm:prSet phldrT="[Text]" phldr="0"/>
      <dgm:spPr/>
      <dgm:t>
        <a:bodyPr/>
        <a:lstStyle/>
        <a:p>
          <a:r>
            <a:rPr lang="en-US" dirty="0">
              <a:latin typeface="Aptos" panose="020B0004020202020204" pitchFamily="34" charset="0"/>
            </a:rPr>
            <a:t>Coolant is opaque</a:t>
          </a:r>
        </a:p>
      </dgm:t>
    </dgm:pt>
    <dgm:pt modelId="{EA649210-DB45-4003-B9FA-B206FF9BD3AD}" type="parTrans" cxnId="{F7A3456B-6B93-4272-B0EF-4ACD1B4CD8B2}">
      <dgm:prSet/>
      <dgm:spPr/>
      <dgm:t>
        <a:bodyPr/>
        <a:lstStyle/>
        <a:p>
          <a:endParaRPr lang="en-US"/>
        </a:p>
      </dgm:t>
    </dgm:pt>
    <dgm:pt modelId="{22D067E5-F37C-4483-A5F9-6192DCCAC4DE}" type="sibTrans" cxnId="{F7A3456B-6B93-4272-B0EF-4ACD1B4CD8B2}">
      <dgm:prSet/>
      <dgm:spPr/>
      <dgm:t>
        <a:bodyPr/>
        <a:lstStyle/>
        <a:p>
          <a:endParaRPr lang="en-US"/>
        </a:p>
      </dgm:t>
    </dgm:pt>
    <dgm:pt modelId="{AF291E72-5C44-4FE2-A05F-B64731F72A3C}">
      <dgm:prSet phldrT="[Text]" phldr="0"/>
      <dgm:spPr/>
      <dgm:t>
        <a:bodyPr/>
        <a:lstStyle/>
        <a:p>
          <a:r>
            <a:rPr lang="en-US" dirty="0">
              <a:latin typeface="Aptos" panose="020B0004020202020204" pitchFamily="34" charset="0"/>
            </a:rPr>
            <a:t>Do not require moderators to slow neutrons</a:t>
          </a:r>
        </a:p>
      </dgm:t>
    </dgm:pt>
    <dgm:pt modelId="{B6468943-3803-461D-BA01-51DD337FBD37}" type="parTrans" cxnId="{C0770DF3-C358-40FC-8CBC-37094244C29E}">
      <dgm:prSet/>
      <dgm:spPr/>
      <dgm:t>
        <a:bodyPr/>
        <a:lstStyle/>
        <a:p>
          <a:endParaRPr lang="en-US"/>
        </a:p>
      </dgm:t>
    </dgm:pt>
    <dgm:pt modelId="{3E7AE661-9927-4F88-B3BF-AE88DFF1F9AF}" type="sibTrans" cxnId="{C0770DF3-C358-40FC-8CBC-37094244C29E}">
      <dgm:prSet/>
      <dgm:spPr/>
      <dgm:t>
        <a:bodyPr/>
        <a:lstStyle/>
        <a:p>
          <a:endParaRPr lang="en-US"/>
        </a:p>
      </dgm:t>
    </dgm:pt>
    <dgm:pt modelId="{9DEE8C55-BEAF-4F0C-BDAE-7BDD59547DE4}">
      <dgm:prSet phldrT="[Text]" phldr="0"/>
      <dgm:spPr/>
      <dgm:t>
        <a:bodyPr/>
        <a:lstStyle/>
        <a:p>
          <a:r>
            <a:rPr lang="en-US" dirty="0">
              <a:latin typeface="Aptos" panose="020B0004020202020204" pitchFamily="34" charset="0"/>
            </a:rPr>
            <a:t>Allows for economy of scale</a:t>
          </a:r>
        </a:p>
      </dgm:t>
    </dgm:pt>
    <dgm:pt modelId="{4994C15A-7FC5-4BFE-A4D6-82C2FB0C829E}" type="parTrans" cxnId="{63352020-33ED-41C0-9EB6-EEAC07A3B42C}">
      <dgm:prSet/>
      <dgm:spPr/>
      <dgm:t>
        <a:bodyPr/>
        <a:lstStyle/>
        <a:p>
          <a:endParaRPr lang="en-US"/>
        </a:p>
      </dgm:t>
    </dgm:pt>
    <dgm:pt modelId="{53C8EE83-F2CF-4E27-BDF1-EA3F1219A295}" type="sibTrans" cxnId="{63352020-33ED-41C0-9EB6-EEAC07A3B42C}">
      <dgm:prSet/>
      <dgm:spPr/>
      <dgm:t>
        <a:bodyPr/>
        <a:lstStyle/>
        <a:p>
          <a:endParaRPr lang="en-US"/>
        </a:p>
      </dgm:t>
    </dgm:pt>
    <dgm:pt modelId="{F23255D8-9339-41EA-A4D6-154BA4FC0547}">
      <dgm:prSet phldrT="[Text]" phldr="0"/>
      <dgm:spPr/>
      <dgm:t>
        <a:bodyPr/>
        <a:lstStyle/>
        <a:p>
          <a:r>
            <a:rPr lang="en-US" dirty="0">
              <a:latin typeface="Aptos" panose="020B0004020202020204" pitchFamily="34" charset="0"/>
            </a:rPr>
            <a:t>Allows for “right now” power plant sizing</a:t>
          </a:r>
        </a:p>
      </dgm:t>
    </dgm:pt>
    <dgm:pt modelId="{9FDFD04E-4635-4962-9DD3-FE1788A46DE1}" type="parTrans" cxnId="{E3BC9D47-ED85-44F8-8A9C-7A812C077A25}">
      <dgm:prSet/>
      <dgm:spPr/>
      <dgm:t>
        <a:bodyPr/>
        <a:lstStyle/>
        <a:p>
          <a:endParaRPr lang="en-US"/>
        </a:p>
      </dgm:t>
    </dgm:pt>
    <dgm:pt modelId="{7C2939A9-5AEB-462A-8419-E19496A1098C}" type="sibTrans" cxnId="{E3BC9D47-ED85-44F8-8A9C-7A812C077A25}">
      <dgm:prSet/>
      <dgm:spPr/>
      <dgm:t>
        <a:bodyPr/>
        <a:lstStyle/>
        <a:p>
          <a:endParaRPr lang="en-US"/>
        </a:p>
      </dgm:t>
    </dgm:pt>
    <dgm:pt modelId="{8DA1C7A9-308C-4127-BBA3-CDA2E182C884}">
      <dgm:prSet phldrT="[Text]" phldr="0"/>
      <dgm:spPr/>
      <dgm:t>
        <a:bodyPr/>
        <a:lstStyle/>
        <a:p>
          <a:r>
            <a:rPr lang="en-US" dirty="0">
              <a:latin typeface="Aptos" panose="020B0004020202020204" pitchFamily="34" charset="0"/>
            </a:rPr>
            <a:t>Allows for scaled up generation in future</a:t>
          </a:r>
        </a:p>
      </dgm:t>
    </dgm:pt>
    <dgm:pt modelId="{55C5563D-F0E8-4AF2-AC14-EA0DB273CC3A}" type="parTrans" cxnId="{B47493C8-7108-49C0-8D6E-AB33C003C301}">
      <dgm:prSet/>
      <dgm:spPr/>
      <dgm:t>
        <a:bodyPr/>
        <a:lstStyle/>
        <a:p>
          <a:endParaRPr lang="en-US"/>
        </a:p>
      </dgm:t>
    </dgm:pt>
    <dgm:pt modelId="{35EB5D09-9C34-4970-AF8E-16DE09F387A6}" type="sibTrans" cxnId="{B47493C8-7108-49C0-8D6E-AB33C003C301}">
      <dgm:prSet/>
      <dgm:spPr/>
      <dgm:t>
        <a:bodyPr/>
        <a:lstStyle/>
        <a:p>
          <a:endParaRPr lang="en-US"/>
        </a:p>
      </dgm:t>
    </dgm:pt>
    <dgm:pt modelId="{617E7413-BB38-4E94-B763-AD3CD43EF801}">
      <dgm:prSet phldrT="[Text]" phldr="0"/>
      <dgm:spPr/>
      <dgm:t>
        <a:bodyPr/>
        <a:lstStyle/>
        <a:p>
          <a:r>
            <a:rPr lang="en-US" dirty="0">
              <a:latin typeface="Aptos" panose="020B0004020202020204" pitchFamily="34" charset="0"/>
            </a:rPr>
            <a:t>“Plug and play” of nuclear power</a:t>
          </a:r>
        </a:p>
      </dgm:t>
    </dgm:pt>
    <dgm:pt modelId="{C5FDB95A-52C0-48E5-A7CC-B1010BF26C31}" type="parTrans" cxnId="{73A12E43-8BB3-4BE1-8FA9-C6E444ACF9BA}">
      <dgm:prSet/>
      <dgm:spPr/>
      <dgm:t>
        <a:bodyPr/>
        <a:lstStyle/>
        <a:p>
          <a:endParaRPr lang="en-US"/>
        </a:p>
      </dgm:t>
    </dgm:pt>
    <dgm:pt modelId="{51A0D57E-4F8A-4E5A-AC40-7F0FD201CE1D}" type="sibTrans" cxnId="{73A12E43-8BB3-4BE1-8FA9-C6E444ACF9BA}">
      <dgm:prSet/>
      <dgm:spPr/>
      <dgm:t>
        <a:bodyPr/>
        <a:lstStyle/>
        <a:p>
          <a:endParaRPr lang="en-US"/>
        </a:p>
      </dgm:t>
    </dgm:pt>
    <dgm:pt modelId="{D90DC93F-DA1C-4236-B180-70C17A5E5BD3}">
      <dgm:prSet phldrT="[Text]" phldr="0"/>
      <dgm:spPr/>
      <dgm:t>
        <a:bodyPr/>
        <a:lstStyle/>
        <a:p>
          <a:r>
            <a:rPr lang="en-US" dirty="0">
              <a:latin typeface="Aptos" panose="020B0004020202020204" pitchFamily="34" charset="0"/>
            </a:rPr>
            <a:t>Light-water reactors with ceramic pellet fuel</a:t>
          </a:r>
        </a:p>
      </dgm:t>
    </dgm:pt>
    <dgm:pt modelId="{51897361-38AC-47FD-B640-C29D7BF7C400}" type="parTrans" cxnId="{1A6E77F7-217B-4D06-94D7-73F0D6133637}">
      <dgm:prSet/>
      <dgm:spPr/>
      <dgm:t>
        <a:bodyPr/>
        <a:lstStyle/>
        <a:p>
          <a:endParaRPr lang="en-US"/>
        </a:p>
      </dgm:t>
    </dgm:pt>
    <dgm:pt modelId="{60A21D57-D835-4A03-B6BA-421C381DCACC}" type="sibTrans" cxnId="{1A6E77F7-217B-4D06-94D7-73F0D6133637}">
      <dgm:prSet/>
      <dgm:spPr/>
      <dgm:t>
        <a:bodyPr/>
        <a:lstStyle/>
        <a:p>
          <a:endParaRPr lang="en-US"/>
        </a:p>
      </dgm:t>
    </dgm:pt>
    <dgm:pt modelId="{A667AC8E-BC9B-410A-9772-E9E3AE745C22}">
      <dgm:prSet phldrT="[Text]" phldr="0"/>
      <dgm:spPr/>
      <dgm:t>
        <a:bodyPr/>
        <a:lstStyle/>
        <a:p>
          <a:r>
            <a:rPr lang="en-US" dirty="0">
              <a:latin typeface="Aptos" panose="020B0004020202020204" pitchFamily="34" charset="0"/>
            </a:rPr>
            <a:t>Can be combined with other advanced reactor designs</a:t>
          </a:r>
        </a:p>
      </dgm:t>
    </dgm:pt>
    <dgm:pt modelId="{F9BB882F-76E6-4957-9D92-3B41C7BE6DE1}" type="parTrans" cxnId="{60D5F200-5C64-428C-80CE-DD959C37D213}">
      <dgm:prSet/>
      <dgm:spPr/>
      <dgm:t>
        <a:bodyPr/>
        <a:lstStyle/>
        <a:p>
          <a:endParaRPr lang="en-US"/>
        </a:p>
      </dgm:t>
    </dgm:pt>
    <dgm:pt modelId="{2FA1F16E-012F-462C-973E-A77A54AD6F0F}" type="sibTrans" cxnId="{60D5F200-5C64-428C-80CE-DD959C37D213}">
      <dgm:prSet/>
      <dgm:spPr/>
      <dgm:t>
        <a:bodyPr/>
        <a:lstStyle/>
        <a:p>
          <a:endParaRPr lang="en-US"/>
        </a:p>
      </dgm:t>
    </dgm:pt>
    <dgm:pt modelId="{C3DD451E-CE6E-4D7E-9E8A-6E8144185D29}" type="pres">
      <dgm:prSet presAssocID="{6B68C634-72AA-40FA-BA9C-AE7B9D50F9AF}" presName="Name0" presStyleCnt="0">
        <dgm:presLayoutVars>
          <dgm:dir/>
          <dgm:animLvl val="lvl"/>
          <dgm:resizeHandles val="exact"/>
        </dgm:presLayoutVars>
      </dgm:prSet>
      <dgm:spPr/>
    </dgm:pt>
    <dgm:pt modelId="{6D3B7D97-3177-42C1-BE68-03D7BDDB2A87}" type="pres">
      <dgm:prSet presAssocID="{02BA5D05-5FEE-4576-BBD2-711DDC0560A8}" presName="composite" presStyleCnt="0"/>
      <dgm:spPr/>
    </dgm:pt>
    <dgm:pt modelId="{E73B4B33-C29E-4029-8A56-17F5DFBB6DC9}" type="pres">
      <dgm:prSet presAssocID="{02BA5D05-5FEE-4576-BBD2-711DDC0560A8}" presName="parTx" presStyleLbl="alignNode1" presStyleIdx="0" presStyleCnt="4">
        <dgm:presLayoutVars>
          <dgm:chMax val="0"/>
          <dgm:chPref val="0"/>
          <dgm:bulletEnabled val="1"/>
        </dgm:presLayoutVars>
      </dgm:prSet>
      <dgm:spPr/>
    </dgm:pt>
    <dgm:pt modelId="{6E50B4BA-1130-4825-BC6A-DB27D0F9323B}" type="pres">
      <dgm:prSet presAssocID="{02BA5D05-5FEE-4576-BBD2-711DDC0560A8}" presName="desTx" presStyleLbl="alignAccFollowNode1" presStyleIdx="0" presStyleCnt="4">
        <dgm:presLayoutVars>
          <dgm:bulletEnabled val="1"/>
        </dgm:presLayoutVars>
      </dgm:prSet>
      <dgm:spPr/>
    </dgm:pt>
    <dgm:pt modelId="{AF5904AA-9A52-480E-A9C0-D8F3A61A7BD9}" type="pres">
      <dgm:prSet presAssocID="{362530B8-FF4D-4D92-B134-1A14AF55AB15}" presName="space" presStyleCnt="0"/>
      <dgm:spPr/>
    </dgm:pt>
    <dgm:pt modelId="{FCB1CF43-1E09-4E83-8BF2-C2FCBDA52F8B}" type="pres">
      <dgm:prSet presAssocID="{A0235125-2655-4CF8-BD8E-ABB49A7AD248}" presName="composite" presStyleCnt="0"/>
      <dgm:spPr/>
    </dgm:pt>
    <dgm:pt modelId="{F2978D89-5973-4023-BCB3-07CBDCE439A2}" type="pres">
      <dgm:prSet presAssocID="{A0235125-2655-4CF8-BD8E-ABB49A7AD248}" presName="parTx" presStyleLbl="alignNode1" presStyleIdx="1" presStyleCnt="4">
        <dgm:presLayoutVars>
          <dgm:chMax val="0"/>
          <dgm:chPref val="0"/>
          <dgm:bulletEnabled val="1"/>
        </dgm:presLayoutVars>
      </dgm:prSet>
      <dgm:spPr/>
    </dgm:pt>
    <dgm:pt modelId="{51CAEF07-0949-4586-8DB9-49C9D99B946E}" type="pres">
      <dgm:prSet presAssocID="{A0235125-2655-4CF8-BD8E-ABB49A7AD248}" presName="desTx" presStyleLbl="alignAccFollowNode1" presStyleIdx="1" presStyleCnt="4">
        <dgm:presLayoutVars>
          <dgm:bulletEnabled val="1"/>
        </dgm:presLayoutVars>
      </dgm:prSet>
      <dgm:spPr/>
    </dgm:pt>
    <dgm:pt modelId="{329B72CF-DDA1-4CA4-BB85-EB50BD121E7B}" type="pres">
      <dgm:prSet presAssocID="{92A7529B-74A3-4C2F-B95D-BD75FB079C7D}" presName="space" presStyleCnt="0"/>
      <dgm:spPr/>
    </dgm:pt>
    <dgm:pt modelId="{DE721D10-61B1-4A7A-BA4E-56C82A00A8C7}" type="pres">
      <dgm:prSet presAssocID="{FB94BF4B-7D4D-4DC7-9BC1-C3DA04454559}" presName="composite" presStyleCnt="0"/>
      <dgm:spPr/>
    </dgm:pt>
    <dgm:pt modelId="{68C88AD2-EA72-4BB6-B043-61C652FD69DA}" type="pres">
      <dgm:prSet presAssocID="{FB94BF4B-7D4D-4DC7-9BC1-C3DA04454559}" presName="parTx" presStyleLbl="alignNode1" presStyleIdx="2" presStyleCnt="4">
        <dgm:presLayoutVars>
          <dgm:chMax val="0"/>
          <dgm:chPref val="0"/>
          <dgm:bulletEnabled val="1"/>
        </dgm:presLayoutVars>
      </dgm:prSet>
      <dgm:spPr/>
    </dgm:pt>
    <dgm:pt modelId="{CAE68089-B9DC-4A83-9CAE-7CB13E78C6A8}" type="pres">
      <dgm:prSet presAssocID="{FB94BF4B-7D4D-4DC7-9BC1-C3DA04454559}" presName="desTx" presStyleLbl="alignAccFollowNode1" presStyleIdx="2" presStyleCnt="4">
        <dgm:presLayoutVars>
          <dgm:bulletEnabled val="1"/>
        </dgm:presLayoutVars>
      </dgm:prSet>
      <dgm:spPr/>
    </dgm:pt>
    <dgm:pt modelId="{3A9E2EFD-74C1-48EE-B3BF-6DD6854C52EC}" type="pres">
      <dgm:prSet presAssocID="{A75A0C97-C349-41AC-A776-38648EFC83CD}" presName="space" presStyleCnt="0"/>
      <dgm:spPr/>
    </dgm:pt>
    <dgm:pt modelId="{1FD0605A-0BD6-4A9B-A3BE-658035DFEE4B}" type="pres">
      <dgm:prSet presAssocID="{F0291D13-1212-41EF-BE3B-2C283131A6C1}" presName="composite" presStyleCnt="0"/>
      <dgm:spPr/>
    </dgm:pt>
    <dgm:pt modelId="{90BD2436-1575-4862-9F55-8613CF57B354}" type="pres">
      <dgm:prSet presAssocID="{F0291D13-1212-41EF-BE3B-2C283131A6C1}" presName="parTx" presStyleLbl="alignNode1" presStyleIdx="3" presStyleCnt="4">
        <dgm:presLayoutVars>
          <dgm:chMax val="0"/>
          <dgm:chPref val="0"/>
          <dgm:bulletEnabled val="1"/>
        </dgm:presLayoutVars>
      </dgm:prSet>
      <dgm:spPr/>
    </dgm:pt>
    <dgm:pt modelId="{6DF63D49-5DBE-42E4-841A-72D91A1D54FB}" type="pres">
      <dgm:prSet presAssocID="{F0291D13-1212-41EF-BE3B-2C283131A6C1}" presName="desTx" presStyleLbl="alignAccFollowNode1" presStyleIdx="3" presStyleCnt="4">
        <dgm:presLayoutVars>
          <dgm:bulletEnabled val="1"/>
        </dgm:presLayoutVars>
      </dgm:prSet>
      <dgm:spPr/>
    </dgm:pt>
  </dgm:ptLst>
  <dgm:cxnLst>
    <dgm:cxn modelId="{60D5F200-5C64-428C-80CE-DD959C37D213}" srcId="{F0291D13-1212-41EF-BE3B-2C283131A6C1}" destId="{A667AC8E-BC9B-410A-9772-E9E3AE745C22}" srcOrd="5" destOrd="0" parTransId="{F9BB882F-76E6-4957-9D92-3B41C7BE6DE1}" sibTransId="{2FA1F16E-012F-462C-973E-A77A54AD6F0F}"/>
    <dgm:cxn modelId="{DCD09E05-45CE-437B-83DD-2340B7EC8FF1}" srcId="{A0235125-2655-4CF8-BD8E-ABB49A7AD248}" destId="{538EAB8F-C7B1-4392-B76D-1A41A7646FA7}" srcOrd="1" destOrd="0" parTransId="{DD70AC38-8C53-4ADC-871A-108C3DB09AF8}" sibTransId="{0C9DE7BE-5EFF-42A9-8093-C6F236823DE0}"/>
    <dgm:cxn modelId="{DD8B4406-5BD8-4157-BF59-322C5D65106C}" srcId="{6B68C634-72AA-40FA-BA9C-AE7B9D50F9AF}" destId="{FB94BF4B-7D4D-4DC7-9BC1-C3DA04454559}" srcOrd="2" destOrd="0" parTransId="{F79A0596-7309-453E-BE25-88C1F61710C9}" sibTransId="{A75A0C97-C349-41AC-A776-38648EFC83CD}"/>
    <dgm:cxn modelId="{4194E617-5A8F-4BE9-ACDF-3A1840534E9C}" srcId="{A0235125-2655-4CF8-BD8E-ABB49A7AD248}" destId="{79B6071B-F28F-4643-BBC5-64E9DD3E51A7}" srcOrd="0" destOrd="0" parTransId="{E7EA44E1-254F-40C0-9987-F4E85C859D3B}" sibTransId="{683B0573-DF1C-4E26-821A-93530A671EDA}"/>
    <dgm:cxn modelId="{63352020-33ED-41C0-9EB6-EEAC07A3B42C}" srcId="{F0291D13-1212-41EF-BE3B-2C283131A6C1}" destId="{9DEE8C55-BEAF-4F0C-BDAE-7BDD59547DE4}" srcOrd="0" destOrd="0" parTransId="{4994C15A-7FC5-4BFE-A4D6-82C2FB0C829E}" sibTransId="{53C8EE83-F2CF-4E27-BDF1-EA3F1219A295}"/>
    <dgm:cxn modelId="{35652024-8A26-4A05-A33F-6C81209E91A8}" srcId="{A0235125-2655-4CF8-BD8E-ABB49A7AD248}" destId="{86055784-F8A9-4AF3-9D5B-8B387A48BD82}" srcOrd="3" destOrd="0" parTransId="{31DF9745-59E3-47C2-8C3E-10D310EDCC0B}" sibTransId="{ECE4E1A8-C53A-4FE0-AF49-7E466A59F558}"/>
    <dgm:cxn modelId="{054B932B-1D2F-4969-86CC-27559B1CEE3C}" type="presOf" srcId="{AFCA008D-D391-43FD-9FA5-454324D7B4F5}" destId="{51CAEF07-0949-4586-8DB9-49C9D99B946E}" srcOrd="0" destOrd="2" presId="urn:microsoft.com/office/officeart/2005/8/layout/hList1"/>
    <dgm:cxn modelId="{C9737335-67E8-4272-8F6D-BBEE55D64C40}" type="presOf" srcId="{70222FBF-F907-4416-B718-91EE78AF5A76}" destId="{6E50B4BA-1130-4825-BC6A-DB27D0F9323B}" srcOrd="0" destOrd="4" presId="urn:microsoft.com/office/officeart/2005/8/layout/hList1"/>
    <dgm:cxn modelId="{E13BA03A-8662-46A8-A65B-19D56EE13CCA}" type="presOf" srcId="{F0291D13-1212-41EF-BE3B-2C283131A6C1}" destId="{90BD2436-1575-4862-9F55-8613CF57B354}" srcOrd="0" destOrd="0" presId="urn:microsoft.com/office/officeart/2005/8/layout/hList1"/>
    <dgm:cxn modelId="{1F1BE63F-3664-453B-B047-8239FFBCF14F}" type="presOf" srcId="{D90DC93F-DA1C-4236-B180-70C17A5E5BD3}" destId="{6DF63D49-5DBE-42E4-841A-72D91A1D54FB}" srcOrd="0" destOrd="4" presId="urn:microsoft.com/office/officeart/2005/8/layout/hList1"/>
    <dgm:cxn modelId="{162C4361-096B-4117-A543-4A2EAF56B076}" type="presOf" srcId="{AF291E72-5C44-4FE2-A05F-B64731F72A3C}" destId="{CAE68089-B9DC-4A83-9CAE-7CB13E78C6A8}" srcOrd="0" destOrd="1" presId="urn:microsoft.com/office/officeart/2005/8/layout/hList1"/>
    <dgm:cxn modelId="{288F9962-DDCF-49C0-87D5-BFA70EDE2209}" type="presOf" srcId="{79B6071B-F28F-4643-BBC5-64E9DD3E51A7}" destId="{51CAEF07-0949-4586-8DB9-49C9D99B946E}" srcOrd="0" destOrd="0" presId="urn:microsoft.com/office/officeart/2005/8/layout/hList1"/>
    <dgm:cxn modelId="{73A12E43-8BB3-4BE1-8FA9-C6E444ACF9BA}" srcId="{F0291D13-1212-41EF-BE3B-2C283131A6C1}" destId="{617E7413-BB38-4E94-B763-AD3CD43EF801}" srcOrd="3" destOrd="0" parTransId="{C5FDB95A-52C0-48E5-A7CC-B1010BF26C31}" sibTransId="{51A0D57E-4F8A-4E5A-AC40-7F0FD201CE1D}"/>
    <dgm:cxn modelId="{3DDC4763-738C-458B-9EEB-9D169CFB24D6}" srcId="{02BA5D05-5FEE-4576-BBD2-711DDC0560A8}" destId="{0D5E1F14-995B-4C5C-84C8-0FDF6AB12F0C}" srcOrd="0" destOrd="0" parTransId="{D7B23DE3-15DA-409E-9DDB-6B92BCEEBF11}" sibTransId="{050EE4B8-E112-4420-AB98-2840E9C3B982}"/>
    <dgm:cxn modelId="{4C848A64-A7E6-400E-A6E2-B94BA51C24F7}" type="presOf" srcId="{696BFB9D-DC8C-4F06-9C8C-605E55F5CE17}" destId="{CAE68089-B9DC-4A83-9CAE-7CB13E78C6A8}" srcOrd="0" destOrd="2" presId="urn:microsoft.com/office/officeart/2005/8/layout/hList1"/>
    <dgm:cxn modelId="{B3291366-2BA9-4CCE-8BA4-C96195D76AA5}" type="presOf" srcId="{505ADD0B-02C7-4956-989C-71195A90BCCD}" destId="{51CAEF07-0949-4586-8DB9-49C9D99B946E}" srcOrd="0" destOrd="5" presId="urn:microsoft.com/office/officeart/2005/8/layout/hList1"/>
    <dgm:cxn modelId="{44F21566-4B80-4FDA-B144-218312F2E8BC}" type="presOf" srcId="{02BA5D05-5FEE-4576-BBD2-711DDC0560A8}" destId="{E73B4B33-C29E-4029-8A56-17F5DFBB6DC9}" srcOrd="0" destOrd="0" presId="urn:microsoft.com/office/officeart/2005/8/layout/hList1"/>
    <dgm:cxn modelId="{68193C47-800E-42A5-BF0B-A67D035479B1}" type="presOf" srcId="{FB94BF4B-7D4D-4DC7-9BC1-C3DA04454559}" destId="{68C88AD2-EA72-4BB6-B043-61C652FD69DA}" srcOrd="0" destOrd="0" presId="urn:microsoft.com/office/officeart/2005/8/layout/hList1"/>
    <dgm:cxn modelId="{E3BC9D47-ED85-44F8-8A9C-7A812C077A25}" srcId="{F0291D13-1212-41EF-BE3B-2C283131A6C1}" destId="{F23255D8-9339-41EA-A4D6-154BA4FC0547}" srcOrd="1" destOrd="0" parTransId="{9FDFD04E-4635-4962-9DD3-FE1788A46DE1}" sibTransId="{7C2939A9-5AEB-462A-8419-E19496A1098C}"/>
    <dgm:cxn modelId="{45BA1269-7A58-47D9-9B02-7A12843CF345}" type="presOf" srcId="{8DA1C7A9-308C-4127-BBA3-CDA2E182C884}" destId="{6DF63D49-5DBE-42E4-841A-72D91A1D54FB}" srcOrd="0" destOrd="2" presId="urn:microsoft.com/office/officeart/2005/8/layout/hList1"/>
    <dgm:cxn modelId="{F7A3456B-6B93-4272-B0EF-4ACD1B4CD8B2}" srcId="{A0235125-2655-4CF8-BD8E-ABB49A7AD248}" destId="{FD644ED0-DF70-484A-962A-39E09BEC45ED}" srcOrd="6" destOrd="0" parTransId="{EA649210-DB45-4003-B9FA-B206FF9BD3AD}" sibTransId="{22D067E5-F37C-4483-A5F9-6192DCCAC4DE}"/>
    <dgm:cxn modelId="{9318D64D-4F78-4218-BA31-A8FD47F630F6}" srcId="{A0235125-2655-4CF8-BD8E-ABB49A7AD248}" destId="{F1112087-1C9E-49AE-8FE7-5C8A0ACB3C77}" srcOrd="4" destOrd="0" parTransId="{5C46C624-74CB-4280-99D9-C8B4232F8804}" sibTransId="{054CF54C-5AD0-44F0-B8CA-5634F423D369}"/>
    <dgm:cxn modelId="{2B5C026E-F107-46D2-940C-A77C0C60C6EC}" type="presOf" srcId="{617E7413-BB38-4E94-B763-AD3CD43EF801}" destId="{6DF63D49-5DBE-42E4-841A-72D91A1D54FB}" srcOrd="0" destOrd="3" presId="urn:microsoft.com/office/officeart/2005/8/layout/hList1"/>
    <dgm:cxn modelId="{037D396E-9A41-44F7-81C3-56AB18D01D77}" srcId="{A0235125-2655-4CF8-BD8E-ABB49A7AD248}" destId="{505ADD0B-02C7-4956-989C-71195A90BCCD}" srcOrd="5" destOrd="0" parTransId="{4C51B494-3B26-4EB5-8301-849DD955E4A4}" sibTransId="{F47264F1-47D2-4E4D-8972-015E79DD2072}"/>
    <dgm:cxn modelId="{49C98C57-9803-4FB7-9F38-584CF4847C4C}" srcId="{A0235125-2655-4CF8-BD8E-ABB49A7AD248}" destId="{AFCA008D-D391-43FD-9FA5-454324D7B4F5}" srcOrd="2" destOrd="0" parTransId="{4711F7D1-5798-4931-9EDE-3ACC878BFC1D}" sibTransId="{7731B45E-1B09-407C-ABD5-803689A3F253}"/>
    <dgm:cxn modelId="{CCC47359-7B38-48F9-8409-A5C5937D32C4}" type="presOf" srcId="{C6607030-A1AB-4430-83A6-51CB1E12FDAC}" destId="{6E50B4BA-1130-4825-BC6A-DB27D0F9323B}" srcOrd="0" destOrd="3" presId="urn:microsoft.com/office/officeart/2005/8/layout/hList1"/>
    <dgm:cxn modelId="{5E5AA983-0164-4DA2-B293-7840C9C385F1}" type="presOf" srcId="{F1112087-1C9E-49AE-8FE7-5C8A0ACB3C77}" destId="{51CAEF07-0949-4586-8DB9-49C9D99B946E}" srcOrd="0" destOrd="4" presId="urn:microsoft.com/office/officeart/2005/8/layout/hList1"/>
    <dgm:cxn modelId="{A6F7158B-E19C-46D8-9313-9E620549E43E}" type="presOf" srcId="{86055784-F8A9-4AF3-9D5B-8B387A48BD82}" destId="{51CAEF07-0949-4586-8DB9-49C9D99B946E}" srcOrd="0" destOrd="3" presId="urn:microsoft.com/office/officeart/2005/8/layout/hList1"/>
    <dgm:cxn modelId="{E952F38B-F9EE-493F-85A8-B65D89373106}" srcId="{FB94BF4B-7D4D-4DC7-9BC1-C3DA04454559}" destId="{696BFB9D-DC8C-4F06-9C8C-605E55F5CE17}" srcOrd="2" destOrd="0" parTransId="{2F78C126-44B7-4A49-890C-3298AFE71E96}" sibTransId="{5AA0C709-FE89-44A8-B0E2-F871D299C833}"/>
    <dgm:cxn modelId="{2CD87594-BDA6-457E-AEE6-60B2AA079857}" srcId="{6B68C634-72AA-40FA-BA9C-AE7B9D50F9AF}" destId="{F0291D13-1212-41EF-BE3B-2C283131A6C1}" srcOrd="3" destOrd="0" parTransId="{BACC02A4-A564-42A9-B974-49655B552A0B}" sibTransId="{EC1EE67D-0E09-404D-BF24-0C6FCA9439BF}"/>
    <dgm:cxn modelId="{E20FEF97-B387-4DE8-BDBE-AEC9507226E1}" type="presOf" srcId="{538EAB8F-C7B1-4392-B76D-1A41A7646FA7}" destId="{51CAEF07-0949-4586-8DB9-49C9D99B946E}" srcOrd="0" destOrd="1" presId="urn:microsoft.com/office/officeart/2005/8/layout/hList1"/>
    <dgm:cxn modelId="{7C10BC9C-E190-46EC-8F3F-FF7AD4FA6983}" type="presOf" srcId="{FD644ED0-DF70-484A-962A-39E09BEC45ED}" destId="{51CAEF07-0949-4586-8DB9-49C9D99B946E}" srcOrd="0" destOrd="6" presId="urn:microsoft.com/office/officeart/2005/8/layout/hList1"/>
    <dgm:cxn modelId="{D0D5EDA1-B48C-48D9-A1DC-22ABD613B2DB}" type="presOf" srcId="{2A1F42C7-91C9-4F65-8122-C722D210A22D}" destId="{6E50B4BA-1130-4825-BC6A-DB27D0F9323B}" srcOrd="0" destOrd="1" presId="urn:microsoft.com/office/officeart/2005/8/layout/hList1"/>
    <dgm:cxn modelId="{9B0CFCA1-7067-4895-A21F-C2D8630264A2}" type="presOf" srcId="{EB38FA54-AC34-4DBD-8540-856684873D85}" destId="{6E50B4BA-1130-4825-BC6A-DB27D0F9323B}" srcOrd="0" destOrd="2" presId="urn:microsoft.com/office/officeart/2005/8/layout/hList1"/>
    <dgm:cxn modelId="{2C17F8AC-83DB-48E1-BEE6-00ECD900118C}" type="presOf" srcId="{F23255D8-9339-41EA-A4D6-154BA4FC0547}" destId="{6DF63D49-5DBE-42E4-841A-72D91A1D54FB}" srcOrd="0" destOrd="1" presId="urn:microsoft.com/office/officeart/2005/8/layout/hList1"/>
    <dgm:cxn modelId="{0D1C37BC-F4BE-45E1-B836-35BABC9D7711}" type="presOf" srcId="{0D5E1F14-995B-4C5C-84C8-0FDF6AB12F0C}" destId="{6E50B4BA-1130-4825-BC6A-DB27D0F9323B}" srcOrd="0" destOrd="0" presId="urn:microsoft.com/office/officeart/2005/8/layout/hList1"/>
    <dgm:cxn modelId="{C022C1BE-1A7D-4B2C-AC1C-E5CE30757D32}" srcId="{6B68C634-72AA-40FA-BA9C-AE7B9D50F9AF}" destId="{02BA5D05-5FEE-4576-BBD2-711DDC0560A8}" srcOrd="0" destOrd="0" parTransId="{8A3DFAB6-E701-430E-9471-C5D9DBEB1C45}" sibTransId="{362530B8-FF4D-4D92-B134-1A14AF55AB15}"/>
    <dgm:cxn modelId="{71AF3FBF-1DA1-45F2-AEC2-740D0ABB0752}" type="presOf" srcId="{9DAC7D91-48EA-43FA-8614-434CD4CEFBF4}" destId="{CAE68089-B9DC-4A83-9CAE-7CB13E78C6A8}" srcOrd="0" destOrd="0" presId="urn:microsoft.com/office/officeart/2005/8/layout/hList1"/>
    <dgm:cxn modelId="{B47493C8-7108-49C0-8D6E-AB33C003C301}" srcId="{F0291D13-1212-41EF-BE3B-2C283131A6C1}" destId="{8DA1C7A9-308C-4127-BBA3-CDA2E182C884}" srcOrd="2" destOrd="0" parTransId="{55C5563D-F0E8-4AF2-AC14-EA0DB273CC3A}" sibTransId="{35EB5D09-9C34-4970-AF8E-16DE09F387A6}"/>
    <dgm:cxn modelId="{66FFD7C8-7446-41AF-9777-AEBD334D6027}" type="presOf" srcId="{6B68C634-72AA-40FA-BA9C-AE7B9D50F9AF}" destId="{C3DD451E-CE6E-4D7E-9E8A-6E8144185D29}" srcOrd="0" destOrd="0" presId="urn:microsoft.com/office/officeart/2005/8/layout/hList1"/>
    <dgm:cxn modelId="{911D89D7-1472-40C5-991C-D2B0C16B47F3}" type="presOf" srcId="{A667AC8E-BC9B-410A-9772-E9E3AE745C22}" destId="{6DF63D49-5DBE-42E4-841A-72D91A1D54FB}" srcOrd="0" destOrd="5" presId="urn:microsoft.com/office/officeart/2005/8/layout/hList1"/>
    <dgm:cxn modelId="{A6BDBED7-3F65-480C-A67E-D430DE973D0D}" srcId="{02BA5D05-5FEE-4576-BBD2-711DDC0560A8}" destId="{C6607030-A1AB-4430-83A6-51CB1E12FDAC}" srcOrd="3" destOrd="0" parTransId="{F39069C6-23C0-497F-A58D-6B6907414A6C}" sibTransId="{596DF97B-157D-4A09-BB2D-A630DB71F5E1}"/>
    <dgm:cxn modelId="{86907DD9-B2FA-4154-B236-2D92436E7116}" srcId="{FB94BF4B-7D4D-4DC7-9BC1-C3DA04454559}" destId="{9DAC7D91-48EA-43FA-8614-434CD4CEFBF4}" srcOrd="0" destOrd="0" parTransId="{9AF4F6C0-B9D9-4900-9DFB-CEFA17E0DEAE}" sibTransId="{55F74DC1-5132-4C36-AFEB-DEB3F7533D80}"/>
    <dgm:cxn modelId="{2D72E6DF-B814-45AA-8372-D1F009267740}" type="presOf" srcId="{A0235125-2655-4CF8-BD8E-ABB49A7AD248}" destId="{F2978D89-5973-4023-BCB3-07CBDCE439A2}" srcOrd="0" destOrd="0" presId="urn:microsoft.com/office/officeart/2005/8/layout/hList1"/>
    <dgm:cxn modelId="{BB4497E2-9FC8-4EEF-AA11-1805BC717908}" srcId="{02BA5D05-5FEE-4576-BBD2-711DDC0560A8}" destId="{2A1F42C7-91C9-4F65-8122-C722D210A22D}" srcOrd="1" destOrd="0" parTransId="{B9352F5C-2EAF-45FA-8514-B7B48B838518}" sibTransId="{4769A516-9339-49B6-84EE-9A6F0D14E03F}"/>
    <dgm:cxn modelId="{67BA78E9-E454-476E-83DD-91FB37B936EA}" type="presOf" srcId="{9DEE8C55-BEAF-4F0C-BDAE-7BDD59547DE4}" destId="{6DF63D49-5DBE-42E4-841A-72D91A1D54FB}" srcOrd="0" destOrd="0" presId="urn:microsoft.com/office/officeart/2005/8/layout/hList1"/>
    <dgm:cxn modelId="{F354A0ED-89DA-400A-A851-BFD48EB8FE04}" srcId="{6B68C634-72AA-40FA-BA9C-AE7B9D50F9AF}" destId="{A0235125-2655-4CF8-BD8E-ABB49A7AD248}" srcOrd="1" destOrd="0" parTransId="{7F862225-28DF-46DC-B68A-88CD4614B371}" sibTransId="{92A7529B-74A3-4C2F-B95D-BD75FB079C7D}"/>
    <dgm:cxn modelId="{C0770DF3-C358-40FC-8CBC-37094244C29E}" srcId="{FB94BF4B-7D4D-4DC7-9BC1-C3DA04454559}" destId="{AF291E72-5C44-4FE2-A05F-B64731F72A3C}" srcOrd="1" destOrd="0" parTransId="{B6468943-3803-461D-BA01-51DD337FBD37}" sibTransId="{3E7AE661-9927-4F88-B3BF-AE88DFF1F9AF}"/>
    <dgm:cxn modelId="{1A6E77F7-217B-4D06-94D7-73F0D6133637}" srcId="{F0291D13-1212-41EF-BE3B-2C283131A6C1}" destId="{D90DC93F-DA1C-4236-B180-70C17A5E5BD3}" srcOrd="4" destOrd="0" parTransId="{51897361-38AC-47FD-B640-C29D7BF7C400}" sibTransId="{60A21D57-D835-4A03-B6BA-421C381DCACC}"/>
    <dgm:cxn modelId="{BD4806F8-A4DB-488A-AAE8-0D0483EBA8B0}" srcId="{02BA5D05-5FEE-4576-BBD2-711DDC0560A8}" destId="{EB38FA54-AC34-4DBD-8540-856684873D85}" srcOrd="2" destOrd="0" parTransId="{8A7C7DFC-25C9-4FDB-81B2-320D772EAE87}" sibTransId="{24407507-FBB0-4D40-89F9-441B6EFAEAF5}"/>
    <dgm:cxn modelId="{35C7AAFE-850E-4806-91C2-1F202007D1E8}" srcId="{02BA5D05-5FEE-4576-BBD2-711DDC0560A8}" destId="{70222FBF-F907-4416-B718-91EE78AF5A76}" srcOrd="4" destOrd="0" parTransId="{3B736842-CE43-4A60-ABD1-A2FF4228257F}" sibTransId="{53017CF4-2113-4E43-B6F6-CBF910486E40}"/>
    <dgm:cxn modelId="{24549F6C-CDD8-4EFC-8E32-8D88BDE718AC}" type="presParOf" srcId="{C3DD451E-CE6E-4D7E-9E8A-6E8144185D29}" destId="{6D3B7D97-3177-42C1-BE68-03D7BDDB2A87}" srcOrd="0" destOrd="0" presId="urn:microsoft.com/office/officeart/2005/8/layout/hList1"/>
    <dgm:cxn modelId="{61BEC256-5CE1-4747-94E2-857331D58566}" type="presParOf" srcId="{6D3B7D97-3177-42C1-BE68-03D7BDDB2A87}" destId="{E73B4B33-C29E-4029-8A56-17F5DFBB6DC9}" srcOrd="0" destOrd="0" presId="urn:microsoft.com/office/officeart/2005/8/layout/hList1"/>
    <dgm:cxn modelId="{2AFC95BA-7C9B-4781-8373-4F9D80FBE30F}" type="presParOf" srcId="{6D3B7D97-3177-42C1-BE68-03D7BDDB2A87}" destId="{6E50B4BA-1130-4825-BC6A-DB27D0F9323B}" srcOrd="1" destOrd="0" presId="urn:microsoft.com/office/officeart/2005/8/layout/hList1"/>
    <dgm:cxn modelId="{A86D265C-4596-4E73-90C6-E09EEFBD152A}" type="presParOf" srcId="{C3DD451E-CE6E-4D7E-9E8A-6E8144185D29}" destId="{AF5904AA-9A52-480E-A9C0-D8F3A61A7BD9}" srcOrd="1" destOrd="0" presId="urn:microsoft.com/office/officeart/2005/8/layout/hList1"/>
    <dgm:cxn modelId="{AB869958-AA3C-40D9-9208-70D5DD2EF467}" type="presParOf" srcId="{C3DD451E-CE6E-4D7E-9E8A-6E8144185D29}" destId="{FCB1CF43-1E09-4E83-8BF2-C2FCBDA52F8B}" srcOrd="2" destOrd="0" presId="urn:microsoft.com/office/officeart/2005/8/layout/hList1"/>
    <dgm:cxn modelId="{1ADDFFEC-8249-4D37-A7A5-B50239585A13}" type="presParOf" srcId="{FCB1CF43-1E09-4E83-8BF2-C2FCBDA52F8B}" destId="{F2978D89-5973-4023-BCB3-07CBDCE439A2}" srcOrd="0" destOrd="0" presId="urn:microsoft.com/office/officeart/2005/8/layout/hList1"/>
    <dgm:cxn modelId="{C81B02CE-5182-4C3C-8DE8-1F94071DA439}" type="presParOf" srcId="{FCB1CF43-1E09-4E83-8BF2-C2FCBDA52F8B}" destId="{51CAEF07-0949-4586-8DB9-49C9D99B946E}" srcOrd="1" destOrd="0" presId="urn:microsoft.com/office/officeart/2005/8/layout/hList1"/>
    <dgm:cxn modelId="{7E0B1EC3-FF89-4440-9A51-6593B19947F3}" type="presParOf" srcId="{C3DD451E-CE6E-4D7E-9E8A-6E8144185D29}" destId="{329B72CF-DDA1-4CA4-BB85-EB50BD121E7B}" srcOrd="3" destOrd="0" presId="urn:microsoft.com/office/officeart/2005/8/layout/hList1"/>
    <dgm:cxn modelId="{1C15A9C3-23F9-4F91-93EF-5A14025BB08B}" type="presParOf" srcId="{C3DD451E-CE6E-4D7E-9E8A-6E8144185D29}" destId="{DE721D10-61B1-4A7A-BA4E-56C82A00A8C7}" srcOrd="4" destOrd="0" presId="urn:microsoft.com/office/officeart/2005/8/layout/hList1"/>
    <dgm:cxn modelId="{0D849A09-F6A0-4AA1-96DC-DF6DE21F00F1}" type="presParOf" srcId="{DE721D10-61B1-4A7A-BA4E-56C82A00A8C7}" destId="{68C88AD2-EA72-4BB6-B043-61C652FD69DA}" srcOrd="0" destOrd="0" presId="urn:microsoft.com/office/officeart/2005/8/layout/hList1"/>
    <dgm:cxn modelId="{C08CB0EC-0498-46FC-8630-B29F66C48787}" type="presParOf" srcId="{DE721D10-61B1-4A7A-BA4E-56C82A00A8C7}" destId="{CAE68089-B9DC-4A83-9CAE-7CB13E78C6A8}" srcOrd="1" destOrd="0" presId="urn:microsoft.com/office/officeart/2005/8/layout/hList1"/>
    <dgm:cxn modelId="{04303542-861E-4ECC-8CA0-AC766EC72536}" type="presParOf" srcId="{C3DD451E-CE6E-4D7E-9E8A-6E8144185D29}" destId="{3A9E2EFD-74C1-48EE-B3BF-6DD6854C52EC}" srcOrd="5" destOrd="0" presId="urn:microsoft.com/office/officeart/2005/8/layout/hList1"/>
    <dgm:cxn modelId="{A472B56C-4016-4669-AFF5-185104A2DDB0}" type="presParOf" srcId="{C3DD451E-CE6E-4D7E-9E8A-6E8144185D29}" destId="{1FD0605A-0BD6-4A9B-A3BE-658035DFEE4B}" srcOrd="6" destOrd="0" presId="urn:microsoft.com/office/officeart/2005/8/layout/hList1"/>
    <dgm:cxn modelId="{5631E6A1-483F-4802-99E9-BBC99758545D}" type="presParOf" srcId="{1FD0605A-0BD6-4A9B-A3BE-658035DFEE4B}" destId="{90BD2436-1575-4862-9F55-8613CF57B354}" srcOrd="0" destOrd="0" presId="urn:microsoft.com/office/officeart/2005/8/layout/hList1"/>
    <dgm:cxn modelId="{03057337-B681-4971-B62F-4184B78D38F2}" type="presParOf" srcId="{1FD0605A-0BD6-4A9B-A3BE-658035DFEE4B}" destId="{6DF63D49-5DBE-42E4-841A-72D91A1D54F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7C46D5-2902-4067-863F-B24D1BEF2BB0}"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US"/>
        </a:p>
      </dgm:t>
    </dgm:pt>
    <dgm:pt modelId="{F7285CD1-6B99-4A40-A3BA-0310CDBD7A1A}">
      <dgm:prSet phldrT="[Text]" phldr="0"/>
      <dgm:spPr/>
      <dgm:t>
        <a:bodyPr/>
        <a:lstStyle/>
        <a:p>
          <a:r>
            <a:rPr lang="en-US" dirty="0"/>
            <a:t>LEU</a:t>
          </a:r>
        </a:p>
      </dgm:t>
    </dgm:pt>
    <dgm:pt modelId="{432877C5-2E2B-4047-A47A-95D140FA2CC5}" type="parTrans" cxnId="{2E0AB8A7-FDF6-4523-97F4-9E88263AB77A}">
      <dgm:prSet/>
      <dgm:spPr/>
      <dgm:t>
        <a:bodyPr/>
        <a:lstStyle/>
        <a:p>
          <a:endParaRPr lang="en-US"/>
        </a:p>
      </dgm:t>
    </dgm:pt>
    <dgm:pt modelId="{D638B1C9-31DA-47D9-BD90-0BF8EEFDA639}" type="sibTrans" cxnId="{2E0AB8A7-FDF6-4523-97F4-9E88263AB77A}">
      <dgm:prSet/>
      <dgm:spPr/>
      <dgm:t>
        <a:bodyPr/>
        <a:lstStyle/>
        <a:p>
          <a:endParaRPr lang="en-US"/>
        </a:p>
      </dgm:t>
    </dgm:pt>
    <dgm:pt modelId="{D22CEA05-86EB-4E90-B259-B61F14F17535}">
      <dgm:prSet phldrT="[Text]" phldr="0"/>
      <dgm:spPr/>
      <dgm:t>
        <a:bodyPr/>
        <a:lstStyle/>
        <a:p>
          <a:r>
            <a:rPr lang="en-US" dirty="0"/>
            <a:t>HALEU</a:t>
          </a:r>
        </a:p>
      </dgm:t>
    </dgm:pt>
    <dgm:pt modelId="{2A562A80-9E85-4DBA-89EB-79FCBDBF687B}" type="parTrans" cxnId="{2478080C-996C-40A8-AA43-B2C450D5A871}">
      <dgm:prSet/>
      <dgm:spPr/>
      <dgm:t>
        <a:bodyPr/>
        <a:lstStyle/>
        <a:p>
          <a:endParaRPr lang="en-US"/>
        </a:p>
      </dgm:t>
    </dgm:pt>
    <dgm:pt modelId="{68F857A1-4F9C-4E7B-B0C2-AC5AEE32AAEC}" type="sibTrans" cxnId="{2478080C-996C-40A8-AA43-B2C450D5A871}">
      <dgm:prSet/>
      <dgm:spPr/>
      <dgm:t>
        <a:bodyPr/>
        <a:lstStyle/>
        <a:p>
          <a:endParaRPr lang="en-US"/>
        </a:p>
      </dgm:t>
    </dgm:pt>
    <dgm:pt modelId="{89E05B7C-F75B-4CB6-A454-C44423225FC2}">
      <dgm:prSet phldrT="[Text]" phldr="0"/>
      <dgm:spPr/>
      <dgm:t>
        <a:bodyPr/>
        <a:lstStyle/>
        <a:p>
          <a:r>
            <a:rPr lang="en-US" dirty="0"/>
            <a:t>Thorium</a:t>
          </a:r>
        </a:p>
      </dgm:t>
    </dgm:pt>
    <dgm:pt modelId="{CE17260E-E607-41E4-935C-E11B08CE2EA2}" type="parTrans" cxnId="{2D8001C4-8B99-4A78-B408-2168511D30AB}">
      <dgm:prSet/>
      <dgm:spPr/>
      <dgm:t>
        <a:bodyPr/>
        <a:lstStyle/>
        <a:p>
          <a:endParaRPr lang="en-US"/>
        </a:p>
      </dgm:t>
    </dgm:pt>
    <dgm:pt modelId="{0355326D-2140-4237-951C-9C12BB919047}" type="sibTrans" cxnId="{2D8001C4-8B99-4A78-B408-2168511D30AB}">
      <dgm:prSet/>
      <dgm:spPr/>
      <dgm:t>
        <a:bodyPr/>
        <a:lstStyle/>
        <a:p>
          <a:endParaRPr lang="en-US"/>
        </a:p>
      </dgm:t>
    </dgm:pt>
    <dgm:pt modelId="{BDEF2E02-8336-4B0F-8157-130FBE7507CB}">
      <dgm:prSet phldrT="[Text]" phldr="0"/>
      <dgm:spPr/>
      <dgm:t>
        <a:bodyPr/>
        <a:lstStyle/>
        <a:p>
          <a:r>
            <a:rPr lang="en-US" dirty="0"/>
            <a:t>TRISO</a:t>
          </a:r>
        </a:p>
      </dgm:t>
    </dgm:pt>
    <dgm:pt modelId="{84E5FC99-666E-463C-AE1C-FD1FD6F6092B}" type="parTrans" cxnId="{4022E36A-7ACA-412D-B8AD-988FA8366C98}">
      <dgm:prSet/>
      <dgm:spPr/>
      <dgm:t>
        <a:bodyPr/>
        <a:lstStyle/>
        <a:p>
          <a:endParaRPr lang="en-US"/>
        </a:p>
      </dgm:t>
    </dgm:pt>
    <dgm:pt modelId="{9552C821-B2AE-4DF2-B3D3-E2A708AB015F}" type="sibTrans" cxnId="{4022E36A-7ACA-412D-B8AD-988FA8366C98}">
      <dgm:prSet/>
      <dgm:spPr/>
      <dgm:t>
        <a:bodyPr/>
        <a:lstStyle/>
        <a:p>
          <a:endParaRPr lang="en-US"/>
        </a:p>
      </dgm:t>
    </dgm:pt>
    <dgm:pt modelId="{742D6694-914C-4F86-B8E7-EEBA37003B14}">
      <dgm:prSet phldrT="[Text]" phldr="0"/>
      <dgm:spPr/>
      <dgm:t>
        <a:bodyPr/>
        <a:lstStyle/>
        <a:p>
          <a:r>
            <a:rPr lang="en-US" dirty="0"/>
            <a:t>Low-enriched uranium, our current nuclear fuel</a:t>
          </a:r>
        </a:p>
      </dgm:t>
    </dgm:pt>
    <dgm:pt modelId="{6C441B3D-E5E0-493D-8FD4-DD78E1241200}" type="parTrans" cxnId="{AFA1BC6D-824B-4A7F-A56F-283427EFB51A}">
      <dgm:prSet/>
      <dgm:spPr/>
      <dgm:t>
        <a:bodyPr/>
        <a:lstStyle/>
        <a:p>
          <a:endParaRPr lang="en-US"/>
        </a:p>
      </dgm:t>
    </dgm:pt>
    <dgm:pt modelId="{C4992675-4923-4C44-8538-4D4AFCBD6FDD}" type="sibTrans" cxnId="{AFA1BC6D-824B-4A7F-A56F-283427EFB51A}">
      <dgm:prSet/>
      <dgm:spPr/>
      <dgm:t>
        <a:bodyPr/>
        <a:lstStyle/>
        <a:p>
          <a:endParaRPr lang="en-US"/>
        </a:p>
      </dgm:t>
    </dgm:pt>
    <dgm:pt modelId="{67741ADD-83B0-4D3C-B5BB-160BD412D383}">
      <dgm:prSet phldrT="[Text]" phldr="0"/>
      <dgm:spPr/>
      <dgm:t>
        <a:bodyPr/>
        <a:lstStyle/>
        <a:p>
          <a:r>
            <a:rPr lang="en-US"/>
            <a:t>Ceramic pellet</a:t>
          </a:r>
        </a:p>
      </dgm:t>
    </dgm:pt>
    <dgm:pt modelId="{BF0CB66E-C9AA-4F56-B661-25CBB6F800CC}" type="parTrans" cxnId="{D7D320BF-4776-478B-B538-1B2A871FEB43}">
      <dgm:prSet/>
      <dgm:spPr/>
      <dgm:t>
        <a:bodyPr/>
        <a:lstStyle/>
        <a:p>
          <a:endParaRPr lang="en-US"/>
        </a:p>
      </dgm:t>
    </dgm:pt>
    <dgm:pt modelId="{C9E1EB7D-CB2B-41BB-8360-D4D59951A758}" type="sibTrans" cxnId="{D7D320BF-4776-478B-B538-1B2A871FEB43}">
      <dgm:prSet/>
      <dgm:spPr/>
      <dgm:t>
        <a:bodyPr/>
        <a:lstStyle/>
        <a:p>
          <a:endParaRPr lang="en-US"/>
        </a:p>
      </dgm:t>
    </dgm:pt>
    <dgm:pt modelId="{B28C46AE-0744-46A2-9683-23CE851A340B}">
      <dgm:prSet phldrT="[Text]" phldr="0"/>
      <dgm:spPr/>
      <dgm:t>
        <a:bodyPr/>
        <a:lstStyle/>
        <a:p>
          <a:r>
            <a:rPr lang="en-US"/>
            <a:t>Requires moderator</a:t>
          </a:r>
        </a:p>
      </dgm:t>
    </dgm:pt>
    <dgm:pt modelId="{CF476B0B-4A18-4261-B1DF-B6AFFDF8087A}" type="parTrans" cxnId="{A0E9ED9D-07E9-4CD3-BCBA-3C7BD71CAE65}">
      <dgm:prSet/>
      <dgm:spPr/>
      <dgm:t>
        <a:bodyPr/>
        <a:lstStyle/>
        <a:p>
          <a:endParaRPr lang="en-US"/>
        </a:p>
      </dgm:t>
    </dgm:pt>
    <dgm:pt modelId="{E8BBE7C4-9F89-4C7A-BC13-969AC573A2E1}" type="sibTrans" cxnId="{A0E9ED9D-07E9-4CD3-BCBA-3C7BD71CAE65}">
      <dgm:prSet/>
      <dgm:spPr/>
      <dgm:t>
        <a:bodyPr/>
        <a:lstStyle/>
        <a:p>
          <a:endParaRPr lang="en-US"/>
        </a:p>
      </dgm:t>
    </dgm:pt>
    <dgm:pt modelId="{4A96548C-18AE-4CC5-8D52-70CE366EE44D}">
      <dgm:prSet phldrT="[Text]" phldr="0"/>
      <dgm:spPr/>
      <dgm:t>
        <a:bodyPr/>
        <a:lstStyle/>
        <a:p>
          <a:r>
            <a:rPr lang="en-US"/>
            <a:t>High-assay low-enriched uranium</a:t>
          </a:r>
          <a:endParaRPr lang="en-US" dirty="0"/>
        </a:p>
      </dgm:t>
    </dgm:pt>
    <dgm:pt modelId="{69BE5BAC-676C-4F67-9361-470AAE0BA745}" type="parTrans" cxnId="{B499BB93-1855-4DE7-98F2-60BFC9493729}">
      <dgm:prSet/>
      <dgm:spPr/>
      <dgm:t>
        <a:bodyPr/>
        <a:lstStyle/>
        <a:p>
          <a:endParaRPr lang="en-US"/>
        </a:p>
      </dgm:t>
    </dgm:pt>
    <dgm:pt modelId="{87FC5DA4-025F-4229-8C86-7E665C4396A8}" type="sibTrans" cxnId="{B499BB93-1855-4DE7-98F2-60BFC9493729}">
      <dgm:prSet/>
      <dgm:spPr/>
      <dgm:t>
        <a:bodyPr/>
        <a:lstStyle/>
        <a:p>
          <a:endParaRPr lang="en-US"/>
        </a:p>
      </dgm:t>
    </dgm:pt>
    <dgm:pt modelId="{A4580AAB-F02A-41C5-B7C7-81076B972ED7}">
      <dgm:prSet phldrT="[Text]" phldr="0"/>
      <dgm:spPr/>
      <dgm:t>
        <a:bodyPr/>
        <a:lstStyle/>
        <a:p>
          <a:r>
            <a:rPr lang="en-US"/>
            <a:t>5-20% U-235</a:t>
          </a:r>
          <a:endParaRPr lang="en-US" dirty="0"/>
        </a:p>
      </dgm:t>
    </dgm:pt>
    <dgm:pt modelId="{B26312EA-9F85-4D9F-8D7E-C57464FCC771}" type="parTrans" cxnId="{3C876CD1-864A-4173-B83D-E1B7A8C5046A}">
      <dgm:prSet/>
      <dgm:spPr/>
      <dgm:t>
        <a:bodyPr/>
        <a:lstStyle/>
        <a:p>
          <a:endParaRPr lang="en-US"/>
        </a:p>
      </dgm:t>
    </dgm:pt>
    <dgm:pt modelId="{916BB7D7-6E8E-4867-9353-3B71F364B94E}" type="sibTrans" cxnId="{3C876CD1-864A-4173-B83D-E1B7A8C5046A}">
      <dgm:prSet/>
      <dgm:spPr/>
      <dgm:t>
        <a:bodyPr/>
        <a:lstStyle/>
        <a:p>
          <a:endParaRPr lang="en-US"/>
        </a:p>
      </dgm:t>
    </dgm:pt>
    <dgm:pt modelId="{AAA71455-C6D4-4D53-85AB-5E6BFC400E94}">
      <dgm:prSet phldrT="[Text]" phldr="0"/>
      <dgm:spPr/>
      <dgm:t>
        <a:bodyPr/>
        <a:lstStyle/>
        <a:p>
          <a:r>
            <a:rPr lang="en-US"/>
            <a:t>Allows smaller reactor</a:t>
          </a:r>
          <a:endParaRPr lang="en-US" dirty="0"/>
        </a:p>
      </dgm:t>
    </dgm:pt>
    <dgm:pt modelId="{FD58151D-1BD1-4AD9-806B-043081664327}" type="parTrans" cxnId="{BAD2801E-7CE2-4C47-BABF-270CEBD40A1D}">
      <dgm:prSet/>
      <dgm:spPr/>
      <dgm:t>
        <a:bodyPr/>
        <a:lstStyle/>
        <a:p>
          <a:endParaRPr lang="en-US"/>
        </a:p>
      </dgm:t>
    </dgm:pt>
    <dgm:pt modelId="{B4B33790-156D-4144-952F-1494C2C53CC4}" type="sibTrans" cxnId="{BAD2801E-7CE2-4C47-BABF-270CEBD40A1D}">
      <dgm:prSet/>
      <dgm:spPr/>
      <dgm:t>
        <a:bodyPr/>
        <a:lstStyle/>
        <a:p>
          <a:endParaRPr lang="en-US"/>
        </a:p>
      </dgm:t>
    </dgm:pt>
    <dgm:pt modelId="{8E4C11B2-343B-40B0-B0D4-CE1206696A12}">
      <dgm:prSet phldrT="[Text]" phldr="0"/>
      <dgm:spPr/>
      <dgm:t>
        <a:bodyPr/>
        <a:lstStyle/>
        <a:p>
          <a:r>
            <a:rPr lang="en-US"/>
            <a:t>Longer service period for fuel</a:t>
          </a:r>
          <a:endParaRPr lang="en-US" dirty="0"/>
        </a:p>
      </dgm:t>
    </dgm:pt>
    <dgm:pt modelId="{51CE5A82-6074-4320-8FF1-514B3CFE62DB}" type="parTrans" cxnId="{C76F2945-33B5-4ECA-B52A-C231AFC2A042}">
      <dgm:prSet/>
      <dgm:spPr/>
      <dgm:t>
        <a:bodyPr/>
        <a:lstStyle/>
        <a:p>
          <a:endParaRPr lang="en-US"/>
        </a:p>
      </dgm:t>
    </dgm:pt>
    <dgm:pt modelId="{A9B34780-869E-4CC1-971A-E8435058F91C}" type="sibTrans" cxnId="{C76F2945-33B5-4ECA-B52A-C231AFC2A042}">
      <dgm:prSet/>
      <dgm:spPr/>
      <dgm:t>
        <a:bodyPr/>
        <a:lstStyle/>
        <a:p>
          <a:endParaRPr lang="en-US"/>
        </a:p>
      </dgm:t>
    </dgm:pt>
    <dgm:pt modelId="{61EA6A43-F4A4-4220-9151-41517EB4A3CF}">
      <dgm:prSet phldrT="[Text]" phldr="0"/>
      <dgm:spPr/>
      <dgm:t>
        <a:bodyPr/>
        <a:lstStyle/>
        <a:p>
          <a:r>
            <a:rPr lang="en-US"/>
            <a:t>Can be used in fast reactors and advanced designs</a:t>
          </a:r>
          <a:endParaRPr lang="en-US" dirty="0"/>
        </a:p>
      </dgm:t>
    </dgm:pt>
    <dgm:pt modelId="{ED636D80-FE26-414B-B7D8-85740339EBD9}" type="parTrans" cxnId="{B5C06F2D-1CF3-4BC3-BF00-F8D39C2B2D76}">
      <dgm:prSet/>
      <dgm:spPr/>
      <dgm:t>
        <a:bodyPr/>
        <a:lstStyle/>
        <a:p>
          <a:endParaRPr lang="en-US"/>
        </a:p>
      </dgm:t>
    </dgm:pt>
    <dgm:pt modelId="{02622DC1-031B-4ECB-BDC8-CBE05B9CC5F2}" type="sibTrans" cxnId="{B5C06F2D-1CF3-4BC3-BF00-F8D39C2B2D76}">
      <dgm:prSet/>
      <dgm:spPr/>
      <dgm:t>
        <a:bodyPr/>
        <a:lstStyle/>
        <a:p>
          <a:endParaRPr lang="en-US"/>
        </a:p>
      </dgm:t>
    </dgm:pt>
    <dgm:pt modelId="{914D822B-CBA4-4EDC-B2FD-8BE3CB9E609B}">
      <dgm:prSet phldrT="[Text]" phldr="0"/>
      <dgm:spPr/>
      <dgm:t>
        <a:bodyPr/>
        <a:lstStyle/>
        <a:p>
          <a:r>
            <a:rPr lang="en-US"/>
            <a:t>Th-232 is not fissile, but fertile</a:t>
          </a:r>
          <a:endParaRPr lang="en-US" dirty="0"/>
        </a:p>
      </dgm:t>
    </dgm:pt>
    <dgm:pt modelId="{0204CD02-4F33-4244-BAA4-E4A90B84CA2F}" type="parTrans" cxnId="{61503A50-5A96-4042-BD94-295EBA3A05F0}">
      <dgm:prSet/>
      <dgm:spPr/>
      <dgm:t>
        <a:bodyPr/>
        <a:lstStyle/>
        <a:p>
          <a:endParaRPr lang="en-US"/>
        </a:p>
      </dgm:t>
    </dgm:pt>
    <dgm:pt modelId="{E286134A-3B00-45FC-91E1-E6598F9CA492}" type="sibTrans" cxnId="{61503A50-5A96-4042-BD94-295EBA3A05F0}">
      <dgm:prSet/>
      <dgm:spPr/>
      <dgm:t>
        <a:bodyPr/>
        <a:lstStyle/>
        <a:p>
          <a:endParaRPr lang="en-US"/>
        </a:p>
      </dgm:t>
    </dgm:pt>
    <dgm:pt modelId="{605B7700-3572-4442-ABC7-889FA30F12A0}">
      <dgm:prSet phldrT="[Text]" phldr="0"/>
      <dgm:spPr/>
      <dgm:t>
        <a:bodyPr/>
        <a:lstStyle/>
        <a:p>
          <a:r>
            <a:rPr lang="en-US"/>
            <a:t>U-235 starts; emits neutrons that Th-232 uses to transmute into U-233</a:t>
          </a:r>
          <a:endParaRPr lang="en-US" dirty="0"/>
        </a:p>
      </dgm:t>
    </dgm:pt>
    <dgm:pt modelId="{5657D535-CD22-417C-B600-A095BDA60498}" type="parTrans" cxnId="{D82B5820-2FE5-462D-BB9A-98A73ED165F7}">
      <dgm:prSet/>
      <dgm:spPr/>
      <dgm:t>
        <a:bodyPr/>
        <a:lstStyle/>
        <a:p>
          <a:endParaRPr lang="en-US"/>
        </a:p>
      </dgm:t>
    </dgm:pt>
    <dgm:pt modelId="{84BD506F-5171-4532-9CF1-D0BF2CA65607}" type="sibTrans" cxnId="{D82B5820-2FE5-462D-BB9A-98A73ED165F7}">
      <dgm:prSet/>
      <dgm:spPr/>
      <dgm:t>
        <a:bodyPr/>
        <a:lstStyle/>
        <a:p>
          <a:endParaRPr lang="en-US"/>
        </a:p>
      </dgm:t>
    </dgm:pt>
    <dgm:pt modelId="{17034FF9-1ECB-47C4-94A0-C2B984EC8C63}">
      <dgm:prSet phldrT="[Text]" phldr="0"/>
      <dgm:spPr/>
      <dgm:t>
        <a:bodyPr/>
        <a:lstStyle/>
        <a:p>
          <a:r>
            <a:rPr lang="en-US"/>
            <a:t>More complete fuel consumption</a:t>
          </a:r>
          <a:endParaRPr lang="en-US" dirty="0"/>
        </a:p>
      </dgm:t>
    </dgm:pt>
    <dgm:pt modelId="{A00C3B65-0EDA-4EB1-B8F1-B1B7483DD219}" type="parTrans" cxnId="{9C32D2D4-AC00-41F4-9B6A-46A924AB4E53}">
      <dgm:prSet/>
      <dgm:spPr/>
      <dgm:t>
        <a:bodyPr/>
        <a:lstStyle/>
        <a:p>
          <a:endParaRPr lang="en-US"/>
        </a:p>
      </dgm:t>
    </dgm:pt>
    <dgm:pt modelId="{9BDAD022-A32E-48EC-8152-4FC362A76495}" type="sibTrans" cxnId="{9C32D2D4-AC00-41F4-9B6A-46A924AB4E53}">
      <dgm:prSet/>
      <dgm:spPr/>
      <dgm:t>
        <a:bodyPr/>
        <a:lstStyle/>
        <a:p>
          <a:endParaRPr lang="en-US"/>
        </a:p>
      </dgm:t>
    </dgm:pt>
    <dgm:pt modelId="{04788A78-3C73-44E1-B6E1-6603D5BC0660}">
      <dgm:prSet phldrT="[Text]" phldr="0"/>
      <dgm:spPr/>
      <dgm:t>
        <a:bodyPr/>
        <a:lstStyle/>
        <a:p>
          <a:r>
            <a:rPr lang="en-US"/>
            <a:t>Less radioactive waste</a:t>
          </a:r>
          <a:endParaRPr lang="en-US" dirty="0"/>
        </a:p>
      </dgm:t>
    </dgm:pt>
    <dgm:pt modelId="{D08BD03C-CA5E-40FA-AA35-5C386A189D6D}" type="parTrans" cxnId="{B8F40DE5-5CFE-4D94-85EE-29110BA1E19A}">
      <dgm:prSet/>
      <dgm:spPr/>
      <dgm:t>
        <a:bodyPr/>
        <a:lstStyle/>
        <a:p>
          <a:endParaRPr lang="en-US"/>
        </a:p>
      </dgm:t>
    </dgm:pt>
    <dgm:pt modelId="{45C9E8A0-8331-45E8-9358-B648587417FF}" type="sibTrans" cxnId="{B8F40DE5-5CFE-4D94-85EE-29110BA1E19A}">
      <dgm:prSet/>
      <dgm:spPr/>
      <dgm:t>
        <a:bodyPr/>
        <a:lstStyle/>
        <a:p>
          <a:endParaRPr lang="en-US"/>
        </a:p>
      </dgm:t>
    </dgm:pt>
    <dgm:pt modelId="{DC131895-8561-4CA6-A243-3190ABD420CE}">
      <dgm:prSet phldrT="[Text]" phldr="0"/>
      <dgm:spPr/>
      <dgm:t>
        <a:bodyPr/>
        <a:lstStyle/>
        <a:p>
          <a:r>
            <a:rPr lang="en-US" dirty="0"/>
            <a:t>Poppyseed-sized UO2 and UCO pellets covered with 4 layers of carbon and ceramics</a:t>
          </a:r>
        </a:p>
      </dgm:t>
    </dgm:pt>
    <dgm:pt modelId="{E8E4D803-AB60-4D5E-9EC3-84BC4ACE076C}" type="parTrans" cxnId="{767E398A-E272-4C60-95B7-0314D5461F29}">
      <dgm:prSet/>
      <dgm:spPr/>
      <dgm:t>
        <a:bodyPr/>
        <a:lstStyle/>
        <a:p>
          <a:endParaRPr lang="en-US"/>
        </a:p>
      </dgm:t>
    </dgm:pt>
    <dgm:pt modelId="{AB72AFD4-73D0-48DF-B275-BDA9B5F1B07D}" type="sibTrans" cxnId="{767E398A-E272-4C60-95B7-0314D5461F29}">
      <dgm:prSet/>
      <dgm:spPr/>
      <dgm:t>
        <a:bodyPr/>
        <a:lstStyle/>
        <a:p>
          <a:endParaRPr lang="en-US"/>
        </a:p>
      </dgm:t>
    </dgm:pt>
    <dgm:pt modelId="{9BF1D4D7-7214-4EBB-B454-0449171CDFF8}">
      <dgm:prSet phldrT="[Text]" phldr="0"/>
      <dgm:spPr/>
      <dgm:t>
        <a:bodyPr/>
        <a:lstStyle/>
        <a:p>
          <a:r>
            <a:rPr lang="en-US"/>
            <a:t>Fuel is fully encapsulated</a:t>
          </a:r>
          <a:endParaRPr lang="en-US" dirty="0"/>
        </a:p>
      </dgm:t>
    </dgm:pt>
    <dgm:pt modelId="{04728A43-C77B-41C8-80FD-6104782599BE}" type="parTrans" cxnId="{7733CF70-A24F-444D-BF15-177FC016C7B5}">
      <dgm:prSet/>
      <dgm:spPr/>
      <dgm:t>
        <a:bodyPr/>
        <a:lstStyle/>
        <a:p>
          <a:endParaRPr lang="en-US"/>
        </a:p>
      </dgm:t>
    </dgm:pt>
    <dgm:pt modelId="{00045428-A2D8-4259-B2F8-A08DB39835FE}" type="sibTrans" cxnId="{7733CF70-A24F-444D-BF15-177FC016C7B5}">
      <dgm:prSet/>
      <dgm:spPr/>
      <dgm:t>
        <a:bodyPr/>
        <a:lstStyle/>
        <a:p>
          <a:endParaRPr lang="en-US"/>
        </a:p>
      </dgm:t>
    </dgm:pt>
    <dgm:pt modelId="{722ED91F-F409-47D3-817A-CF0837020308}">
      <dgm:prSet phldrT="[Text]" phldr="0"/>
      <dgm:spPr/>
      <dgm:t>
        <a:bodyPr/>
        <a:lstStyle/>
        <a:p>
          <a:r>
            <a:rPr lang="en-US"/>
            <a:t>Can not melt down</a:t>
          </a:r>
          <a:endParaRPr lang="en-US" dirty="0"/>
        </a:p>
      </dgm:t>
    </dgm:pt>
    <dgm:pt modelId="{BC956FFB-CC48-4F6E-8101-10142FBC3186}" type="parTrans" cxnId="{AAE4B818-31E8-4A09-9CD8-D9F7A3204E41}">
      <dgm:prSet/>
      <dgm:spPr/>
      <dgm:t>
        <a:bodyPr/>
        <a:lstStyle/>
        <a:p>
          <a:endParaRPr lang="en-US"/>
        </a:p>
      </dgm:t>
    </dgm:pt>
    <dgm:pt modelId="{709EE172-D31E-4BC1-82B4-324C5B8582B1}" type="sibTrans" cxnId="{AAE4B818-31E8-4A09-9CD8-D9F7A3204E41}">
      <dgm:prSet/>
      <dgm:spPr/>
      <dgm:t>
        <a:bodyPr/>
        <a:lstStyle/>
        <a:p>
          <a:endParaRPr lang="en-US"/>
        </a:p>
      </dgm:t>
    </dgm:pt>
    <dgm:pt modelId="{9634E3E9-2174-43F7-AC0C-59AA54BF55CC}">
      <dgm:prSet phldrT="[Text]" phldr="0"/>
      <dgm:spPr/>
      <dgm:t>
        <a:bodyPr/>
        <a:lstStyle/>
        <a:p>
          <a:r>
            <a:rPr lang="en-US"/>
            <a:t>Can be suspended in molten salt and metlal cooled reactor coolants</a:t>
          </a:r>
          <a:endParaRPr lang="en-US" dirty="0"/>
        </a:p>
      </dgm:t>
    </dgm:pt>
    <dgm:pt modelId="{B505B648-66B1-438B-AB57-CAF08185FB8C}" type="parTrans" cxnId="{21C2838A-5771-4AC7-980B-18D879973657}">
      <dgm:prSet/>
      <dgm:spPr/>
      <dgm:t>
        <a:bodyPr/>
        <a:lstStyle/>
        <a:p>
          <a:endParaRPr lang="en-US"/>
        </a:p>
      </dgm:t>
    </dgm:pt>
    <dgm:pt modelId="{7D2480F8-E775-4B52-A635-7285B2A4AA19}" type="sibTrans" cxnId="{21C2838A-5771-4AC7-980B-18D879973657}">
      <dgm:prSet/>
      <dgm:spPr/>
      <dgm:t>
        <a:bodyPr/>
        <a:lstStyle/>
        <a:p>
          <a:endParaRPr lang="en-US"/>
        </a:p>
      </dgm:t>
    </dgm:pt>
    <dgm:pt modelId="{DCE1EA1F-9F0D-4960-8759-8D30DB59C744}">
      <dgm:prSet phldrT="[Text]" phldr="0"/>
      <dgm:spPr/>
      <dgm:t>
        <a:bodyPr/>
        <a:lstStyle/>
        <a:p>
          <a:r>
            <a:rPr lang="en-US"/>
            <a:t>Extend service period because they react more completely and efficiently</a:t>
          </a:r>
          <a:endParaRPr lang="en-US" dirty="0"/>
        </a:p>
      </dgm:t>
    </dgm:pt>
    <dgm:pt modelId="{BA85210F-7ED5-4023-B1D2-F3EFA62AF7F9}" type="parTrans" cxnId="{77F3C1EE-0A77-4DD0-AFA6-27439D9878FE}">
      <dgm:prSet/>
      <dgm:spPr/>
      <dgm:t>
        <a:bodyPr/>
        <a:lstStyle/>
        <a:p>
          <a:endParaRPr lang="en-US"/>
        </a:p>
      </dgm:t>
    </dgm:pt>
    <dgm:pt modelId="{571A1D8D-2F4D-4168-98AD-FFB8E4631213}" type="sibTrans" cxnId="{77F3C1EE-0A77-4DD0-AFA6-27439D9878FE}">
      <dgm:prSet/>
      <dgm:spPr/>
      <dgm:t>
        <a:bodyPr/>
        <a:lstStyle/>
        <a:p>
          <a:endParaRPr lang="en-US"/>
        </a:p>
      </dgm:t>
    </dgm:pt>
    <dgm:pt modelId="{D9F2BBEF-6B50-44EA-A658-91BD69FACAAB}">
      <dgm:prSet phldrT="[Text]" phldr="0"/>
      <dgm:spPr/>
      <dgm:t>
        <a:bodyPr/>
        <a:lstStyle/>
        <a:p>
          <a:r>
            <a:rPr lang="en-US"/>
            <a:t>3-5% U-235</a:t>
          </a:r>
          <a:endParaRPr lang="en-US" dirty="0"/>
        </a:p>
      </dgm:t>
    </dgm:pt>
    <dgm:pt modelId="{7277D705-12F4-4980-9599-A337AFB75A88}" type="parTrans" cxnId="{AC17FEE8-AC84-49C1-B9BD-D9D0F42054BC}">
      <dgm:prSet/>
      <dgm:spPr/>
      <dgm:t>
        <a:bodyPr/>
        <a:lstStyle/>
        <a:p>
          <a:endParaRPr lang="en-US"/>
        </a:p>
      </dgm:t>
    </dgm:pt>
    <dgm:pt modelId="{15871120-3961-46B9-A3A2-8B8F9C68E4BF}" type="sibTrans" cxnId="{AC17FEE8-AC84-49C1-B9BD-D9D0F42054BC}">
      <dgm:prSet/>
      <dgm:spPr/>
      <dgm:t>
        <a:bodyPr/>
        <a:lstStyle/>
        <a:p>
          <a:endParaRPr lang="en-US"/>
        </a:p>
      </dgm:t>
    </dgm:pt>
    <dgm:pt modelId="{27B72690-8AB9-4584-9E76-9B7302379E58}" type="pres">
      <dgm:prSet presAssocID="{8E7C46D5-2902-4067-863F-B24D1BEF2BB0}" presName="vert0" presStyleCnt="0">
        <dgm:presLayoutVars>
          <dgm:dir/>
          <dgm:animOne val="branch"/>
          <dgm:animLvl val="lvl"/>
        </dgm:presLayoutVars>
      </dgm:prSet>
      <dgm:spPr/>
    </dgm:pt>
    <dgm:pt modelId="{14728696-9802-4725-BFA5-A4485CBCB3CD}" type="pres">
      <dgm:prSet presAssocID="{F7285CD1-6B99-4A40-A3BA-0310CDBD7A1A}" presName="thickLine" presStyleLbl="alignNode1" presStyleIdx="0" presStyleCnt="4"/>
      <dgm:spPr/>
    </dgm:pt>
    <dgm:pt modelId="{04912394-3A6A-44B3-BFCD-E1431EE32C5D}" type="pres">
      <dgm:prSet presAssocID="{F7285CD1-6B99-4A40-A3BA-0310CDBD7A1A}" presName="horz1" presStyleCnt="0"/>
      <dgm:spPr/>
    </dgm:pt>
    <dgm:pt modelId="{37680C11-7BF9-443D-A865-DDE14EDA8551}" type="pres">
      <dgm:prSet presAssocID="{F7285CD1-6B99-4A40-A3BA-0310CDBD7A1A}" presName="tx1" presStyleLbl="revTx" presStyleIdx="0" presStyleCnt="22"/>
      <dgm:spPr/>
    </dgm:pt>
    <dgm:pt modelId="{FC7AD34B-12BD-423D-B704-E160A2D29871}" type="pres">
      <dgm:prSet presAssocID="{F7285CD1-6B99-4A40-A3BA-0310CDBD7A1A}" presName="vert1" presStyleCnt="0"/>
      <dgm:spPr/>
    </dgm:pt>
    <dgm:pt modelId="{E2EFD407-6BEF-418F-8069-71B519D383E0}" type="pres">
      <dgm:prSet presAssocID="{742D6694-914C-4F86-B8E7-EEBA37003B14}" presName="vertSpace2a" presStyleCnt="0"/>
      <dgm:spPr/>
    </dgm:pt>
    <dgm:pt modelId="{78A73C20-973C-411B-9D7F-FA314313DEB3}" type="pres">
      <dgm:prSet presAssocID="{742D6694-914C-4F86-B8E7-EEBA37003B14}" presName="horz2" presStyleCnt="0"/>
      <dgm:spPr/>
    </dgm:pt>
    <dgm:pt modelId="{B9442CE5-7C53-447F-8C7D-7A963AE70F04}" type="pres">
      <dgm:prSet presAssocID="{742D6694-914C-4F86-B8E7-EEBA37003B14}" presName="horzSpace2" presStyleCnt="0"/>
      <dgm:spPr/>
    </dgm:pt>
    <dgm:pt modelId="{10084FB5-A733-4666-82A1-B39B131AFFCF}" type="pres">
      <dgm:prSet presAssocID="{742D6694-914C-4F86-B8E7-EEBA37003B14}" presName="tx2" presStyleLbl="revTx" presStyleIdx="1" presStyleCnt="22"/>
      <dgm:spPr/>
    </dgm:pt>
    <dgm:pt modelId="{C1E27005-5D74-464C-B3E7-9FA32A99B7C4}" type="pres">
      <dgm:prSet presAssocID="{742D6694-914C-4F86-B8E7-EEBA37003B14}" presName="vert2" presStyleCnt="0"/>
      <dgm:spPr/>
    </dgm:pt>
    <dgm:pt modelId="{82FBC5D2-7CF7-4100-850A-58B15F1918FF}" type="pres">
      <dgm:prSet presAssocID="{742D6694-914C-4F86-B8E7-EEBA37003B14}" presName="thinLine2b" presStyleLbl="callout" presStyleIdx="0" presStyleCnt="18"/>
      <dgm:spPr/>
    </dgm:pt>
    <dgm:pt modelId="{C57E3C02-7F1C-4D83-AD90-DF01BAE1C127}" type="pres">
      <dgm:prSet presAssocID="{742D6694-914C-4F86-B8E7-EEBA37003B14}" presName="vertSpace2b" presStyleCnt="0"/>
      <dgm:spPr/>
    </dgm:pt>
    <dgm:pt modelId="{BB354119-19C3-4DC5-90A9-ECA88988DE5C}" type="pres">
      <dgm:prSet presAssocID="{D9F2BBEF-6B50-44EA-A658-91BD69FACAAB}" presName="horz2" presStyleCnt="0"/>
      <dgm:spPr/>
    </dgm:pt>
    <dgm:pt modelId="{BAE2ECD5-02E5-4A04-AE06-7B4A8BC7DC81}" type="pres">
      <dgm:prSet presAssocID="{D9F2BBEF-6B50-44EA-A658-91BD69FACAAB}" presName="horzSpace2" presStyleCnt="0"/>
      <dgm:spPr/>
    </dgm:pt>
    <dgm:pt modelId="{F4F3B28D-FAE7-4533-8A11-4EBCE01FC0A3}" type="pres">
      <dgm:prSet presAssocID="{D9F2BBEF-6B50-44EA-A658-91BD69FACAAB}" presName="tx2" presStyleLbl="revTx" presStyleIdx="2" presStyleCnt="22"/>
      <dgm:spPr/>
    </dgm:pt>
    <dgm:pt modelId="{28CD7180-B4BA-42AB-A0B9-3B5437582D2F}" type="pres">
      <dgm:prSet presAssocID="{D9F2BBEF-6B50-44EA-A658-91BD69FACAAB}" presName="vert2" presStyleCnt="0"/>
      <dgm:spPr/>
    </dgm:pt>
    <dgm:pt modelId="{C0B29D2E-9A91-4FF1-90C3-210066AF5F4A}" type="pres">
      <dgm:prSet presAssocID="{D9F2BBEF-6B50-44EA-A658-91BD69FACAAB}" presName="thinLine2b" presStyleLbl="callout" presStyleIdx="1" presStyleCnt="18"/>
      <dgm:spPr/>
    </dgm:pt>
    <dgm:pt modelId="{502D3414-1FAC-4E46-9057-A73870364EEE}" type="pres">
      <dgm:prSet presAssocID="{D9F2BBEF-6B50-44EA-A658-91BD69FACAAB}" presName="vertSpace2b" presStyleCnt="0"/>
      <dgm:spPr/>
    </dgm:pt>
    <dgm:pt modelId="{8141E222-BF98-4BE8-995D-86BE7171EA1C}" type="pres">
      <dgm:prSet presAssocID="{67741ADD-83B0-4D3C-B5BB-160BD412D383}" presName="horz2" presStyleCnt="0"/>
      <dgm:spPr/>
    </dgm:pt>
    <dgm:pt modelId="{C5FD2B9E-608F-4C97-90FC-14D172E42B00}" type="pres">
      <dgm:prSet presAssocID="{67741ADD-83B0-4D3C-B5BB-160BD412D383}" presName="horzSpace2" presStyleCnt="0"/>
      <dgm:spPr/>
    </dgm:pt>
    <dgm:pt modelId="{21509D95-A7E8-44E8-82BF-37054A9963DD}" type="pres">
      <dgm:prSet presAssocID="{67741ADD-83B0-4D3C-B5BB-160BD412D383}" presName="tx2" presStyleLbl="revTx" presStyleIdx="3" presStyleCnt="22"/>
      <dgm:spPr/>
    </dgm:pt>
    <dgm:pt modelId="{0B73DBCE-6A70-4BF3-8AD8-30338B27B910}" type="pres">
      <dgm:prSet presAssocID="{67741ADD-83B0-4D3C-B5BB-160BD412D383}" presName="vert2" presStyleCnt="0"/>
      <dgm:spPr/>
    </dgm:pt>
    <dgm:pt modelId="{A3FE519B-3CA1-45C1-88B3-E2716557BDED}" type="pres">
      <dgm:prSet presAssocID="{67741ADD-83B0-4D3C-B5BB-160BD412D383}" presName="thinLine2b" presStyleLbl="callout" presStyleIdx="2" presStyleCnt="18"/>
      <dgm:spPr/>
    </dgm:pt>
    <dgm:pt modelId="{8D254C2E-915F-48C0-8ECE-872DE33E7901}" type="pres">
      <dgm:prSet presAssocID="{67741ADD-83B0-4D3C-B5BB-160BD412D383}" presName="vertSpace2b" presStyleCnt="0"/>
      <dgm:spPr/>
    </dgm:pt>
    <dgm:pt modelId="{60B1452D-EAF3-4CFB-882A-D72598CF8130}" type="pres">
      <dgm:prSet presAssocID="{B28C46AE-0744-46A2-9683-23CE851A340B}" presName="horz2" presStyleCnt="0"/>
      <dgm:spPr/>
    </dgm:pt>
    <dgm:pt modelId="{F50C69E5-C4F8-4695-AD77-3AD9C7248391}" type="pres">
      <dgm:prSet presAssocID="{B28C46AE-0744-46A2-9683-23CE851A340B}" presName="horzSpace2" presStyleCnt="0"/>
      <dgm:spPr/>
    </dgm:pt>
    <dgm:pt modelId="{5E4F7FBC-F442-4CC0-8673-37CC3AD497D3}" type="pres">
      <dgm:prSet presAssocID="{B28C46AE-0744-46A2-9683-23CE851A340B}" presName="tx2" presStyleLbl="revTx" presStyleIdx="4" presStyleCnt="22"/>
      <dgm:spPr/>
    </dgm:pt>
    <dgm:pt modelId="{15FC4F30-8526-491B-A2C2-DD0792DEE450}" type="pres">
      <dgm:prSet presAssocID="{B28C46AE-0744-46A2-9683-23CE851A340B}" presName="vert2" presStyleCnt="0"/>
      <dgm:spPr/>
    </dgm:pt>
    <dgm:pt modelId="{C80DE40E-3778-4305-82F6-DD3326CEB11C}" type="pres">
      <dgm:prSet presAssocID="{B28C46AE-0744-46A2-9683-23CE851A340B}" presName="thinLine2b" presStyleLbl="callout" presStyleIdx="3" presStyleCnt="18"/>
      <dgm:spPr/>
    </dgm:pt>
    <dgm:pt modelId="{21379EA1-7BCF-4C13-BF0A-50CF9DDF8DD1}" type="pres">
      <dgm:prSet presAssocID="{B28C46AE-0744-46A2-9683-23CE851A340B}" presName="vertSpace2b" presStyleCnt="0"/>
      <dgm:spPr/>
    </dgm:pt>
    <dgm:pt modelId="{0628CD41-7DCD-4979-9648-784DE972BFC9}" type="pres">
      <dgm:prSet presAssocID="{D22CEA05-86EB-4E90-B259-B61F14F17535}" presName="thickLine" presStyleLbl="alignNode1" presStyleIdx="1" presStyleCnt="4"/>
      <dgm:spPr/>
    </dgm:pt>
    <dgm:pt modelId="{10FDB442-20F5-4554-B1D1-8031B90CFD63}" type="pres">
      <dgm:prSet presAssocID="{D22CEA05-86EB-4E90-B259-B61F14F17535}" presName="horz1" presStyleCnt="0"/>
      <dgm:spPr/>
    </dgm:pt>
    <dgm:pt modelId="{E789E4B5-6AB8-4925-A7EA-845CD9A06E5A}" type="pres">
      <dgm:prSet presAssocID="{D22CEA05-86EB-4E90-B259-B61F14F17535}" presName="tx1" presStyleLbl="revTx" presStyleIdx="5" presStyleCnt="22"/>
      <dgm:spPr/>
    </dgm:pt>
    <dgm:pt modelId="{68DB84B9-10B6-4F49-B788-C85561012597}" type="pres">
      <dgm:prSet presAssocID="{D22CEA05-86EB-4E90-B259-B61F14F17535}" presName="vert1" presStyleCnt="0"/>
      <dgm:spPr/>
    </dgm:pt>
    <dgm:pt modelId="{8782C1FA-7947-45E8-9D7D-720967C48FB9}" type="pres">
      <dgm:prSet presAssocID="{4A96548C-18AE-4CC5-8D52-70CE366EE44D}" presName="vertSpace2a" presStyleCnt="0"/>
      <dgm:spPr/>
    </dgm:pt>
    <dgm:pt modelId="{1E19311B-340C-475A-86EF-31B1E7902BD3}" type="pres">
      <dgm:prSet presAssocID="{4A96548C-18AE-4CC5-8D52-70CE366EE44D}" presName="horz2" presStyleCnt="0"/>
      <dgm:spPr/>
    </dgm:pt>
    <dgm:pt modelId="{73310599-0E93-489A-B781-FDE91B0CDF04}" type="pres">
      <dgm:prSet presAssocID="{4A96548C-18AE-4CC5-8D52-70CE366EE44D}" presName="horzSpace2" presStyleCnt="0"/>
      <dgm:spPr/>
    </dgm:pt>
    <dgm:pt modelId="{BF4655BC-884C-43A9-B244-7A277DB9946D}" type="pres">
      <dgm:prSet presAssocID="{4A96548C-18AE-4CC5-8D52-70CE366EE44D}" presName="tx2" presStyleLbl="revTx" presStyleIdx="6" presStyleCnt="22"/>
      <dgm:spPr/>
    </dgm:pt>
    <dgm:pt modelId="{ACD640C7-3A23-455F-BF97-887913902491}" type="pres">
      <dgm:prSet presAssocID="{4A96548C-18AE-4CC5-8D52-70CE366EE44D}" presName="vert2" presStyleCnt="0"/>
      <dgm:spPr/>
    </dgm:pt>
    <dgm:pt modelId="{DBFE79A9-DC68-45FE-9656-EDC32520F1F2}" type="pres">
      <dgm:prSet presAssocID="{4A96548C-18AE-4CC5-8D52-70CE366EE44D}" presName="thinLine2b" presStyleLbl="callout" presStyleIdx="4" presStyleCnt="18"/>
      <dgm:spPr/>
    </dgm:pt>
    <dgm:pt modelId="{68CE1487-A335-47D1-A5A7-2DA67AFB4566}" type="pres">
      <dgm:prSet presAssocID="{4A96548C-18AE-4CC5-8D52-70CE366EE44D}" presName="vertSpace2b" presStyleCnt="0"/>
      <dgm:spPr/>
    </dgm:pt>
    <dgm:pt modelId="{184490C5-567F-41D7-B053-E76C1F9B887A}" type="pres">
      <dgm:prSet presAssocID="{A4580AAB-F02A-41C5-B7C7-81076B972ED7}" presName="horz2" presStyleCnt="0"/>
      <dgm:spPr/>
    </dgm:pt>
    <dgm:pt modelId="{56334F08-AF01-4953-9869-20AF7F14D4CA}" type="pres">
      <dgm:prSet presAssocID="{A4580AAB-F02A-41C5-B7C7-81076B972ED7}" presName="horzSpace2" presStyleCnt="0"/>
      <dgm:spPr/>
    </dgm:pt>
    <dgm:pt modelId="{652D8B80-DF96-436E-9F49-9D9799B505FF}" type="pres">
      <dgm:prSet presAssocID="{A4580AAB-F02A-41C5-B7C7-81076B972ED7}" presName="tx2" presStyleLbl="revTx" presStyleIdx="7" presStyleCnt="22"/>
      <dgm:spPr/>
    </dgm:pt>
    <dgm:pt modelId="{99620DB8-6983-476C-B071-49B9BFDBE274}" type="pres">
      <dgm:prSet presAssocID="{A4580AAB-F02A-41C5-B7C7-81076B972ED7}" presName="vert2" presStyleCnt="0"/>
      <dgm:spPr/>
    </dgm:pt>
    <dgm:pt modelId="{8AD4593E-9357-4F7D-B732-FD5B590EB01A}" type="pres">
      <dgm:prSet presAssocID="{A4580AAB-F02A-41C5-B7C7-81076B972ED7}" presName="thinLine2b" presStyleLbl="callout" presStyleIdx="5" presStyleCnt="18"/>
      <dgm:spPr/>
    </dgm:pt>
    <dgm:pt modelId="{F8668371-99C7-4475-B42C-8987FB8E5FDB}" type="pres">
      <dgm:prSet presAssocID="{A4580AAB-F02A-41C5-B7C7-81076B972ED7}" presName="vertSpace2b" presStyleCnt="0"/>
      <dgm:spPr/>
    </dgm:pt>
    <dgm:pt modelId="{D5727B9D-11E4-4CB0-977E-D7875EF3599E}" type="pres">
      <dgm:prSet presAssocID="{AAA71455-C6D4-4D53-85AB-5E6BFC400E94}" presName="horz2" presStyleCnt="0"/>
      <dgm:spPr/>
    </dgm:pt>
    <dgm:pt modelId="{65DF10A0-8EA1-4C5F-9E36-CE8D2F380290}" type="pres">
      <dgm:prSet presAssocID="{AAA71455-C6D4-4D53-85AB-5E6BFC400E94}" presName="horzSpace2" presStyleCnt="0"/>
      <dgm:spPr/>
    </dgm:pt>
    <dgm:pt modelId="{F488011E-3F59-40C4-97FA-7D57C3AE0D2F}" type="pres">
      <dgm:prSet presAssocID="{AAA71455-C6D4-4D53-85AB-5E6BFC400E94}" presName="tx2" presStyleLbl="revTx" presStyleIdx="8" presStyleCnt="22"/>
      <dgm:spPr/>
    </dgm:pt>
    <dgm:pt modelId="{8BBCA849-8A86-4218-9ADC-A6D7DFB4EB0A}" type="pres">
      <dgm:prSet presAssocID="{AAA71455-C6D4-4D53-85AB-5E6BFC400E94}" presName="vert2" presStyleCnt="0"/>
      <dgm:spPr/>
    </dgm:pt>
    <dgm:pt modelId="{8D943D03-48BF-4D30-AE50-3296AB97BC37}" type="pres">
      <dgm:prSet presAssocID="{AAA71455-C6D4-4D53-85AB-5E6BFC400E94}" presName="thinLine2b" presStyleLbl="callout" presStyleIdx="6" presStyleCnt="18"/>
      <dgm:spPr/>
    </dgm:pt>
    <dgm:pt modelId="{55248869-61BC-4AED-83F8-703697624079}" type="pres">
      <dgm:prSet presAssocID="{AAA71455-C6D4-4D53-85AB-5E6BFC400E94}" presName="vertSpace2b" presStyleCnt="0"/>
      <dgm:spPr/>
    </dgm:pt>
    <dgm:pt modelId="{790D0E91-91C7-4969-A03E-A10015E54912}" type="pres">
      <dgm:prSet presAssocID="{8E4C11B2-343B-40B0-B0D4-CE1206696A12}" presName="horz2" presStyleCnt="0"/>
      <dgm:spPr/>
    </dgm:pt>
    <dgm:pt modelId="{89915A52-9151-49C3-962D-EC7A4F38BEF4}" type="pres">
      <dgm:prSet presAssocID="{8E4C11B2-343B-40B0-B0D4-CE1206696A12}" presName="horzSpace2" presStyleCnt="0"/>
      <dgm:spPr/>
    </dgm:pt>
    <dgm:pt modelId="{3C8B1B72-752E-44CF-9894-650A5D1F64DE}" type="pres">
      <dgm:prSet presAssocID="{8E4C11B2-343B-40B0-B0D4-CE1206696A12}" presName="tx2" presStyleLbl="revTx" presStyleIdx="9" presStyleCnt="22"/>
      <dgm:spPr/>
    </dgm:pt>
    <dgm:pt modelId="{8E14FDAC-0517-4735-A4E9-F14E3C418BF3}" type="pres">
      <dgm:prSet presAssocID="{8E4C11B2-343B-40B0-B0D4-CE1206696A12}" presName="vert2" presStyleCnt="0"/>
      <dgm:spPr/>
    </dgm:pt>
    <dgm:pt modelId="{BB225C8D-5A2F-43B4-8318-6B17D450451B}" type="pres">
      <dgm:prSet presAssocID="{8E4C11B2-343B-40B0-B0D4-CE1206696A12}" presName="thinLine2b" presStyleLbl="callout" presStyleIdx="7" presStyleCnt="18"/>
      <dgm:spPr/>
    </dgm:pt>
    <dgm:pt modelId="{B61621C1-8041-4508-BF0D-0595FF461290}" type="pres">
      <dgm:prSet presAssocID="{8E4C11B2-343B-40B0-B0D4-CE1206696A12}" presName="vertSpace2b" presStyleCnt="0"/>
      <dgm:spPr/>
    </dgm:pt>
    <dgm:pt modelId="{EA0B3EC4-949A-4A5B-93B0-6AC5DB85DBA3}" type="pres">
      <dgm:prSet presAssocID="{61EA6A43-F4A4-4220-9151-41517EB4A3CF}" presName="horz2" presStyleCnt="0"/>
      <dgm:spPr/>
    </dgm:pt>
    <dgm:pt modelId="{801CA6ED-E87E-4D69-8CA2-AFD14EECA95B}" type="pres">
      <dgm:prSet presAssocID="{61EA6A43-F4A4-4220-9151-41517EB4A3CF}" presName="horzSpace2" presStyleCnt="0"/>
      <dgm:spPr/>
    </dgm:pt>
    <dgm:pt modelId="{B4C3D85B-1F6B-44CA-89DB-BBBADC77DDA0}" type="pres">
      <dgm:prSet presAssocID="{61EA6A43-F4A4-4220-9151-41517EB4A3CF}" presName="tx2" presStyleLbl="revTx" presStyleIdx="10" presStyleCnt="22"/>
      <dgm:spPr/>
    </dgm:pt>
    <dgm:pt modelId="{324ADBCD-FDE8-4D50-8B91-5B03ADF4B09B}" type="pres">
      <dgm:prSet presAssocID="{61EA6A43-F4A4-4220-9151-41517EB4A3CF}" presName="vert2" presStyleCnt="0"/>
      <dgm:spPr/>
    </dgm:pt>
    <dgm:pt modelId="{47C7BC23-5449-4C23-A944-C9E4D3E9172A}" type="pres">
      <dgm:prSet presAssocID="{61EA6A43-F4A4-4220-9151-41517EB4A3CF}" presName="thinLine2b" presStyleLbl="callout" presStyleIdx="8" presStyleCnt="18"/>
      <dgm:spPr/>
    </dgm:pt>
    <dgm:pt modelId="{B0806AAC-71A7-48F1-9DE9-2C5850FEBE69}" type="pres">
      <dgm:prSet presAssocID="{61EA6A43-F4A4-4220-9151-41517EB4A3CF}" presName="vertSpace2b" presStyleCnt="0"/>
      <dgm:spPr/>
    </dgm:pt>
    <dgm:pt modelId="{225AC65B-1B77-4F8B-B0B1-8E923F4F2176}" type="pres">
      <dgm:prSet presAssocID="{89E05B7C-F75B-4CB6-A454-C44423225FC2}" presName="thickLine" presStyleLbl="alignNode1" presStyleIdx="2" presStyleCnt="4"/>
      <dgm:spPr/>
    </dgm:pt>
    <dgm:pt modelId="{47D2F997-BCEE-4521-AB2F-9822267C730F}" type="pres">
      <dgm:prSet presAssocID="{89E05B7C-F75B-4CB6-A454-C44423225FC2}" presName="horz1" presStyleCnt="0"/>
      <dgm:spPr/>
    </dgm:pt>
    <dgm:pt modelId="{3E6F5D93-B578-4F56-A447-83B8BBAF77D2}" type="pres">
      <dgm:prSet presAssocID="{89E05B7C-F75B-4CB6-A454-C44423225FC2}" presName="tx1" presStyleLbl="revTx" presStyleIdx="11" presStyleCnt="22"/>
      <dgm:spPr/>
    </dgm:pt>
    <dgm:pt modelId="{99E13767-E55E-40E5-ABFF-C378107C5C6C}" type="pres">
      <dgm:prSet presAssocID="{89E05B7C-F75B-4CB6-A454-C44423225FC2}" presName="vert1" presStyleCnt="0"/>
      <dgm:spPr/>
    </dgm:pt>
    <dgm:pt modelId="{ED992EB3-D60F-45D8-BD4C-18A9400B4A73}" type="pres">
      <dgm:prSet presAssocID="{914D822B-CBA4-4EDC-B2FD-8BE3CB9E609B}" presName="vertSpace2a" presStyleCnt="0"/>
      <dgm:spPr/>
    </dgm:pt>
    <dgm:pt modelId="{A7863125-A1B4-488B-8783-B34504999953}" type="pres">
      <dgm:prSet presAssocID="{914D822B-CBA4-4EDC-B2FD-8BE3CB9E609B}" presName="horz2" presStyleCnt="0"/>
      <dgm:spPr/>
    </dgm:pt>
    <dgm:pt modelId="{0AD69619-0DF1-437E-AFA8-B1A76F48C8C3}" type="pres">
      <dgm:prSet presAssocID="{914D822B-CBA4-4EDC-B2FD-8BE3CB9E609B}" presName="horzSpace2" presStyleCnt="0"/>
      <dgm:spPr/>
    </dgm:pt>
    <dgm:pt modelId="{6FFC09C1-5D5C-4B7B-AC89-45A364266EFE}" type="pres">
      <dgm:prSet presAssocID="{914D822B-CBA4-4EDC-B2FD-8BE3CB9E609B}" presName="tx2" presStyleLbl="revTx" presStyleIdx="12" presStyleCnt="22"/>
      <dgm:spPr/>
    </dgm:pt>
    <dgm:pt modelId="{CA20576F-EE3E-4C9E-9878-FA5269253508}" type="pres">
      <dgm:prSet presAssocID="{914D822B-CBA4-4EDC-B2FD-8BE3CB9E609B}" presName="vert2" presStyleCnt="0"/>
      <dgm:spPr/>
    </dgm:pt>
    <dgm:pt modelId="{C5F6FB0A-5D42-41F7-8B2E-D66CACB32F2C}" type="pres">
      <dgm:prSet presAssocID="{914D822B-CBA4-4EDC-B2FD-8BE3CB9E609B}" presName="thinLine2b" presStyleLbl="callout" presStyleIdx="9" presStyleCnt="18"/>
      <dgm:spPr/>
    </dgm:pt>
    <dgm:pt modelId="{192E719B-21BC-4CE7-B525-40310C01C37E}" type="pres">
      <dgm:prSet presAssocID="{914D822B-CBA4-4EDC-B2FD-8BE3CB9E609B}" presName="vertSpace2b" presStyleCnt="0"/>
      <dgm:spPr/>
    </dgm:pt>
    <dgm:pt modelId="{42B6A9FB-88AF-4C51-8928-E5469B167F41}" type="pres">
      <dgm:prSet presAssocID="{605B7700-3572-4442-ABC7-889FA30F12A0}" presName="horz2" presStyleCnt="0"/>
      <dgm:spPr/>
    </dgm:pt>
    <dgm:pt modelId="{1FCE792C-4D18-4B55-B58D-037A0B9AC193}" type="pres">
      <dgm:prSet presAssocID="{605B7700-3572-4442-ABC7-889FA30F12A0}" presName="horzSpace2" presStyleCnt="0"/>
      <dgm:spPr/>
    </dgm:pt>
    <dgm:pt modelId="{885B32DF-77C8-49CF-9812-6DBA1722219B}" type="pres">
      <dgm:prSet presAssocID="{605B7700-3572-4442-ABC7-889FA30F12A0}" presName="tx2" presStyleLbl="revTx" presStyleIdx="13" presStyleCnt="22"/>
      <dgm:spPr/>
    </dgm:pt>
    <dgm:pt modelId="{A50534D2-410B-4FE5-B64A-9DF6BB71BFB2}" type="pres">
      <dgm:prSet presAssocID="{605B7700-3572-4442-ABC7-889FA30F12A0}" presName="vert2" presStyleCnt="0"/>
      <dgm:spPr/>
    </dgm:pt>
    <dgm:pt modelId="{5FF32587-4906-4520-98D2-75AAC0751AF4}" type="pres">
      <dgm:prSet presAssocID="{605B7700-3572-4442-ABC7-889FA30F12A0}" presName="thinLine2b" presStyleLbl="callout" presStyleIdx="10" presStyleCnt="18"/>
      <dgm:spPr/>
    </dgm:pt>
    <dgm:pt modelId="{F25D7AA3-844E-489A-AE9B-5E9375653FC0}" type="pres">
      <dgm:prSet presAssocID="{605B7700-3572-4442-ABC7-889FA30F12A0}" presName="vertSpace2b" presStyleCnt="0"/>
      <dgm:spPr/>
    </dgm:pt>
    <dgm:pt modelId="{5D1EF011-1A53-4E2C-9832-1857522EC19D}" type="pres">
      <dgm:prSet presAssocID="{17034FF9-1ECB-47C4-94A0-C2B984EC8C63}" presName="horz2" presStyleCnt="0"/>
      <dgm:spPr/>
    </dgm:pt>
    <dgm:pt modelId="{57FF17EB-5437-4E78-8AD9-BF90FC7CAB1F}" type="pres">
      <dgm:prSet presAssocID="{17034FF9-1ECB-47C4-94A0-C2B984EC8C63}" presName="horzSpace2" presStyleCnt="0"/>
      <dgm:spPr/>
    </dgm:pt>
    <dgm:pt modelId="{247E68F6-1B8E-4260-ABF5-D368F2DAFA6E}" type="pres">
      <dgm:prSet presAssocID="{17034FF9-1ECB-47C4-94A0-C2B984EC8C63}" presName="tx2" presStyleLbl="revTx" presStyleIdx="14" presStyleCnt="22"/>
      <dgm:spPr/>
    </dgm:pt>
    <dgm:pt modelId="{FAE6B9CB-8C71-4BED-9790-6BA48EB88A7D}" type="pres">
      <dgm:prSet presAssocID="{17034FF9-1ECB-47C4-94A0-C2B984EC8C63}" presName="vert2" presStyleCnt="0"/>
      <dgm:spPr/>
    </dgm:pt>
    <dgm:pt modelId="{4BC3CCED-BB8D-4DB0-A981-E4C578E0C59B}" type="pres">
      <dgm:prSet presAssocID="{17034FF9-1ECB-47C4-94A0-C2B984EC8C63}" presName="thinLine2b" presStyleLbl="callout" presStyleIdx="11" presStyleCnt="18"/>
      <dgm:spPr/>
    </dgm:pt>
    <dgm:pt modelId="{DFA162A1-B667-4D0E-8BA9-90D297E38010}" type="pres">
      <dgm:prSet presAssocID="{17034FF9-1ECB-47C4-94A0-C2B984EC8C63}" presName="vertSpace2b" presStyleCnt="0"/>
      <dgm:spPr/>
    </dgm:pt>
    <dgm:pt modelId="{72FE91EA-D4AE-47D0-9EA7-1C5F81E946EF}" type="pres">
      <dgm:prSet presAssocID="{04788A78-3C73-44E1-B6E1-6603D5BC0660}" presName="horz2" presStyleCnt="0"/>
      <dgm:spPr/>
    </dgm:pt>
    <dgm:pt modelId="{C7E14ADD-7EA0-4C48-95DA-22177BDD5CC4}" type="pres">
      <dgm:prSet presAssocID="{04788A78-3C73-44E1-B6E1-6603D5BC0660}" presName="horzSpace2" presStyleCnt="0"/>
      <dgm:spPr/>
    </dgm:pt>
    <dgm:pt modelId="{45FE522B-3E10-43B5-B3FD-6D2561E49AFA}" type="pres">
      <dgm:prSet presAssocID="{04788A78-3C73-44E1-B6E1-6603D5BC0660}" presName="tx2" presStyleLbl="revTx" presStyleIdx="15" presStyleCnt="22"/>
      <dgm:spPr/>
    </dgm:pt>
    <dgm:pt modelId="{4E1D23DC-F382-4E4D-B3D9-5CDD73DE13D4}" type="pres">
      <dgm:prSet presAssocID="{04788A78-3C73-44E1-B6E1-6603D5BC0660}" presName="vert2" presStyleCnt="0"/>
      <dgm:spPr/>
    </dgm:pt>
    <dgm:pt modelId="{1094C771-53D6-4D7E-87A4-82D9DE87C9CA}" type="pres">
      <dgm:prSet presAssocID="{04788A78-3C73-44E1-B6E1-6603D5BC0660}" presName="thinLine2b" presStyleLbl="callout" presStyleIdx="12" presStyleCnt="18"/>
      <dgm:spPr/>
    </dgm:pt>
    <dgm:pt modelId="{0F99CFED-4E86-4655-A4FB-7AB8B0268563}" type="pres">
      <dgm:prSet presAssocID="{04788A78-3C73-44E1-B6E1-6603D5BC0660}" presName="vertSpace2b" presStyleCnt="0"/>
      <dgm:spPr/>
    </dgm:pt>
    <dgm:pt modelId="{0F77EB39-0740-4288-AD97-17A739CDBD7E}" type="pres">
      <dgm:prSet presAssocID="{BDEF2E02-8336-4B0F-8157-130FBE7507CB}" presName="thickLine" presStyleLbl="alignNode1" presStyleIdx="3" presStyleCnt="4"/>
      <dgm:spPr/>
    </dgm:pt>
    <dgm:pt modelId="{3A67C261-26DB-4BE2-895D-4793869748D7}" type="pres">
      <dgm:prSet presAssocID="{BDEF2E02-8336-4B0F-8157-130FBE7507CB}" presName="horz1" presStyleCnt="0"/>
      <dgm:spPr/>
    </dgm:pt>
    <dgm:pt modelId="{A21F907F-2934-4769-81E5-C8F770F8E9B4}" type="pres">
      <dgm:prSet presAssocID="{BDEF2E02-8336-4B0F-8157-130FBE7507CB}" presName="tx1" presStyleLbl="revTx" presStyleIdx="16" presStyleCnt="22"/>
      <dgm:spPr/>
    </dgm:pt>
    <dgm:pt modelId="{BED74B29-9C95-456B-9DC9-EEA41DBE3FEA}" type="pres">
      <dgm:prSet presAssocID="{BDEF2E02-8336-4B0F-8157-130FBE7507CB}" presName="vert1" presStyleCnt="0"/>
      <dgm:spPr/>
    </dgm:pt>
    <dgm:pt modelId="{9BA2F14A-6AB6-4692-ADEB-B5CECBF891DC}" type="pres">
      <dgm:prSet presAssocID="{DC131895-8561-4CA6-A243-3190ABD420CE}" presName="vertSpace2a" presStyleCnt="0"/>
      <dgm:spPr/>
    </dgm:pt>
    <dgm:pt modelId="{4BD3CAC3-ABE0-4625-ACEE-B241D45846DB}" type="pres">
      <dgm:prSet presAssocID="{DC131895-8561-4CA6-A243-3190ABD420CE}" presName="horz2" presStyleCnt="0"/>
      <dgm:spPr/>
    </dgm:pt>
    <dgm:pt modelId="{B03044B5-C194-452E-8362-282700343E1B}" type="pres">
      <dgm:prSet presAssocID="{DC131895-8561-4CA6-A243-3190ABD420CE}" presName="horzSpace2" presStyleCnt="0"/>
      <dgm:spPr/>
    </dgm:pt>
    <dgm:pt modelId="{68FE9D66-DA68-4EF1-BAC6-F80130849B06}" type="pres">
      <dgm:prSet presAssocID="{DC131895-8561-4CA6-A243-3190ABD420CE}" presName="tx2" presStyleLbl="revTx" presStyleIdx="17" presStyleCnt="22"/>
      <dgm:spPr/>
    </dgm:pt>
    <dgm:pt modelId="{8F2C27D6-8D81-43E8-B25D-BFE526EA1B40}" type="pres">
      <dgm:prSet presAssocID="{DC131895-8561-4CA6-A243-3190ABD420CE}" presName="vert2" presStyleCnt="0"/>
      <dgm:spPr/>
    </dgm:pt>
    <dgm:pt modelId="{E1260C15-51A9-4347-B4B7-8265898A2009}" type="pres">
      <dgm:prSet presAssocID="{DC131895-8561-4CA6-A243-3190ABD420CE}" presName="thinLine2b" presStyleLbl="callout" presStyleIdx="13" presStyleCnt="18"/>
      <dgm:spPr/>
    </dgm:pt>
    <dgm:pt modelId="{7245379B-BF8B-485C-8487-D949F0888348}" type="pres">
      <dgm:prSet presAssocID="{DC131895-8561-4CA6-A243-3190ABD420CE}" presName="vertSpace2b" presStyleCnt="0"/>
      <dgm:spPr/>
    </dgm:pt>
    <dgm:pt modelId="{92EB9A2A-9E0D-4839-9394-8C9C3616FBCF}" type="pres">
      <dgm:prSet presAssocID="{9BF1D4D7-7214-4EBB-B454-0449171CDFF8}" presName="horz2" presStyleCnt="0"/>
      <dgm:spPr/>
    </dgm:pt>
    <dgm:pt modelId="{A83A21A1-99A9-4BE2-9F0B-D4FC611FCEE2}" type="pres">
      <dgm:prSet presAssocID="{9BF1D4D7-7214-4EBB-B454-0449171CDFF8}" presName="horzSpace2" presStyleCnt="0"/>
      <dgm:spPr/>
    </dgm:pt>
    <dgm:pt modelId="{B0075B54-2B4A-41A2-9F29-0F743EB0AF6B}" type="pres">
      <dgm:prSet presAssocID="{9BF1D4D7-7214-4EBB-B454-0449171CDFF8}" presName="tx2" presStyleLbl="revTx" presStyleIdx="18" presStyleCnt="22"/>
      <dgm:spPr/>
    </dgm:pt>
    <dgm:pt modelId="{57234682-9236-40D8-ABC2-A78DED820858}" type="pres">
      <dgm:prSet presAssocID="{9BF1D4D7-7214-4EBB-B454-0449171CDFF8}" presName="vert2" presStyleCnt="0"/>
      <dgm:spPr/>
    </dgm:pt>
    <dgm:pt modelId="{8BD13800-490C-4E29-A50F-FAB39D8F0277}" type="pres">
      <dgm:prSet presAssocID="{9BF1D4D7-7214-4EBB-B454-0449171CDFF8}" presName="thinLine2b" presStyleLbl="callout" presStyleIdx="14" presStyleCnt="18"/>
      <dgm:spPr/>
    </dgm:pt>
    <dgm:pt modelId="{2E887E58-7A5C-4569-BB6C-EBEE40398281}" type="pres">
      <dgm:prSet presAssocID="{9BF1D4D7-7214-4EBB-B454-0449171CDFF8}" presName="vertSpace2b" presStyleCnt="0"/>
      <dgm:spPr/>
    </dgm:pt>
    <dgm:pt modelId="{DCAC2E1F-9B20-4686-87A2-89ABA27018A6}" type="pres">
      <dgm:prSet presAssocID="{722ED91F-F409-47D3-817A-CF0837020308}" presName="horz2" presStyleCnt="0"/>
      <dgm:spPr/>
    </dgm:pt>
    <dgm:pt modelId="{D606FB96-EB03-4541-9492-4BC017F9809D}" type="pres">
      <dgm:prSet presAssocID="{722ED91F-F409-47D3-817A-CF0837020308}" presName="horzSpace2" presStyleCnt="0"/>
      <dgm:spPr/>
    </dgm:pt>
    <dgm:pt modelId="{1DB6474F-7B48-4EEC-92D6-AE791760B7C3}" type="pres">
      <dgm:prSet presAssocID="{722ED91F-F409-47D3-817A-CF0837020308}" presName="tx2" presStyleLbl="revTx" presStyleIdx="19" presStyleCnt="22"/>
      <dgm:spPr/>
    </dgm:pt>
    <dgm:pt modelId="{36C3A073-E0A8-4402-AE5F-5ACB9E6E8EDE}" type="pres">
      <dgm:prSet presAssocID="{722ED91F-F409-47D3-817A-CF0837020308}" presName="vert2" presStyleCnt="0"/>
      <dgm:spPr/>
    </dgm:pt>
    <dgm:pt modelId="{1671EF82-520F-4ACF-9149-DBAB2B758426}" type="pres">
      <dgm:prSet presAssocID="{722ED91F-F409-47D3-817A-CF0837020308}" presName="thinLine2b" presStyleLbl="callout" presStyleIdx="15" presStyleCnt="18"/>
      <dgm:spPr/>
    </dgm:pt>
    <dgm:pt modelId="{C2EF987A-512A-4319-9BD8-DFDF80496A21}" type="pres">
      <dgm:prSet presAssocID="{722ED91F-F409-47D3-817A-CF0837020308}" presName="vertSpace2b" presStyleCnt="0"/>
      <dgm:spPr/>
    </dgm:pt>
    <dgm:pt modelId="{1479F5A6-427B-4346-82DA-37FDDB56BF05}" type="pres">
      <dgm:prSet presAssocID="{9634E3E9-2174-43F7-AC0C-59AA54BF55CC}" presName="horz2" presStyleCnt="0"/>
      <dgm:spPr/>
    </dgm:pt>
    <dgm:pt modelId="{842FAF68-36F2-41FD-B747-F4D43CBFF7BD}" type="pres">
      <dgm:prSet presAssocID="{9634E3E9-2174-43F7-AC0C-59AA54BF55CC}" presName="horzSpace2" presStyleCnt="0"/>
      <dgm:spPr/>
    </dgm:pt>
    <dgm:pt modelId="{81029C2D-56AF-45E2-9F90-A55D96CDC76E}" type="pres">
      <dgm:prSet presAssocID="{9634E3E9-2174-43F7-AC0C-59AA54BF55CC}" presName="tx2" presStyleLbl="revTx" presStyleIdx="20" presStyleCnt="22"/>
      <dgm:spPr/>
    </dgm:pt>
    <dgm:pt modelId="{3B032AE8-5769-42F2-B0B1-E3F1B56313B4}" type="pres">
      <dgm:prSet presAssocID="{9634E3E9-2174-43F7-AC0C-59AA54BF55CC}" presName="vert2" presStyleCnt="0"/>
      <dgm:spPr/>
    </dgm:pt>
    <dgm:pt modelId="{C800F014-569F-4C60-9BBC-A69CAABB6DE9}" type="pres">
      <dgm:prSet presAssocID="{9634E3E9-2174-43F7-AC0C-59AA54BF55CC}" presName="thinLine2b" presStyleLbl="callout" presStyleIdx="16" presStyleCnt="18"/>
      <dgm:spPr/>
    </dgm:pt>
    <dgm:pt modelId="{EE09534A-32BB-4BD3-A92D-6279E3F76EA9}" type="pres">
      <dgm:prSet presAssocID="{9634E3E9-2174-43F7-AC0C-59AA54BF55CC}" presName="vertSpace2b" presStyleCnt="0"/>
      <dgm:spPr/>
    </dgm:pt>
    <dgm:pt modelId="{0DF6D661-EDE7-42E3-A1F6-40EF9AEB7B93}" type="pres">
      <dgm:prSet presAssocID="{DCE1EA1F-9F0D-4960-8759-8D30DB59C744}" presName="horz2" presStyleCnt="0"/>
      <dgm:spPr/>
    </dgm:pt>
    <dgm:pt modelId="{4D2D99AB-A930-49B6-93CC-4D9647FC3A76}" type="pres">
      <dgm:prSet presAssocID="{DCE1EA1F-9F0D-4960-8759-8D30DB59C744}" presName="horzSpace2" presStyleCnt="0"/>
      <dgm:spPr/>
    </dgm:pt>
    <dgm:pt modelId="{AE58EAB4-45D1-4DDB-9E02-38163BB2083F}" type="pres">
      <dgm:prSet presAssocID="{DCE1EA1F-9F0D-4960-8759-8D30DB59C744}" presName="tx2" presStyleLbl="revTx" presStyleIdx="21" presStyleCnt="22"/>
      <dgm:spPr/>
    </dgm:pt>
    <dgm:pt modelId="{8B1F4238-6366-4504-AB56-00887E6FD6AC}" type="pres">
      <dgm:prSet presAssocID="{DCE1EA1F-9F0D-4960-8759-8D30DB59C744}" presName="vert2" presStyleCnt="0"/>
      <dgm:spPr/>
    </dgm:pt>
    <dgm:pt modelId="{6370EF5B-6829-4A0B-BEC7-2A22345E06B1}" type="pres">
      <dgm:prSet presAssocID="{DCE1EA1F-9F0D-4960-8759-8D30DB59C744}" presName="thinLine2b" presStyleLbl="callout" presStyleIdx="17" presStyleCnt="18"/>
      <dgm:spPr/>
    </dgm:pt>
    <dgm:pt modelId="{D8E89054-4E48-4399-8CBE-7A5B3E491767}" type="pres">
      <dgm:prSet presAssocID="{DCE1EA1F-9F0D-4960-8759-8D30DB59C744}" presName="vertSpace2b" presStyleCnt="0"/>
      <dgm:spPr/>
    </dgm:pt>
  </dgm:ptLst>
  <dgm:cxnLst>
    <dgm:cxn modelId="{1E92D906-BB42-4D0F-B7AF-07A1D300AD7F}" type="presOf" srcId="{D22CEA05-86EB-4E90-B259-B61F14F17535}" destId="{E789E4B5-6AB8-4925-A7EA-845CD9A06E5A}" srcOrd="0" destOrd="0" presId="urn:microsoft.com/office/officeart/2008/layout/LinedList"/>
    <dgm:cxn modelId="{2478080C-996C-40A8-AA43-B2C450D5A871}" srcId="{8E7C46D5-2902-4067-863F-B24D1BEF2BB0}" destId="{D22CEA05-86EB-4E90-B259-B61F14F17535}" srcOrd="1" destOrd="0" parTransId="{2A562A80-9E85-4DBA-89EB-79FCBDBF687B}" sibTransId="{68F857A1-4F9C-4E7B-B0C2-AC5AEE32AAEC}"/>
    <dgm:cxn modelId="{AAE4B818-31E8-4A09-9CD8-D9F7A3204E41}" srcId="{BDEF2E02-8336-4B0F-8157-130FBE7507CB}" destId="{722ED91F-F409-47D3-817A-CF0837020308}" srcOrd="2" destOrd="0" parTransId="{BC956FFB-CC48-4F6E-8101-10142FBC3186}" sibTransId="{709EE172-D31E-4BC1-82B4-324C5B8582B1}"/>
    <dgm:cxn modelId="{BAD2801E-7CE2-4C47-BABF-270CEBD40A1D}" srcId="{D22CEA05-86EB-4E90-B259-B61F14F17535}" destId="{AAA71455-C6D4-4D53-85AB-5E6BFC400E94}" srcOrd="2" destOrd="0" parTransId="{FD58151D-1BD1-4AD9-806B-043081664327}" sibTransId="{B4B33790-156D-4144-952F-1494C2C53CC4}"/>
    <dgm:cxn modelId="{D82B5820-2FE5-462D-BB9A-98A73ED165F7}" srcId="{89E05B7C-F75B-4CB6-A454-C44423225FC2}" destId="{605B7700-3572-4442-ABC7-889FA30F12A0}" srcOrd="1" destOrd="0" parTransId="{5657D535-CD22-417C-B600-A095BDA60498}" sibTransId="{84BD506F-5171-4532-9CF1-D0BF2CA65607}"/>
    <dgm:cxn modelId="{B5C06F2D-1CF3-4BC3-BF00-F8D39C2B2D76}" srcId="{D22CEA05-86EB-4E90-B259-B61F14F17535}" destId="{61EA6A43-F4A4-4220-9151-41517EB4A3CF}" srcOrd="4" destOrd="0" parTransId="{ED636D80-FE26-414B-B7D8-85740339EBD9}" sibTransId="{02622DC1-031B-4ECB-BDC8-CBE05B9CC5F2}"/>
    <dgm:cxn modelId="{404F7F2D-4B52-4172-A18E-81FA2E751EAD}" type="presOf" srcId="{8E4C11B2-343B-40B0-B0D4-CE1206696A12}" destId="{3C8B1B72-752E-44CF-9894-650A5D1F64DE}" srcOrd="0" destOrd="0" presId="urn:microsoft.com/office/officeart/2008/layout/LinedList"/>
    <dgm:cxn modelId="{E567403E-1882-45DC-91CD-A7CF548E5CC0}" type="presOf" srcId="{67741ADD-83B0-4D3C-B5BB-160BD412D383}" destId="{21509D95-A7E8-44E8-82BF-37054A9963DD}" srcOrd="0" destOrd="0" presId="urn:microsoft.com/office/officeart/2008/layout/LinedList"/>
    <dgm:cxn modelId="{C76F2945-33B5-4ECA-B52A-C231AFC2A042}" srcId="{D22CEA05-86EB-4E90-B259-B61F14F17535}" destId="{8E4C11B2-343B-40B0-B0D4-CE1206696A12}" srcOrd="3" destOrd="0" parTransId="{51CE5A82-6074-4320-8FF1-514B3CFE62DB}" sibTransId="{A9B34780-869E-4CC1-971A-E8435058F91C}"/>
    <dgm:cxn modelId="{20367C65-5F82-4B69-849B-06F93906FD09}" type="presOf" srcId="{9BF1D4D7-7214-4EBB-B454-0449171CDFF8}" destId="{B0075B54-2B4A-41A2-9F29-0F743EB0AF6B}" srcOrd="0" destOrd="0" presId="urn:microsoft.com/office/officeart/2008/layout/LinedList"/>
    <dgm:cxn modelId="{3E7D5A47-DDF3-4234-8938-094035187293}" type="presOf" srcId="{4A96548C-18AE-4CC5-8D52-70CE366EE44D}" destId="{BF4655BC-884C-43A9-B244-7A277DB9946D}" srcOrd="0" destOrd="0" presId="urn:microsoft.com/office/officeart/2008/layout/LinedList"/>
    <dgm:cxn modelId="{4022E36A-7ACA-412D-B8AD-988FA8366C98}" srcId="{8E7C46D5-2902-4067-863F-B24D1BEF2BB0}" destId="{BDEF2E02-8336-4B0F-8157-130FBE7507CB}" srcOrd="3" destOrd="0" parTransId="{84E5FC99-666E-463C-AE1C-FD1FD6F6092B}" sibTransId="{9552C821-B2AE-4DF2-B3D3-E2A708AB015F}"/>
    <dgm:cxn modelId="{AFA1BC6D-824B-4A7F-A56F-283427EFB51A}" srcId="{F7285CD1-6B99-4A40-A3BA-0310CDBD7A1A}" destId="{742D6694-914C-4F86-B8E7-EEBA37003B14}" srcOrd="0" destOrd="0" parTransId="{6C441B3D-E5E0-493D-8FD4-DD78E1241200}" sibTransId="{C4992675-4923-4C44-8538-4D4AFCBD6FDD}"/>
    <dgm:cxn modelId="{D77B804F-5052-45D5-A977-1980E382B9DF}" type="presOf" srcId="{605B7700-3572-4442-ABC7-889FA30F12A0}" destId="{885B32DF-77C8-49CF-9812-6DBA1722219B}" srcOrd="0" destOrd="0" presId="urn:microsoft.com/office/officeart/2008/layout/LinedList"/>
    <dgm:cxn modelId="{61503A50-5A96-4042-BD94-295EBA3A05F0}" srcId="{89E05B7C-F75B-4CB6-A454-C44423225FC2}" destId="{914D822B-CBA4-4EDC-B2FD-8BE3CB9E609B}" srcOrd="0" destOrd="0" parTransId="{0204CD02-4F33-4244-BAA4-E4A90B84CA2F}" sibTransId="{E286134A-3B00-45FC-91E1-E6598F9CA492}"/>
    <dgm:cxn modelId="{7733CF70-A24F-444D-BF15-177FC016C7B5}" srcId="{BDEF2E02-8336-4B0F-8157-130FBE7507CB}" destId="{9BF1D4D7-7214-4EBB-B454-0449171CDFF8}" srcOrd="1" destOrd="0" parTransId="{04728A43-C77B-41C8-80FD-6104782599BE}" sibTransId="{00045428-A2D8-4259-B2F8-A08DB39835FE}"/>
    <dgm:cxn modelId="{11020073-EBF0-46B8-8387-12046C9AA7CB}" type="presOf" srcId="{722ED91F-F409-47D3-817A-CF0837020308}" destId="{1DB6474F-7B48-4EEC-92D6-AE791760B7C3}" srcOrd="0" destOrd="0" presId="urn:microsoft.com/office/officeart/2008/layout/LinedList"/>
    <dgm:cxn modelId="{ADF7135A-C853-42DC-BA31-79BB451D2946}" type="presOf" srcId="{AAA71455-C6D4-4D53-85AB-5E6BFC400E94}" destId="{F488011E-3F59-40C4-97FA-7D57C3AE0D2F}" srcOrd="0" destOrd="0" presId="urn:microsoft.com/office/officeart/2008/layout/LinedList"/>
    <dgm:cxn modelId="{951DF55A-5784-4D16-AF0A-3EAA66F89A79}" type="presOf" srcId="{61EA6A43-F4A4-4220-9151-41517EB4A3CF}" destId="{B4C3D85B-1F6B-44CA-89DB-BBBADC77DDA0}" srcOrd="0" destOrd="0" presId="urn:microsoft.com/office/officeart/2008/layout/LinedList"/>
    <dgm:cxn modelId="{767E398A-E272-4C60-95B7-0314D5461F29}" srcId="{BDEF2E02-8336-4B0F-8157-130FBE7507CB}" destId="{DC131895-8561-4CA6-A243-3190ABD420CE}" srcOrd="0" destOrd="0" parTransId="{E8E4D803-AB60-4D5E-9EC3-84BC4ACE076C}" sibTransId="{AB72AFD4-73D0-48DF-B275-BDA9B5F1B07D}"/>
    <dgm:cxn modelId="{21C2838A-5771-4AC7-980B-18D879973657}" srcId="{BDEF2E02-8336-4B0F-8157-130FBE7507CB}" destId="{9634E3E9-2174-43F7-AC0C-59AA54BF55CC}" srcOrd="3" destOrd="0" parTransId="{B505B648-66B1-438B-AB57-CAF08185FB8C}" sibTransId="{7D2480F8-E775-4B52-A635-7285B2A4AA19}"/>
    <dgm:cxn modelId="{00D67E8C-E2FC-4CF6-B479-A56B9800918D}" type="presOf" srcId="{B28C46AE-0744-46A2-9683-23CE851A340B}" destId="{5E4F7FBC-F442-4CC0-8673-37CC3AD497D3}" srcOrd="0" destOrd="0" presId="urn:microsoft.com/office/officeart/2008/layout/LinedList"/>
    <dgm:cxn modelId="{9D2FD98F-5B6E-4C58-8B8F-99206CEEF331}" type="presOf" srcId="{A4580AAB-F02A-41C5-B7C7-81076B972ED7}" destId="{652D8B80-DF96-436E-9F49-9D9799B505FF}" srcOrd="0" destOrd="0" presId="urn:microsoft.com/office/officeart/2008/layout/LinedList"/>
    <dgm:cxn modelId="{B499BB93-1855-4DE7-98F2-60BFC9493729}" srcId="{D22CEA05-86EB-4E90-B259-B61F14F17535}" destId="{4A96548C-18AE-4CC5-8D52-70CE366EE44D}" srcOrd="0" destOrd="0" parTransId="{69BE5BAC-676C-4F67-9361-470AAE0BA745}" sibTransId="{87FC5DA4-025F-4229-8C86-7E665C4396A8}"/>
    <dgm:cxn modelId="{A0E9ED9D-07E9-4CD3-BCBA-3C7BD71CAE65}" srcId="{F7285CD1-6B99-4A40-A3BA-0310CDBD7A1A}" destId="{B28C46AE-0744-46A2-9683-23CE851A340B}" srcOrd="3" destOrd="0" parTransId="{CF476B0B-4A18-4261-B1DF-B6AFFDF8087A}" sibTransId="{E8BBE7C4-9F89-4C7A-BC13-969AC573A2E1}"/>
    <dgm:cxn modelId="{2E0AB8A7-FDF6-4523-97F4-9E88263AB77A}" srcId="{8E7C46D5-2902-4067-863F-B24D1BEF2BB0}" destId="{F7285CD1-6B99-4A40-A3BA-0310CDBD7A1A}" srcOrd="0" destOrd="0" parTransId="{432877C5-2E2B-4047-A47A-95D140FA2CC5}" sibTransId="{D638B1C9-31DA-47D9-BD90-0BF8EEFDA639}"/>
    <dgm:cxn modelId="{04F27BAD-71A0-4A69-9CAB-FB8600D0D426}" type="presOf" srcId="{04788A78-3C73-44E1-B6E1-6603D5BC0660}" destId="{45FE522B-3E10-43B5-B3FD-6D2561E49AFA}" srcOrd="0" destOrd="0" presId="urn:microsoft.com/office/officeart/2008/layout/LinedList"/>
    <dgm:cxn modelId="{7C3258B5-F33C-446F-A3CF-00D4E5945E52}" type="presOf" srcId="{742D6694-914C-4F86-B8E7-EEBA37003B14}" destId="{10084FB5-A733-4666-82A1-B39B131AFFCF}" srcOrd="0" destOrd="0" presId="urn:microsoft.com/office/officeart/2008/layout/LinedList"/>
    <dgm:cxn modelId="{D7D320BF-4776-478B-B538-1B2A871FEB43}" srcId="{F7285CD1-6B99-4A40-A3BA-0310CDBD7A1A}" destId="{67741ADD-83B0-4D3C-B5BB-160BD412D383}" srcOrd="2" destOrd="0" parTransId="{BF0CB66E-C9AA-4F56-B661-25CBB6F800CC}" sibTransId="{C9E1EB7D-CB2B-41BB-8360-D4D59951A758}"/>
    <dgm:cxn modelId="{05941AC3-53A1-4A70-BC7A-8449B4C3B91A}" type="presOf" srcId="{DC131895-8561-4CA6-A243-3190ABD420CE}" destId="{68FE9D66-DA68-4EF1-BAC6-F80130849B06}" srcOrd="0" destOrd="0" presId="urn:microsoft.com/office/officeart/2008/layout/LinedList"/>
    <dgm:cxn modelId="{2D8001C4-8B99-4A78-B408-2168511D30AB}" srcId="{8E7C46D5-2902-4067-863F-B24D1BEF2BB0}" destId="{89E05B7C-F75B-4CB6-A454-C44423225FC2}" srcOrd="2" destOrd="0" parTransId="{CE17260E-E607-41E4-935C-E11B08CE2EA2}" sibTransId="{0355326D-2140-4237-951C-9C12BB919047}"/>
    <dgm:cxn modelId="{2326D6C6-1F1D-4E3C-8146-6BEE2FF1644A}" type="presOf" srcId="{DCE1EA1F-9F0D-4960-8759-8D30DB59C744}" destId="{AE58EAB4-45D1-4DDB-9E02-38163BB2083F}" srcOrd="0" destOrd="0" presId="urn:microsoft.com/office/officeart/2008/layout/LinedList"/>
    <dgm:cxn modelId="{97C269CD-81C6-4C0D-9946-29B8C64217ED}" type="presOf" srcId="{9634E3E9-2174-43F7-AC0C-59AA54BF55CC}" destId="{81029C2D-56AF-45E2-9F90-A55D96CDC76E}" srcOrd="0" destOrd="0" presId="urn:microsoft.com/office/officeart/2008/layout/LinedList"/>
    <dgm:cxn modelId="{3C876CD1-864A-4173-B83D-E1B7A8C5046A}" srcId="{D22CEA05-86EB-4E90-B259-B61F14F17535}" destId="{A4580AAB-F02A-41C5-B7C7-81076B972ED7}" srcOrd="1" destOrd="0" parTransId="{B26312EA-9F85-4D9F-8D7E-C57464FCC771}" sibTransId="{916BB7D7-6E8E-4867-9353-3B71F364B94E}"/>
    <dgm:cxn modelId="{754CEED3-4502-4437-A433-5BB30BBDF788}" type="presOf" srcId="{D9F2BBEF-6B50-44EA-A658-91BD69FACAAB}" destId="{F4F3B28D-FAE7-4533-8A11-4EBCE01FC0A3}" srcOrd="0" destOrd="0" presId="urn:microsoft.com/office/officeart/2008/layout/LinedList"/>
    <dgm:cxn modelId="{9C32D2D4-AC00-41F4-9B6A-46A924AB4E53}" srcId="{89E05B7C-F75B-4CB6-A454-C44423225FC2}" destId="{17034FF9-1ECB-47C4-94A0-C2B984EC8C63}" srcOrd="2" destOrd="0" parTransId="{A00C3B65-0EDA-4EB1-B8F1-B1B7483DD219}" sibTransId="{9BDAD022-A32E-48EC-8152-4FC362A76495}"/>
    <dgm:cxn modelId="{C47042D7-0E46-413F-ABFA-1C92392ADB82}" type="presOf" srcId="{89E05B7C-F75B-4CB6-A454-C44423225FC2}" destId="{3E6F5D93-B578-4F56-A447-83B8BBAF77D2}" srcOrd="0" destOrd="0" presId="urn:microsoft.com/office/officeart/2008/layout/LinedList"/>
    <dgm:cxn modelId="{B8F40DE5-5CFE-4D94-85EE-29110BA1E19A}" srcId="{89E05B7C-F75B-4CB6-A454-C44423225FC2}" destId="{04788A78-3C73-44E1-B6E1-6603D5BC0660}" srcOrd="3" destOrd="0" parTransId="{D08BD03C-CA5E-40FA-AA35-5C386A189D6D}" sibTransId="{45C9E8A0-8331-45E8-9358-B648587417FF}"/>
    <dgm:cxn modelId="{875131E7-F122-460B-9654-4429D255B311}" type="presOf" srcId="{F7285CD1-6B99-4A40-A3BA-0310CDBD7A1A}" destId="{37680C11-7BF9-443D-A865-DDE14EDA8551}" srcOrd="0" destOrd="0" presId="urn:microsoft.com/office/officeart/2008/layout/LinedList"/>
    <dgm:cxn modelId="{AC17FEE8-AC84-49C1-B9BD-D9D0F42054BC}" srcId="{F7285CD1-6B99-4A40-A3BA-0310CDBD7A1A}" destId="{D9F2BBEF-6B50-44EA-A658-91BD69FACAAB}" srcOrd="1" destOrd="0" parTransId="{7277D705-12F4-4980-9599-A337AFB75A88}" sibTransId="{15871120-3961-46B9-A3A2-8B8F9C68E4BF}"/>
    <dgm:cxn modelId="{44D988ED-1E4C-4985-B514-3A79F2CB96BD}" type="presOf" srcId="{BDEF2E02-8336-4B0F-8157-130FBE7507CB}" destId="{A21F907F-2934-4769-81E5-C8F770F8E9B4}" srcOrd="0" destOrd="0" presId="urn:microsoft.com/office/officeart/2008/layout/LinedList"/>
    <dgm:cxn modelId="{63017DEE-8435-4C78-9446-4B35C3F25B1D}" type="presOf" srcId="{17034FF9-1ECB-47C4-94A0-C2B984EC8C63}" destId="{247E68F6-1B8E-4260-ABF5-D368F2DAFA6E}" srcOrd="0" destOrd="0" presId="urn:microsoft.com/office/officeart/2008/layout/LinedList"/>
    <dgm:cxn modelId="{77F3C1EE-0A77-4DD0-AFA6-27439D9878FE}" srcId="{BDEF2E02-8336-4B0F-8157-130FBE7507CB}" destId="{DCE1EA1F-9F0D-4960-8759-8D30DB59C744}" srcOrd="4" destOrd="0" parTransId="{BA85210F-7ED5-4023-B1D2-F3EFA62AF7F9}" sibTransId="{571A1D8D-2F4D-4168-98AD-FFB8E4631213}"/>
    <dgm:cxn modelId="{32965BFA-767E-4EEC-BC51-2C0B3EBD9A5B}" type="presOf" srcId="{8E7C46D5-2902-4067-863F-B24D1BEF2BB0}" destId="{27B72690-8AB9-4584-9E76-9B7302379E58}" srcOrd="0" destOrd="0" presId="urn:microsoft.com/office/officeart/2008/layout/LinedList"/>
    <dgm:cxn modelId="{1B033EFC-B2B1-4EA5-A6EE-8372F72B04E8}" type="presOf" srcId="{914D822B-CBA4-4EDC-B2FD-8BE3CB9E609B}" destId="{6FFC09C1-5D5C-4B7B-AC89-45A364266EFE}" srcOrd="0" destOrd="0" presId="urn:microsoft.com/office/officeart/2008/layout/LinedList"/>
    <dgm:cxn modelId="{B6100320-AE51-4E30-B66F-E74A53E3D49D}" type="presParOf" srcId="{27B72690-8AB9-4584-9E76-9B7302379E58}" destId="{14728696-9802-4725-BFA5-A4485CBCB3CD}" srcOrd="0" destOrd="0" presId="urn:microsoft.com/office/officeart/2008/layout/LinedList"/>
    <dgm:cxn modelId="{3E227706-6A97-420F-A76D-BD82370564ED}" type="presParOf" srcId="{27B72690-8AB9-4584-9E76-9B7302379E58}" destId="{04912394-3A6A-44B3-BFCD-E1431EE32C5D}" srcOrd="1" destOrd="0" presId="urn:microsoft.com/office/officeart/2008/layout/LinedList"/>
    <dgm:cxn modelId="{48B7D133-5726-48E4-9D74-C84CC76FCD38}" type="presParOf" srcId="{04912394-3A6A-44B3-BFCD-E1431EE32C5D}" destId="{37680C11-7BF9-443D-A865-DDE14EDA8551}" srcOrd="0" destOrd="0" presId="urn:microsoft.com/office/officeart/2008/layout/LinedList"/>
    <dgm:cxn modelId="{2B4A4615-B0D5-47E9-BA7B-7A20BCBE4E02}" type="presParOf" srcId="{04912394-3A6A-44B3-BFCD-E1431EE32C5D}" destId="{FC7AD34B-12BD-423D-B704-E160A2D29871}" srcOrd="1" destOrd="0" presId="urn:microsoft.com/office/officeart/2008/layout/LinedList"/>
    <dgm:cxn modelId="{068270C0-AB11-4610-AC48-BE1C5B6BFC7A}" type="presParOf" srcId="{FC7AD34B-12BD-423D-B704-E160A2D29871}" destId="{E2EFD407-6BEF-418F-8069-71B519D383E0}" srcOrd="0" destOrd="0" presId="urn:microsoft.com/office/officeart/2008/layout/LinedList"/>
    <dgm:cxn modelId="{3C861FBE-1EC2-404E-B64F-02B4205D38EB}" type="presParOf" srcId="{FC7AD34B-12BD-423D-B704-E160A2D29871}" destId="{78A73C20-973C-411B-9D7F-FA314313DEB3}" srcOrd="1" destOrd="0" presId="urn:microsoft.com/office/officeart/2008/layout/LinedList"/>
    <dgm:cxn modelId="{8698DE65-2F91-475E-93AA-48729419505C}" type="presParOf" srcId="{78A73C20-973C-411B-9D7F-FA314313DEB3}" destId="{B9442CE5-7C53-447F-8C7D-7A963AE70F04}" srcOrd="0" destOrd="0" presId="urn:microsoft.com/office/officeart/2008/layout/LinedList"/>
    <dgm:cxn modelId="{470DEF39-E864-427C-BEE4-AF5DD9FEC324}" type="presParOf" srcId="{78A73C20-973C-411B-9D7F-FA314313DEB3}" destId="{10084FB5-A733-4666-82A1-B39B131AFFCF}" srcOrd="1" destOrd="0" presId="urn:microsoft.com/office/officeart/2008/layout/LinedList"/>
    <dgm:cxn modelId="{4FFDCC08-78A2-407A-B5A8-329F119C58A7}" type="presParOf" srcId="{78A73C20-973C-411B-9D7F-FA314313DEB3}" destId="{C1E27005-5D74-464C-B3E7-9FA32A99B7C4}" srcOrd="2" destOrd="0" presId="urn:microsoft.com/office/officeart/2008/layout/LinedList"/>
    <dgm:cxn modelId="{FBE1EA2A-ABB7-43D9-AEA3-21A0064A52FA}" type="presParOf" srcId="{FC7AD34B-12BD-423D-B704-E160A2D29871}" destId="{82FBC5D2-7CF7-4100-850A-58B15F1918FF}" srcOrd="2" destOrd="0" presId="urn:microsoft.com/office/officeart/2008/layout/LinedList"/>
    <dgm:cxn modelId="{58648B1C-9BA1-437D-97A3-D617D615FBA3}" type="presParOf" srcId="{FC7AD34B-12BD-423D-B704-E160A2D29871}" destId="{C57E3C02-7F1C-4D83-AD90-DF01BAE1C127}" srcOrd="3" destOrd="0" presId="urn:microsoft.com/office/officeart/2008/layout/LinedList"/>
    <dgm:cxn modelId="{FD5804B2-B474-42ED-A3DD-771DB5F57E62}" type="presParOf" srcId="{FC7AD34B-12BD-423D-B704-E160A2D29871}" destId="{BB354119-19C3-4DC5-90A9-ECA88988DE5C}" srcOrd="4" destOrd="0" presId="urn:microsoft.com/office/officeart/2008/layout/LinedList"/>
    <dgm:cxn modelId="{6E4F8855-264F-4298-B6CF-67CF908B4DD6}" type="presParOf" srcId="{BB354119-19C3-4DC5-90A9-ECA88988DE5C}" destId="{BAE2ECD5-02E5-4A04-AE06-7B4A8BC7DC81}" srcOrd="0" destOrd="0" presId="urn:microsoft.com/office/officeart/2008/layout/LinedList"/>
    <dgm:cxn modelId="{0641DB4A-AC73-418E-8EFD-84B449FDEEE2}" type="presParOf" srcId="{BB354119-19C3-4DC5-90A9-ECA88988DE5C}" destId="{F4F3B28D-FAE7-4533-8A11-4EBCE01FC0A3}" srcOrd="1" destOrd="0" presId="urn:microsoft.com/office/officeart/2008/layout/LinedList"/>
    <dgm:cxn modelId="{A1A6C3E5-6508-46BD-BF7D-A831C9226B1E}" type="presParOf" srcId="{BB354119-19C3-4DC5-90A9-ECA88988DE5C}" destId="{28CD7180-B4BA-42AB-A0B9-3B5437582D2F}" srcOrd="2" destOrd="0" presId="urn:microsoft.com/office/officeart/2008/layout/LinedList"/>
    <dgm:cxn modelId="{6B9411EC-7FEB-4CF1-AAF0-56F0C8F52763}" type="presParOf" srcId="{FC7AD34B-12BD-423D-B704-E160A2D29871}" destId="{C0B29D2E-9A91-4FF1-90C3-210066AF5F4A}" srcOrd="5" destOrd="0" presId="urn:microsoft.com/office/officeart/2008/layout/LinedList"/>
    <dgm:cxn modelId="{E4CAD2FF-FC4B-47CF-98CA-AA38A72643F7}" type="presParOf" srcId="{FC7AD34B-12BD-423D-B704-E160A2D29871}" destId="{502D3414-1FAC-4E46-9057-A73870364EEE}" srcOrd="6" destOrd="0" presId="urn:microsoft.com/office/officeart/2008/layout/LinedList"/>
    <dgm:cxn modelId="{24DC921A-012E-41AA-982C-5DBC08BB5A1B}" type="presParOf" srcId="{FC7AD34B-12BD-423D-B704-E160A2D29871}" destId="{8141E222-BF98-4BE8-995D-86BE7171EA1C}" srcOrd="7" destOrd="0" presId="urn:microsoft.com/office/officeart/2008/layout/LinedList"/>
    <dgm:cxn modelId="{B2212D0F-EAAF-4FE0-AEFC-B5C473743E34}" type="presParOf" srcId="{8141E222-BF98-4BE8-995D-86BE7171EA1C}" destId="{C5FD2B9E-608F-4C97-90FC-14D172E42B00}" srcOrd="0" destOrd="0" presId="urn:microsoft.com/office/officeart/2008/layout/LinedList"/>
    <dgm:cxn modelId="{9E4AA256-1B16-4AC8-999A-082803CB1347}" type="presParOf" srcId="{8141E222-BF98-4BE8-995D-86BE7171EA1C}" destId="{21509D95-A7E8-44E8-82BF-37054A9963DD}" srcOrd="1" destOrd="0" presId="urn:microsoft.com/office/officeart/2008/layout/LinedList"/>
    <dgm:cxn modelId="{95E4D505-AEAE-4168-A461-2E90119C415C}" type="presParOf" srcId="{8141E222-BF98-4BE8-995D-86BE7171EA1C}" destId="{0B73DBCE-6A70-4BF3-8AD8-30338B27B910}" srcOrd="2" destOrd="0" presId="urn:microsoft.com/office/officeart/2008/layout/LinedList"/>
    <dgm:cxn modelId="{074D5AF5-2D6F-4B62-8330-9023702CCE29}" type="presParOf" srcId="{FC7AD34B-12BD-423D-B704-E160A2D29871}" destId="{A3FE519B-3CA1-45C1-88B3-E2716557BDED}" srcOrd="8" destOrd="0" presId="urn:microsoft.com/office/officeart/2008/layout/LinedList"/>
    <dgm:cxn modelId="{0B76CB1D-7CD9-4AFE-92BA-1FEFB3E05A70}" type="presParOf" srcId="{FC7AD34B-12BD-423D-B704-E160A2D29871}" destId="{8D254C2E-915F-48C0-8ECE-872DE33E7901}" srcOrd="9" destOrd="0" presId="urn:microsoft.com/office/officeart/2008/layout/LinedList"/>
    <dgm:cxn modelId="{D787008D-A8A6-49FF-A1F2-01F1017A7D12}" type="presParOf" srcId="{FC7AD34B-12BD-423D-B704-E160A2D29871}" destId="{60B1452D-EAF3-4CFB-882A-D72598CF8130}" srcOrd="10" destOrd="0" presId="urn:microsoft.com/office/officeart/2008/layout/LinedList"/>
    <dgm:cxn modelId="{C285566F-07B0-4D52-AEDF-4141D848DB6F}" type="presParOf" srcId="{60B1452D-EAF3-4CFB-882A-D72598CF8130}" destId="{F50C69E5-C4F8-4695-AD77-3AD9C7248391}" srcOrd="0" destOrd="0" presId="urn:microsoft.com/office/officeart/2008/layout/LinedList"/>
    <dgm:cxn modelId="{E074F514-B094-4352-A733-652F8CCD4C8B}" type="presParOf" srcId="{60B1452D-EAF3-4CFB-882A-D72598CF8130}" destId="{5E4F7FBC-F442-4CC0-8673-37CC3AD497D3}" srcOrd="1" destOrd="0" presId="urn:microsoft.com/office/officeart/2008/layout/LinedList"/>
    <dgm:cxn modelId="{B986739E-AA11-419C-8E22-2786841FA698}" type="presParOf" srcId="{60B1452D-EAF3-4CFB-882A-D72598CF8130}" destId="{15FC4F30-8526-491B-A2C2-DD0792DEE450}" srcOrd="2" destOrd="0" presId="urn:microsoft.com/office/officeart/2008/layout/LinedList"/>
    <dgm:cxn modelId="{E9D1AD2C-D5EC-42B3-B611-62263D53C788}" type="presParOf" srcId="{FC7AD34B-12BD-423D-B704-E160A2D29871}" destId="{C80DE40E-3778-4305-82F6-DD3326CEB11C}" srcOrd="11" destOrd="0" presId="urn:microsoft.com/office/officeart/2008/layout/LinedList"/>
    <dgm:cxn modelId="{798D2CA6-426B-4835-8A4A-3D14E653F815}" type="presParOf" srcId="{FC7AD34B-12BD-423D-B704-E160A2D29871}" destId="{21379EA1-7BCF-4C13-BF0A-50CF9DDF8DD1}" srcOrd="12" destOrd="0" presId="urn:microsoft.com/office/officeart/2008/layout/LinedList"/>
    <dgm:cxn modelId="{8AEFFBB2-5F1E-4571-85C7-347801A473B0}" type="presParOf" srcId="{27B72690-8AB9-4584-9E76-9B7302379E58}" destId="{0628CD41-7DCD-4979-9648-784DE972BFC9}" srcOrd="2" destOrd="0" presId="urn:microsoft.com/office/officeart/2008/layout/LinedList"/>
    <dgm:cxn modelId="{4956DF50-B5A6-42C0-94D0-5DAC1BD427AE}" type="presParOf" srcId="{27B72690-8AB9-4584-9E76-9B7302379E58}" destId="{10FDB442-20F5-4554-B1D1-8031B90CFD63}" srcOrd="3" destOrd="0" presId="urn:microsoft.com/office/officeart/2008/layout/LinedList"/>
    <dgm:cxn modelId="{5E938493-CD2F-40F2-9959-8A32EDB4C032}" type="presParOf" srcId="{10FDB442-20F5-4554-B1D1-8031B90CFD63}" destId="{E789E4B5-6AB8-4925-A7EA-845CD9A06E5A}" srcOrd="0" destOrd="0" presId="urn:microsoft.com/office/officeart/2008/layout/LinedList"/>
    <dgm:cxn modelId="{FA4EA671-4597-4AB8-A922-5D9885BA21DF}" type="presParOf" srcId="{10FDB442-20F5-4554-B1D1-8031B90CFD63}" destId="{68DB84B9-10B6-4F49-B788-C85561012597}" srcOrd="1" destOrd="0" presId="urn:microsoft.com/office/officeart/2008/layout/LinedList"/>
    <dgm:cxn modelId="{284F6408-F454-4F85-AC79-35844C879CCD}" type="presParOf" srcId="{68DB84B9-10B6-4F49-B788-C85561012597}" destId="{8782C1FA-7947-45E8-9D7D-720967C48FB9}" srcOrd="0" destOrd="0" presId="urn:microsoft.com/office/officeart/2008/layout/LinedList"/>
    <dgm:cxn modelId="{406CF38A-F03D-4865-ACF5-BC70844B087A}" type="presParOf" srcId="{68DB84B9-10B6-4F49-B788-C85561012597}" destId="{1E19311B-340C-475A-86EF-31B1E7902BD3}" srcOrd="1" destOrd="0" presId="urn:microsoft.com/office/officeart/2008/layout/LinedList"/>
    <dgm:cxn modelId="{7B7E382C-BA2E-4250-BC73-A7080ED53D59}" type="presParOf" srcId="{1E19311B-340C-475A-86EF-31B1E7902BD3}" destId="{73310599-0E93-489A-B781-FDE91B0CDF04}" srcOrd="0" destOrd="0" presId="urn:microsoft.com/office/officeart/2008/layout/LinedList"/>
    <dgm:cxn modelId="{6FFD93CD-D6D7-4FCB-AD73-93A7AB5B2066}" type="presParOf" srcId="{1E19311B-340C-475A-86EF-31B1E7902BD3}" destId="{BF4655BC-884C-43A9-B244-7A277DB9946D}" srcOrd="1" destOrd="0" presId="urn:microsoft.com/office/officeart/2008/layout/LinedList"/>
    <dgm:cxn modelId="{F4DEB3E6-55B6-4F6D-8F30-1E692E0CD426}" type="presParOf" srcId="{1E19311B-340C-475A-86EF-31B1E7902BD3}" destId="{ACD640C7-3A23-455F-BF97-887913902491}" srcOrd="2" destOrd="0" presId="urn:microsoft.com/office/officeart/2008/layout/LinedList"/>
    <dgm:cxn modelId="{6837BEFD-063F-4AB3-84D1-9DBF6765F856}" type="presParOf" srcId="{68DB84B9-10B6-4F49-B788-C85561012597}" destId="{DBFE79A9-DC68-45FE-9656-EDC32520F1F2}" srcOrd="2" destOrd="0" presId="urn:microsoft.com/office/officeart/2008/layout/LinedList"/>
    <dgm:cxn modelId="{57905227-FA04-42AA-9D7D-EDA2EFD81BCE}" type="presParOf" srcId="{68DB84B9-10B6-4F49-B788-C85561012597}" destId="{68CE1487-A335-47D1-A5A7-2DA67AFB4566}" srcOrd="3" destOrd="0" presId="urn:microsoft.com/office/officeart/2008/layout/LinedList"/>
    <dgm:cxn modelId="{693C1ECC-0891-4FFC-BB29-7702B068DBE4}" type="presParOf" srcId="{68DB84B9-10B6-4F49-B788-C85561012597}" destId="{184490C5-567F-41D7-B053-E76C1F9B887A}" srcOrd="4" destOrd="0" presId="urn:microsoft.com/office/officeart/2008/layout/LinedList"/>
    <dgm:cxn modelId="{E4E7B0F7-739C-412A-A511-11326A8EB160}" type="presParOf" srcId="{184490C5-567F-41D7-B053-E76C1F9B887A}" destId="{56334F08-AF01-4953-9869-20AF7F14D4CA}" srcOrd="0" destOrd="0" presId="urn:microsoft.com/office/officeart/2008/layout/LinedList"/>
    <dgm:cxn modelId="{F6F2C65A-1909-46D8-BC2A-750ED959C172}" type="presParOf" srcId="{184490C5-567F-41D7-B053-E76C1F9B887A}" destId="{652D8B80-DF96-436E-9F49-9D9799B505FF}" srcOrd="1" destOrd="0" presId="urn:microsoft.com/office/officeart/2008/layout/LinedList"/>
    <dgm:cxn modelId="{DE1C8396-73A8-4D8F-A568-4BF899B741F9}" type="presParOf" srcId="{184490C5-567F-41D7-B053-E76C1F9B887A}" destId="{99620DB8-6983-476C-B071-49B9BFDBE274}" srcOrd="2" destOrd="0" presId="urn:microsoft.com/office/officeart/2008/layout/LinedList"/>
    <dgm:cxn modelId="{55C55E66-BC0A-4A45-A805-A4F3D24C394B}" type="presParOf" srcId="{68DB84B9-10B6-4F49-B788-C85561012597}" destId="{8AD4593E-9357-4F7D-B732-FD5B590EB01A}" srcOrd="5" destOrd="0" presId="urn:microsoft.com/office/officeart/2008/layout/LinedList"/>
    <dgm:cxn modelId="{05D0B9B5-2A09-4AEC-8893-2F8D1E1427AB}" type="presParOf" srcId="{68DB84B9-10B6-4F49-B788-C85561012597}" destId="{F8668371-99C7-4475-B42C-8987FB8E5FDB}" srcOrd="6" destOrd="0" presId="urn:microsoft.com/office/officeart/2008/layout/LinedList"/>
    <dgm:cxn modelId="{2CBF3C98-7120-4A85-9243-C0B88494C994}" type="presParOf" srcId="{68DB84B9-10B6-4F49-B788-C85561012597}" destId="{D5727B9D-11E4-4CB0-977E-D7875EF3599E}" srcOrd="7" destOrd="0" presId="urn:microsoft.com/office/officeart/2008/layout/LinedList"/>
    <dgm:cxn modelId="{EB262F5A-6968-4C34-ADDD-B151F6510E15}" type="presParOf" srcId="{D5727B9D-11E4-4CB0-977E-D7875EF3599E}" destId="{65DF10A0-8EA1-4C5F-9E36-CE8D2F380290}" srcOrd="0" destOrd="0" presId="urn:microsoft.com/office/officeart/2008/layout/LinedList"/>
    <dgm:cxn modelId="{206B3B94-621C-4873-AD8A-FA9BD8DA6A6E}" type="presParOf" srcId="{D5727B9D-11E4-4CB0-977E-D7875EF3599E}" destId="{F488011E-3F59-40C4-97FA-7D57C3AE0D2F}" srcOrd="1" destOrd="0" presId="urn:microsoft.com/office/officeart/2008/layout/LinedList"/>
    <dgm:cxn modelId="{BE92EADE-3E8E-4A59-9C79-9CDEC3A6EBF6}" type="presParOf" srcId="{D5727B9D-11E4-4CB0-977E-D7875EF3599E}" destId="{8BBCA849-8A86-4218-9ADC-A6D7DFB4EB0A}" srcOrd="2" destOrd="0" presId="urn:microsoft.com/office/officeart/2008/layout/LinedList"/>
    <dgm:cxn modelId="{825B550E-0D01-4FC3-92AE-E0099B3B7564}" type="presParOf" srcId="{68DB84B9-10B6-4F49-B788-C85561012597}" destId="{8D943D03-48BF-4D30-AE50-3296AB97BC37}" srcOrd="8" destOrd="0" presId="urn:microsoft.com/office/officeart/2008/layout/LinedList"/>
    <dgm:cxn modelId="{112A9F2F-B515-4C26-B2CC-896ED7F341B4}" type="presParOf" srcId="{68DB84B9-10B6-4F49-B788-C85561012597}" destId="{55248869-61BC-4AED-83F8-703697624079}" srcOrd="9" destOrd="0" presId="urn:microsoft.com/office/officeart/2008/layout/LinedList"/>
    <dgm:cxn modelId="{17A13B76-47E7-4235-8B02-99B58FBBEAC5}" type="presParOf" srcId="{68DB84B9-10B6-4F49-B788-C85561012597}" destId="{790D0E91-91C7-4969-A03E-A10015E54912}" srcOrd="10" destOrd="0" presId="urn:microsoft.com/office/officeart/2008/layout/LinedList"/>
    <dgm:cxn modelId="{D16D9153-265C-4FF7-9171-02F4BA4738B8}" type="presParOf" srcId="{790D0E91-91C7-4969-A03E-A10015E54912}" destId="{89915A52-9151-49C3-962D-EC7A4F38BEF4}" srcOrd="0" destOrd="0" presId="urn:microsoft.com/office/officeart/2008/layout/LinedList"/>
    <dgm:cxn modelId="{9501E641-2436-4129-813D-44B18DC59DB2}" type="presParOf" srcId="{790D0E91-91C7-4969-A03E-A10015E54912}" destId="{3C8B1B72-752E-44CF-9894-650A5D1F64DE}" srcOrd="1" destOrd="0" presId="urn:microsoft.com/office/officeart/2008/layout/LinedList"/>
    <dgm:cxn modelId="{80004487-C5ED-49EF-AD85-FA353804BC79}" type="presParOf" srcId="{790D0E91-91C7-4969-A03E-A10015E54912}" destId="{8E14FDAC-0517-4735-A4E9-F14E3C418BF3}" srcOrd="2" destOrd="0" presId="urn:microsoft.com/office/officeart/2008/layout/LinedList"/>
    <dgm:cxn modelId="{28120797-3173-4BFA-B678-1560CFB4F8AD}" type="presParOf" srcId="{68DB84B9-10B6-4F49-B788-C85561012597}" destId="{BB225C8D-5A2F-43B4-8318-6B17D450451B}" srcOrd="11" destOrd="0" presId="urn:microsoft.com/office/officeart/2008/layout/LinedList"/>
    <dgm:cxn modelId="{3A74B718-0B46-417F-A122-4A3AAD8BE211}" type="presParOf" srcId="{68DB84B9-10B6-4F49-B788-C85561012597}" destId="{B61621C1-8041-4508-BF0D-0595FF461290}" srcOrd="12" destOrd="0" presId="urn:microsoft.com/office/officeart/2008/layout/LinedList"/>
    <dgm:cxn modelId="{5D7AC0B5-D5D1-4456-AA72-33FEEB130F5A}" type="presParOf" srcId="{68DB84B9-10B6-4F49-B788-C85561012597}" destId="{EA0B3EC4-949A-4A5B-93B0-6AC5DB85DBA3}" srcOrd="13" destOrd="0" presId="urn:microsoft.com/office/officeart/2008/layout/LinedList"/>
    <dgm:cxn modelId="{619C1399-F7F9-432E-905D-5337C2FB4190}" type="presParOf" srcId="{EA0B3EC4-949A-4A5B-93B0-6AC5DB85DBA3}" destId="{801CA6ED-E87E-4D69-8CA2-AFD14EECA95B}" srcOrd="0" destOrd="0" presId="urn:microsoft.com/office/officeart/2008/layout/LinedList"/>
    <dgm:cxn modelId="{658C70A5-8CAB-4784-BF69-C497BB701AB5}" type="presParOf" srcId="{EA0B3EC4-949A-4A5B-93B0-6AC5DB85DBA3}" destId="{B4C3D85B-1F6B-44CA-89DB-BBBADC77DDA0}" srcOrd="1" destOrd="0" presId="urn:microsoft.com/office/officeart/2008/layout/LinedList"/>
    <dgm:cxn modelId="{F3A78489-2A87-4216-856B-B40DA017BECC}" type="presParOf" srcId="{EA0B3EC4-949A-4A5B-93B0-6AC5DB85DBA3}" destId="{324ADBCD-FDE8-4D50-8B91-5B03ADF4B09B}" srcOrd="2" destOrd="0" presId="urn:microsoft.com/office/officeart/2008/layout/LinedList"/>
    <dgm:cxn modelId="{89C05D2C-96BB-47D1-B256-46613A54D922}" type="presParOf" srcId="{68DB84B9-10B6-4F49-B788-C85561012597}" destId="{47C7BC23-5449-4C23-A944-C9E4D3E9172A}" srcOrd="14" destOrd="0" presId="urn:microsoft.com/office/officeart/2008/layout/LinedList"/>
    <dgm:cxn modelId="{2069B9D9-0C99-4210-9254-8FA02E892E90}" type="presParOf" srcId="{68DB84B9-10B6-4F49-B788-C85561012597}" destId="{B0806AAC-71A7-48F1-9DE9-2C5850FEBE69}" srcOrd="15" destOrd="0" presId="urn:microsoft.com/office/officeart/2008/layout/LinedList"/>
    <dgm:cxn modelId="{534145BF-B5C7-4906-A01D-D7E8E995B77A}" type="presParOf" srcId="{27B72690-8AB9-4584-9E76-9B7302379E58}" destId="{225AC65B-1B77-4F8B-B0B1-8E923F4F2176}" srcOrd="4" destOrd="0" presId="urn:microsoft.com/office/officeart/2008/layout/LinedList"/>
    <dgm:cxn modelId="{D91FC377-DAFB-4355-AA15-52D8BF208AF5}" type="presParOf" srcId="{27B72690-8AB9-4584-9E76-9B7302379E58}" destId="{47D2F997-BCEE-4521-AB2F-9822267C730F}" srcOrd="5" destOrd="0" presId="urn:microsoft.com/office/officeart/2008/layout/LinedList"/>
    <dgm:cxn modelId="{1556AE2F-33DB-43C1-8EEB-4E43E456C354}" type="presParOf" srcId="{47D2F997-BCEE-4521-AB2F-9822267C730F}" destId="{3E6F5D93-B578-4F56-A447-83B8BBAF77D2}" srcOrd="0" destOrd="0" presId="urn:microsoft.com/office/officeart/2008/layout/LinedList"/>
    <dgm:cxn modelId="{2E76A652-EC2E-4C5C-BFAA-942208FFCBF8}" type="presParOf" srcId="{47D2F997-BCEE-4521-AB2F-9822267C730F}" destId="{99E13767-E55E-40E5-ABFF-C378107C5C6C}" srcOrd="1" destOrd="0" presId="urn:microsoft.com/office/officeart/2008/layout/LinedList"/>
    <dgm:cxn modelId="{CF29C6A5-C410-4ED5-A2B7-747A79112D94}" type="presParOf" srcId="{99E13767-E55E-40E5-ABFF-C378107C5C6C}" destId="{ED992EB3-D60F-45D8-BD4C-18A9400B4A73}" srcOrd="0" destOrd="0" presId="urn:microsoft.com/office/officeart/2008/layout/LinedList"/>
    <dgm:cxn modelId="{6A292BD4-EC7D-4FEE-AAB2-2F0AE3B363B7}" type="presParOf" srcId="{99E13767-E55E-40E5-ABFF-C378107C5C6C}" destId="{A7863125-A1B4-488B-8783-B34504999953}" srcOrd="1" destOrd="0" presId="urn:microsoft.com/office/officeart/2008/layout/LinedList"/>
    <dgm:cxn modelId="{B679161E-2646-4D21-AF40-6895AB3587D0}" type="presParOf" srcId="{A7863125-A1B4-488B-8783-B34504999953}" destId="{0AD69619-0DF1-437E-AFA8-B1A76F48C8C3}" srcOrd="0" destOrd="0" presId="urn:microsoft.com/office/officeart/2008/layout/LinedList"/>
    <dgm:cxn modelId="{C30A1DA8-54DC-401F-9493-7871BE72B503}" type="presParOf" srcId="{A7863125-A1B4-488B-8783-B34504999953}" destId="{6FFC09C1-5D5C-4B7B-AC89-45A364266EFE}" srcOrd="1" destOrd="0" presId="urn:microsoft.com/office/officeart/2008/layout/LinedList"/>
    <dgm:cxn modelId="{71BD4E86-682E-49AC-B539-748651907B6B}" type="presParOf" srcId="{A7863125-A1B4-488B-8783-B34504999953}" destId="{CA20576F-EE3E-4C9E-9878-FA5269253508}" srcOrd="2" destOrd="0" presId="urn:microsoft.com/office/officeart/2008/layout/LinedList"/>
    <dgm:cxn modelId="{0D6DD643-D72C-4379-8022-AE69B364DB0F}" type="presParOf" srcId="{99E13767-E55E-40E5-ABFF-C378107C5C6C}" destId="{C5F6FB0A-5D42-41F7-8B2E-D66CACB32F2C}" srcOrd="2" destOrd="0" presId="urn:microsoft.com/office/officeart/2008/layout/LinedList"/>
    <dgm:cxn modelId="{7C107BFD-4F73-4955-897B-61CA79BF1FFA}" type="presParOf" srcId="{99E13767-E55E-40E5-ABFF-C378107C5C6C}" destId="{192E719B-21BC-4CE7-B525-40310C01C37E}" srcOrd="3" destOrd="0" presId="urn:microsoft.com/office/officeart/2008/layout/LinedList"/>
    <dgm:cxn modelId="{A93C4B04-2E43-4093-B40D-7FE4A19A2E5C}" type="presParOf" srcId="{99E13767-E55E-40E5-ABFF-C378107C5C6C}" destId="{42B6A9FB-88AF-4C51-8928-E5469B167F41}" srcOrd="4" destOrd="0" presId="urn:microsoft.com/office/officeart/2008/layout/LinedList"/>
    <dgm:cxn modelId="{1CDA71FC-F641-461C-B9BB-0ACC4C792A99}" type="presParOf" srcId="{42B6A9FB-88AF-4C51-8928-E5469B167F41}" destId="{1FCE792C-4D18-4B55-B58D-037A0B9AC193}" srcOrd="0" destOrd="0" presId="urn:microsoft.com/office/officeart/2008/layout/LinedList"/>
    <dgm:cxn modelId="{C6B2573F-C844-48B8-BEFE-550F5C645369}" type="presParOf" srcId="{42B6A9FB-88AF-4C51-8928-E5469B167F41}" destId="{885B32DF-77C8-49CF-9812-6DBA1722219B}" srcOrd="1" destOrd="0" presId="urn:microsoft.com/office/officeart/2008/layout/LinedList"/>
    <dgm:cxn modelId="{4F6E44BA-F57A-43AE-A267-E0DB439437C8}" type="presParOf" srcId="{42B6A9FB-88AF-4C51-8928-E5469B167F41}" destId="{A50534D2-410B-4FE5-B64A-9DF6BB71BFB2}" srcOrd="2" destOrd="0" presId="urn:microsoft.com/office/officeart/2008/layout/LinedList"/>
    <dgm:cxn modelId="{E16FF27A-87ED-40BD-9EC9-9860133181CC}" type="presParOf" srcId="{99E13767-E55E-40E5-ABFF-C378107C5C6C}" destId="{5FF32587-4906-4520-98D2-75AAC0751AF4}" srcOrd="5" destOrd="0" presId="urn:microsoft.com/office/officeart/2008/layout/LinedList"/>
    <dgm:cxn modelId="{F70C841B-D4FD-4C87-ABC0-FF8BDDDB2F41}" type="presParOf" srcId="{99E13767-E55E-40E5-ABFF-C378107C5C6C}" destId="{F25D7AA3-844E-489A-AE9B-5E9375653FC0}" srcOrd="6" destOrd="0" presId="urn:microsoft.com/office/officeart/2008/layout/LinedList"/>
    <dgm:cxn modelId="{1B512B8E-D9FF-4459-8E48-6E944512F795}" type="presParOf" srcId="{99E13767-E55E-40E5-ABFF-C378107C5C6C}" destId="{5D1EF011-1A53-4E2C-9832-1857522EC19D}" srcOrd="7" destOrd="0" presId="urn:microsoft.com/office/officeart/2008/layout/LinedList"/>
    <dgm:cxn modelId="{9BAA5193-2481-44A2-ACB2-DEF9A1D2B64C}" type="presParOf" srcId="{5D1EF011-1A53-4E2C-9832-1857522EC19D}" destId="{57FF17EB-5437-4E78-8AD9-BF90FC7CAB1F}" srcOrd="0" destOrd="0" presId="urn:microsoft.com/office/officeart/2008/layout/LinedList"/>
    <dgm:cxn modelId="{50D962DD-5FC3-4867-B72C-38768ADC102D}" type="presParOf" srcId="{5D1EF011-1A53-4E2C-9832-1857522EC19D}" destId="{247E68F6-1B8E-4260-ABF5-D368F2DAFA6E}" srcOrd="1" destOrd="0" presId="urn:microsoft.com/office/officeart/2008/layout/LinedList"/>
    <dgm:cxn modelId="{CF6F0ECB-758B-4A10-8E31-D88AB94E8727}" type="presParOf" srcId="{5D1EF011-1A53-4E2C-9832-1857522EC19D}" destId="{FAE6B9CB-8C71-4BED-9790-6BA48EB88A7D}" srcOrd="2" destOrd="0" presId="urn:microsoft.com/office/officeart/2008/layout/LinedList"/>
    <dgm:cxn modelId="{6829CD85-425E-49B2-B8D5-DE85D6AA6EE6}" type="presParOf" srcId="{99E13767-E55E-40E5-ABFF-C378107C5C6C}" destId="{4BC3CCED-BB8D-4DB0-A981-E4C578E0C59B}" srcOrd="8" destOrd="0" presId="urn:microsoft.com/office/officeart/2008/layout/LinedList"/>
    <dgm:cxn modelId="{995DCE25-6854-4CFE-A183-2D5D4D5C8BC2}" type="presParOf" srcId="{99E13767-E55E-40E5-ABFF-C378107C5C6C}" destId="{DFA162A1-B667-4D0E-8BA9-90D297E38010}" srcOrd="9" destOrd="0" presId="urn:microsoft.com/office/officeart/2008/layout/LinedList"/>
    <dgm:cxn modelId="{9101024C-593B-4529-B79B-18D5E151C10D}" type="presParOf" srcId="{99E13767-E55E-40E5-ABFF-C378107C5C6C}" destId="{72FE91EA-D4AE-47D0-9EA7-1C5F81E946EF}" srcOrd="10" destOrd="0" presId="urn:microsoft.com/office/officeart/2008/layout/LinedList"/>
    <dgm:cxn modelId="{B83B9175-E73A-4A9B-8DA5-AEC97741C855}" type="presParOf" srcId="{72FE91EA-D4AE-47D0-9EA7-1C5F81E946EF}" destId="{C7E14ADD-7EA0-4C48-95DA-22177BDD5CC4}" srcOrd="0" destOrd="0" presId="urn:microsoft.com/office/officeart/2008/layout/LinedList"/>
    <dgm:cxn modelId="{1E7A112A-51F2-445E-8729-0CC3F3E7E36D}" type="presParOf" srcId="{72FE91EA-D4AE-47D0-9EA7-1C5F81E946EF}" destId="{45FE522B-3E10-43B5-B3FD-6D2561E49AFA}" srcOrd="1" destOrd="0" presId="urn:microsoft.com/office/officeart/2008/layout/LinedList"/>
    <dgm:cxn modelId="{882FD47D-0E3C-498E-B43B-945BCAF47A55}" type="presParOf" srcId="{72FE91EA-D4AE-47D0-9EA7-1C5F81E946EF}" destId="{4E1D23DC-F382-4E4D-B3D9-5CDD73DE13D4}" srcOrd="2" destOrd="0" presId="urn:microsoft.com/office/officeart/2008/layout/LinedList"/>
    <dgm:cxn modelId="{7B7869E5-1371-46ED-931A-5A515BA6BEAF}" type="presParOf" srcId="{99E13767-E55E-40E5-ABFF-C378107C5C6C}" destId="{1094C771-53D6-4D7E-87A4-82D9DE87C9CA}" srcOrd="11" destOrd="0" presId="urn:microsoft.com/office/officeart/2008/layout/LinedList"/>
    <dgm:cxn modelId="{4635728E-205D-4B8E-B410-0E6EE802381D}" type="presParOf" srcId="{99E13767-E55E-40E5-ABFF-C378107C5C6C}" destId="{0F99CFED-4E86-4655-A4FB-7AB8B0268563}" srcOrd="12" destOrd="0" presId="urn:microsoft.com/office/officeart/2008/layout/LinedList"/>
    <dgm:cxn modelId="{56BB3AE6-1AAB-4065-9A73-E4C0CB9C0998}" type="presParOf" srcId="{27B72690-8AB9-4584-9E76-9B7302379E58}" destId="{0F77EB39-0740-4288-AD97-17A739CDBD7E}" srcOrd="6" destOrd="0" presId="urn:microsoft.com/office/officeart/2008/layout/LinedList"/>
    <dgm:cxn modelId="{E06BA43E-FC79-47AF-AEC1-341F33594DDE}" type="presParOf" srcId="{27B72690-8AB9-4584-9E76-9B7302379E58}" destId="{3A67C261-26DB-4BE2-895D-4793869748D7}" srcOrd="7" destOrd="0" presId="urn:microsoft.com/office/officeart/2008/layout/LinedList"/>
    <dgm:cxn modelId="{128BE120-96F0-43EA-8BAF-5AECF444B06B}" type="presParOf" srcId="{3A67C261-26DB-4BE2-895D-4793869748D7}" destId="{A21F907F-2934-4769-81E5-C8F770F8E9B4}" srcOrd="0" destOrd="0" presId="urn:microsoft.com/office/officeart/2008/layout/LinedList"/>
    <dgm:cxn modelId="{67C03DCD-20C6-45EA-A125-13AE55644558}" type="presParOf" srcId="{3A67C261-26DB-4BE2-895D-4793869748D7}" destId="{BED74B29-9C95-456B-9DC9-EEA41DBE3FEA}" srcOrd="1" destOrd="0" presId="urn:microsoft.com/office/officeart/2008/layout/LinedList"/>
    <dgm:cxn modelId="{7FF4C9B1-7C26-4396-AE47-26717C0FCEBC}" type="presParOf" srcId="{BED74B29-9C95-456B-9DC9-EEA41DBE3FEA}" destId="{9BA2F14A-6AB6-4692-ADEB-B5CECBF891DC}" srcOrd="0" destOrd="0" presId="urn:microsoft.com/office/officeart/2008/layout/LinedList"/>
    <dgm:cxn modelId="{E437A1E2-2484-43D5-A679-45440BBC76AB}" type="presParOf" srcId="{BED74B29-9C95-456B-9DC9-EEA41DBE3FEA}" destId="{4BD3CAC3-ABE0-4625-ACEE-B241D45846DB}" srcOrd="1" destOrd="0" presId="urn:microsoft.com/office/officeart/2008/layout/LinedList"/>
    <dgm:cxn modelId="{9D2D7F58-B226-4031-B672-0A45D236134B}" type="presParOf" srcId="{4BD3CAC3-ABE0-4625-ACEE-B241D45846DB}" destId="{B03044B5-C194-452E-8362-282700343E1B}" srcOrd="0" destOrd="0" presId="urn:microsoft.com/office/officeart/2008/layout/LinedList"/>
    <dgm:cxn modelId="{BD0A0C2D-48F5-4861-A8B9-CC54FA562A90}" type="presParOf" srcId="{4BD3CAC3-ABE0-4625-ACEE-B241D45846DB}" destId="{68FE9D66-DA68-4EF1-BAC6-F80130849B06}" srcOrd="1" destOrd="0" presId="urn:microsoft.com/office/officeart/2008/layout/LinedList"/>
    <dgm:cxn modelId="{11367A9F-B40D-4F2D-A888-B4F21BA94B8D}" type="presParOf" srcId="{4BD3CAC3-ABE0-4625-ACEE-B241D45846DB}" destId="{8F2C27D6-8D81-43E8-B25D-BFE526EA1B40}" srcOrd="2" destOrd="0" presId="urn:microsoft.com/office/officeart/2008/layout/LinedList"/>
    <dgm:cxn modelId="{5ACDBE48-861E-48F3-87E3-737C7D596D3D}" type="presParOf" srcId="{BED74B29-9C95-456B-9DC9-EEA41DBE3FEA}" destId="{E1260C15-51A9-4347-B4B7-8265898A2009}" srcOrd="2" destOrd="0" presId="urn:microsoft.com/office/officeart/2008/layout/LinedList"/>
    <dgm:cxn modelId="{3A9B1AF9-62B9-4B81-BE34-9735E9F1EA44}" type="presParOf" srcId="{BED74B29-9C95-456B-9DC9-EEA41DBE3FEA}" destId="{7245379B-BF8B-485C-8487-D949F0888348}" srcOrd="3" destOrd="0" presId="urn:microsoft.com/office/officeart/2008/layout/LinedList"/>
    <dgm:cxn modelId="{3F78CACB-BC22-47AE-A8EF-342D790C99B3}" type="presParOf" srcId="{BED74B29-9C95-456B-9DC9-EEA41DBE3FEA}" destId="{92EB9A2A-9E0D-4839-9394-8C9C3616FBCF}" srcOrd="4" destOrd="0" presId="urn:microsoft.com/office/officeart/2008/layout/LinedList"/>
    <dgm:cxn modelId="{832AC27B-9169-4A25-8326-CC4A9BCCFE80}" type="presParOf" srcId="{92EB9A2A-9E0D-4839-9394-8C9C3616FBCF}" destId="{A83A21A1-99A9-4BE2-9F0B-D4FC611FCEE2}" srcOrd="0" destOrd="0" presId="urn:microsoft.com/office/officeart/2008/layout/LinedList"/>
    <dgm:cxn modelId="{CAB754CA-E396-4574-B950-A4C10D22ECAC}" type="presParOf" srcId="{92EB9A2A-9E0D-4839-9394-8C9C3616FBCF}" destId="{B0075B54-2B4A-41A2-9F29-0F743EB0AF6B}" srcOrd="1" destOrd="0" presId="urn:microsoft.com/office/officeart/2008/layout/LinedList"/>
    <dgm:cxn modelId="{8FF437A2-3F5E-49D8-B44C-47798F765014}" type="presParOf" srcId="{92EB9A2A-9E0D-4839-9394-8C9C3616FBCF}" destId="{57234682-9236-40D8-ABC2-A78DED820858}" srcOrd="2" destOrd="0" presId="urn:microsoft.com/office/officeart/2008/layout/LinedList"/>
    <dgm:cxn modelId="{40CF2797-6899-42E8-91BB-45D01E536196}" type="presParOf" srcId="{BED74B29-9C95-456B-9DC9-EEA41DBE3FEA}" destId="{8BD13800-490C-4E29-A50F-FAB39D8F0277}" srcOrd="5" destOrd="0" presId="urn:microsoft.com/office/officeart/2008/layout/LinedList"/>
    <dgm:cxn modelId="{EEFFBD90-9005-46C8-B8BA-F15E64F90898}" type="presParOf" srcId="{BED74B29-9C95-456B-9DC9-EEA41DBE3FEA}" destId="{2E887E58-7A5C-4569-BB6C-EBEE40398281}" srcOrd="6" destOrd="0" presId="urn:microsoft.com/office/officeart/2008/layout/LinedList"/>
    <dgm:cxn modelId="{D3D0EB77-BE0E-48DF-87A6-2FB820DEDA52}" type="presParOf" srcId="{BED74B29-9C95-456B-9DC9-EEA41DBE3FEA}" destId="{DCAC2E1F-9B20-4686-87A2-89ABA27018A6}" srcOrd="7" destOrd="0" presId="urn:microsoft.com/office/officeart/2008/layout/LinedList"/>
    <dgm:cxn modelId="{D5F0EA63-B971-4110-A18A-66CCCA32D712}" type="presParOf" srcId="{DCAC2E1F-9B20-4686-87A2-89ABA27018A6}" destId="{D606FB96-EB03-4541-9492-4BC017F9809D}" srcOrd="0" destOrd="0" presId="urn:microsoft.com/office/officeart/2008/layout/LinedList"/>
    <dgm:cxn modelId="{875B1E66-8640-4294-B586-661371E800ED}" type="presParOf" srcId="{DCAC2E1F-9B20-4686-87A2-89ABA27018A6}" destId="{1DB6474F-7B48-4EEC-92D6-AE791760B7C3}" srcOrd="1" destOrd="0" presId="urn:microsoft.com/office/officeart/2008/layout/LinedList"/>
    <dgm:cxn modelId="{38459B94-E362-428E-AC41-C29E77830FFD}" type="presParOf" srcId="{DCAC2E1F-9B20-4686-87A2-89ABA27018A6}" destId="{36C3A073-E0A8-4402-AE5F-5ACB9E6E8EDE}" srcOrd="2" destOrd="0" presId="urn:microsoft.com/office/officeart/2008/layout/LinedList"/>
    <dgm:cxn modelId="{94C6B82A-3862-492C-A022-730955C8F3DA}" type="presParOf" srcId="{BED74B29-9C95-456B-9DC9-EEA41DBE3FEA}" destId="{1671EF82-520F-4ACF-9149-DBAB2B758426}" srcOrd="8" destOrd="0" presId="urn:microsoft.com/office/officeart/2008/layout/LinedList"/>
    <dgm:cxn modelId="{2D4C122F-38D5-42A5-8FD5-4C064BA89359}" type="presParOf" srcId="{BED74B29-9C95-456B-9DC9-EEA41DBE3FEA}" destId="{C2EF987A-512A-4319-9BD8-DFDF80496A21}" srcOrd="9" destOrd="0" presId="urn:microsoft.com/office/officeart/2008/layout/LinedList"/>
    <dgm:cxn modelId="{2DAAAAF6-4647-4C93-996F-94C0F6AAC74E}" type="presParOf" srcId="{BED74B29-9C95-456B-9DC9-EEA41DBE3FEA}" destId="{1479F5A6-427B-4346-82DA-37FDDB56BF05}" srcOrd="10" destOrd="0" presId="urn:microsoft.com/office/officeart/2008/layout/LinedList"/>
    <dgm:cxn modelId="{86FD8206-28BD-4974-A3D3-02E2327C3524}" type="presParOf" srcId="{1479F5A6-427B-4346-82DA-37FDDB56BF05}" destId="{842FAF68-36F2-41FD-B747-F4D43CBFF7BD}" srcOrd="0" destOrd="0" presId="urn:microsoft.com/office/officeart/2008/layout/LinedList"/>
    <dgm:cxn modelId="{1DF16A7B-67DF-4DD7-8109-6CD0BE50FDF6}" type="presParOf" srcId="{1479F5A6-427B-4346-82DA-37FDDB56BF05}" destId="{81029C2D-56AF-45E2-9F90-A55D96CDC76E}" srcOrd="1" destOrd="0" presId="urn:microsoft.com/office/officeart/2008/layout/LinedList"/>
    <dgm:cxn modelId="{E6AC0F2F-9C76-4382-A2E4-030CCF9350DC}" type="presParOf" srcId="{1479F5A6-427B-4346-82DA-37FDDB56BF05}" destId="{3B032AE8-5769-42F2-B0B1-E3F1B56313B4}" srcOrd="2" destOrd="0" presId="urn:microsoft.com/office/officeart/2008/layout/LinedList"/>
    <dgm:cxn modelId="{4EDE4BCC-7349-4AA4-B898-64B848951045}" type="presParOf" srcId="{BED74B29-9C95-456B-9DC9-EEA41DBE3FEA}" destId="{C800F014-569F-4C60-9BBC-A69CAABB6DE9}" srcOrd="11" destOrd="0" presId="urn:microsoft.com/office/officeart/2008/layout/LinedList"/>
    <dgm:cxn modelId="{BD50A80C-ECD3-470C-9282-580DFAA39A3F}" type="presParOf" srcId="{BED74B29-9C95-456B-9DC9-EEA41DBE3FEA}" destId="{EE09534A-32BB-4BD3-A92D-6279E3F76EA9}" srcOrd="12" destOrd="0" presId="urn:microsoft.com/office/officeart/2008/layout/LinedList"/>
    <dgm:cxn modelId="{5CDCB5E4-AE33-4E3B-B751-0FC4353974B6}" type="presParOf" srcId="{BED74B29-9C95-456B-9DC9-EEA41DBE3FEA}" destId="{0DF6D661-EDE7-42E3-A1F6-40EF9AEB7B93}" srcOrd="13" destOrd="0" presId="urn:microsoft.com/office/officeart/2008/layout/LinedList"/>
    <dgm:cxn modelId="{48FCFDF1-A72A-4B6E-8653-969477F02D8E}" type="presParOf" srcId="{0DF6D661-EDE7-42E3-A1F6-40EF9AEB7B93}" destId="{4D2D99AB-A930-49B6-93CC-4D9647FC3A76}" srcOrd="0" destOrd="0" presId="urn:microsoft.com/office/officeart/2008/layout/LinedList"/>
    <dgm:cxn modelId="{8C9FD8E4-5A6D-44C3-B8FF-98BFEA31361C}" type="presParOf" srcId="{0DF6D661-EDE7-42E3-A1F6-40EF9AEB7B93}" destId="{AE58EAB4-45D1-4DDB-9E02-38163BB2083F}" srcOrd="1" destOrd="0" presId="urn:microsoft.com/office/officeart/2008/layout/LinedList"/>
    <dgm:cxn modelId="{2E85D0B5-D3A4-4E2B-B802-0A74D59A814A}" type="presParOf" srcId="{0DF6D661-EDE7-42E3-A1F6-40EF9AEB7B93}" destId="{8B1F4238-6366-4504-AB56-00887E6FD6AC}" srcOrd="2" destOrd="0" presId="urn:microsoft.com/office/officeart/2008/layout/LinedList"/>
    <dgm:cxn modelId="{03C543CB-6BE5-4686-B89C-E86320058EC1}" type="presParOf" srcId="{BED74B29-9C95-456B-9DC9-EEA41DBE3FEA}" destId="{6370EF5B-6829-4A0B-BEC7-2A22345E06B1}" srcOrd="14" destOrd="0" presId="urn:microsoft.com/office/officeart/2008/layout/LinedList"/>
    <dgm:cxn modelId="{3A4C7581-6572-4037-BC5E-91B92EEC009F}" type="presParOf" srcId="{BED74B29-9C95-456B-9DC9-EEA41DBE3FEA}" destId="{D8E89054-4E48-4399-8CBE-7A5B3E491767}"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39FFFEA-32D9-4128-BC0E-7211903A4090}"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5A2817E6-482E-4A3E-9099-C6FE52502429}">
      <dgm:prSet/>
      <dgm:spPr/>
      <dgm:t>
        <a:bodyPr/>
        <a:lstStyle/>
        <a:p>
          <a:r>
            <a:rPr lang="en-US" baseline="0">
              <a:latin typeface="Aptos" panose="020B0004020202020204" pitchFamily="34" charset="0"/>
            </a:rPr>
            <a:t>So-called “cold fusion” from 1989 was not, in fact, fusion</a:t>
          </a:r>
          <a:endParaRPr lang="en-US">
            <a:latin typeface="Aptos" panose="020B0004020202020204" pitchFamily="34" charset="0"/>
          </a:endParaRPr>
        </a:p>
      </dgm:t>
    </dgm:pt>
    <dgm:pt modelId="{FCB4406A-2030-4899-BDEB-CAE51FB1607B}" type="parTrans" cxnId="{1E4DF81A-8C0A-4C3A-B1AB-FD5AD6B6EA35}">
      <dgm:prSet/>
      <dgm:spPr/>
      <dgm:t>
        <a:bodyPr/>
        <a:lstStyle/>
        <a:p>
          <a:endParaRPr lang="en-US"/>
        </a:p>
      </dgm:t>
    </dgm:pt>
    <dgm:pt modelId="{3A468ECD-4F9D-4084-817A-0F973FD34DD5}" type="sibTrans" cxnId="{1E4DF81A-8C0A-4C3A-B1AB-FD5AD6B6EA35}">
      <dgm:prSet/>
      <dgm:spPr/>
      <dgm:t>
        <a:bodyPr/>
        <a:lstStyle/>
        <a:p>
          <a:endParaRPr lang="en-US"/>
        </a:p>
      </dgm:t>
    </dgm:pt>
    <dgm:pt modelId="{055C9B5F-7F6A-4381-B2FC-8FDE05EFC4AB}">
      <dgm:prSet/>
      <dgm:spPr/>
      <dgm:t>
        <a:bodyPr/>
        <a:lstStyle/>
        <a:p>
          <a:r>
            <a:rPr lang="en-US" baseline="0" dirty="0">
              <a:latin typeface="Aptos" panose="020B0004020202020204" pitchFamily="34" charset="0"/>
            </a:rPr>
            <a:t>DOE’s National Ignition Facility at Lawrence Livermore National Laboratory uses 192 laser beams aligning on a pea-sized target</a:t>
          </a:r>
          <a:endParaRPr lang="en-US" dirty="0">
            <a:latin typeface="Aptos" panose="020B0004020202020204" pitchFamily="34" charset="0"/>
          </a:endParaRPr>
        </a:p>
      </dgm:t>
    </dgm:pt>
    <dgm:pt modelId="{5910DCF3-71D6-4F23-BBDA-6F344248E6DC}" type="parTrans" cxnId="{EE5FA7A6-52A2-44CA-A73F-0343BDD0679A}">
      <dgm:prSet/>
      <dgm:spPr/>
      <dgm:t>
        <a:bodyPr/>
        <a:lstStyle/>
        <a:p>
          <a:endParaRPr lang="en-US"/>
        </a:p>
      </dgm:t>
    </dgm:pt>
    <dgm:pt modelId="{2FD3A0E5-B0EB-44AB-B641-C40FE72B5645}" type="sibTrans" cxnId="{EE5FA7A6-52A2-44CA-A73F-0343BDD0679A}">
      <dgm:prSet/>
      <dgm:spPr/>
      <dgm:t>
        <a:bodyPr/>
        <a:lstStyle/>
        <a:p>
          <a:endParaRPr lang="en-US"/>
        </a:p>
      </dgm:t>
    </dgm:pt>
    <dgm:pt modelId="{C51900FE-4DF4-403C-9C20-369FEF65D03C}">
      <dgm:prSet/>
      <dgm:spPr/>
      <dgm:t>
        <a:bodyPr/>
        <a:lstStyle/>
        <a:p>
          <a:r>
            <a:rPr lang="en-US" baseline="0" dirty="0">
              <a:latin typeface="Aptos" panose="020B0004020202020204" pitchFamily="34" charset="0"/>
            </a:rPr>
            <a:t>December 2022, at LLNL, a fusion reaction produced more energy than was required to initiate the fusion reaction; this only accounts for the energy within the lasers, not the energy needed to form the laser beams themselves</a:t>
          </a:r>
          <a:endParaRPr lang="en-US" dirty="0">
            <a:latin typeface="Aptos" panose="020B0004020202020204" pitchFamily="34" charset="0"/>
          </a:endParaRPr>
        </a:p>
      </dgm:t>
    </dgm:pt>
    <dgm:pt modelId="{87EF075B-A3CD-4566-B701-34BFAC711EB9}" type="parTrans" cxnId="{8A29F3D1-8889-4D29-B0D4-F92B82183253}">
      <dgm:prSet/>
      <dgm:spPr/>
      <dgm:t>
        <a:bodyPr/>
        <a:lstStyle/>
        <a:p>
          <a:endParaRPr lang="en-US"/>
        </a:p>
      </dgm:t>
    </dgm:pt>
    <dgm:pt modelId="{07CB9B56-018C-4F32-A863-963A8C25A4C3}" type="sibTrans" cxnId="{8A29F3D1-8889-4D29-B0D4-F92B82183253}">
      <dgm:prSet/>
      <dgm:spPr/>
      <dgm:t>
        <a:bodyPr/>
        <a:lstStyle/>
        <a:p>
          <a:endParaRPr lang="en-US"/>
        </a:p>
      </dgm:t>
    </dgm:pt>
    <dgm:pt modelId="{D9BFA509-BDDB-49B4-9F3E-73368AC4B13C}" type="pres">
      <dgm:prSet presAssocID="{539FFFEA-32D9-4128-BC0E-7211903A4090}" presName="vert0" presStyleCnt="0">
        <dgm:presLayoutVars>
          <dgm:dir/>
          <dgm:animOne val="branch"/>
          <dgm:animLvl val="lvl"/>
        </dgm:presLayoutVars>
      </dgm:prSet>
      <dgm:spPr/>
    </dgm:pt>
    <dgm:pt modelId="{1E3528C8-EE51-414F-A5D5-72395A8F9559}" type="pres">
      <dgm:prSet presAssocID="{5A2817E6-482E-4A3E-9099-C6FE52502429}" presName="thickLine" presStyleLbl="alignNode1" presStyleIdx="0" presStyleCnt="3"/>
      <dgm:spPr/>
    </dgm:pt>
    <dgm:pt modelId="{A510F673-F130-49BB-8B81-1BA930452072}" type="pres">
      <dgm:prSet presAssocID="{5A2817E6-482E-4A3E-9099-C6FE52502429}" presName="horz1" presStyleCnt="0"/>
      <dgm:spPr/>
    </dgm:pt>
    <dgm:pt modelId="{D671B2EF-8F10-4DE9-848F-38B9E2EF6521}" type="pres">
      <dgm:prSet presAssocID="{5A2817E6-482E-4A3E-9099-C6FE52502429}" presName="tx1" presStyleLbl="revTx" presStyleIdx="0" presStyleCnt="3"/>
      <dgm:spPr/>
    </dgm:pt>
    <dgm:pt modelId="{47E265F3-EC87-42D9-ABD0-3DE1A11E6DA4}" type="pres">
      <dgm:prSet presAssocID="{5A2817E6-482E-4A3E-9099-C6FE52502429}" presName="vert1" presStyleCnt="0"/>
      <dgm:spPr/>
    </dgm:pt>
    <dgm:pt modelId="{ED2CCF4B-11D9-4C1F-BE9B-EA4DF20BB9FD}" type="pres">
      <dgm:prSet presAssocID="{055C9B5F-7F6A-4381-B2FC-8FDE05EFC4AB}" presName="thickLine" presStyleLbl="alignNode1" presStyleIdx="1" presStyleCnt="3"/>
      <dgm:spPr/>
    </dgm:pt>
    <dgm:pt modelId="{38F5A7A0-86EB-4014-8203-FCD7F1236FEC}" type="pres">
      <dgm:prSet presAssocID="{055C9B5F-7F6A-4381-B2FC-8FDE05EFC4AB}" presName="horz1" presStyleCnt="0"/>
      <dgm:spPr/>
    </dgm:pt>
    <dgm:pt modelId="{243D9FEC-5275-4D04-9B3B-26015AF202AD}" type="pres">
      <dgm:prSet presAssocID="{055C9B5F-7F6A-4381-B2FC-8FDE05EFC4AB}" presName="tx1" presStyleLbl="revTx" presStyleIdx="1" presStyleCnt="3"/>
      <dgm:spPr/>
    </dgm:pt>
    <dgm:pt modelId="{F994F2DF-837A-4408-A64E-FDFF07211F89}" type="pres">
      <dgm:prSet presAssocID="{055C9B5F-7F6A-4381-B2FC-8FDE05EFC4AB}" presName="vert1" presStyleCnt="0"/>
      <dgm:spPr/>
    </dgm:pt>
    <dgm:pt modelId="{02B26A8B-8FFA-4161-8AA7-3ECBD268D802}" type="pres">
      <dgm:prSet presAssocID="{C51900FE-4DF4-403C-9C20-369FEF65D03C}" presName="thickLine" presStyleLbl="alignNode1" presStyleIdx="2" presStyleCnt="3"/>
      <dgm:spPr/>
    </dgm:pt>
    <dgm:pt modelId="{E34CD091-477B-4725-85EA-2BEC21C51047}" type="pres">
      <dgm:prSet presAssocID="{C51900FE-4DF4-403C-9C20-369FEF65D03C}" presName="horz1" presStyleCnt="0"/>
      <dgm:spPr/>
    </dgm:pt>
    <dgm:pt modelId="{523B9D37-0326-4E36-8653-C63D4EB13D20}" type="pres">
      <dgm:prSet presAssocID="{C51900FE-4DF4-403C-9C20-369FEF65D03C}" presName="tx1" presStyleLbl="revTx" presStyleIdx="2" presStyleCnt="3"/>
      <dgm:spPr/>
    </dgm:pt>
    <dgm:pt modelId="{183EBB3D-5266-48B3-BA19-E538E7BFE721}" type="pres">
      <dgm:prSet presAssocID="{C51900FE-4DF4-403C-9C20-369FEF65D03C}" presName="vert1" presStyleCnt="0"/>
      <dgm:spPr/>
    </dgm:pt>
  </dgm:ptLst>
  <dgm:cxnLst>
    <dgm:cxn modelId="{1E4DF81A-8C0A-4C3A-B1AB-FD5AD6B6EA35}" srcId="{539FFFEA-32D9-4128-BC0E-7211903A4090}" destId="{5A2817E6-482E-4A3E-9099-C6FE52502429}" srcOrd="0" destOrd="0" parTransId="{FCB4406A-2030-4899-BDEB-CAE51FB1607B}" sibTransId="{3A468ECD-4F9D-4084-817A-0F973FD34DD5}"/>
    <dgm:cxn modelId="{3434E491-BE76-4301-8E6D-7B20D6D5D83E}" type="presOf" srcId="{5A2817E6-482E-4A3E-9099-C6FE52502429}" destId="{D671B2EF-8F10-4DE9-848F-38B9E2EF6521}" srcOrd="0" destOrd="0" presId="urn:microsoft.com/office/officeart/2008/layout/LinedList"/>
    <dgm:cxn modelId="{EE5FA7A6-52A2-44CA-A73F-0343BDD0679A}" srcId="{539FFFEA-32D9-4128-BC0E-7211903A4090}" destId="{055C9B5F-7F6A-4381-B2FC-8FDE05EFC4AB}" srcOrd="1" destOrd="0" parTransId="{5910DCF3-71D6-4F23-BBDA-6F344248E6DC}" sibTransId="{2FD3A0E5-B0EB-44AB-B641-C40FE72B5645}"/>
    <dgm:cxn modelId="{B7BA7EBB-5855-426B-870B-03EECF787BD4}" type="presOf" srcId="{055C9B5F-7F6A-4381-B2FC-8FDE05EFC4AB}" destId="{243D9FEC-5275-4D04-9B3B-26015AF202AD}" srcOrd="0" destOrd="0" presId="urn:microsoft.com/office/officeart/2008/layout/LinedList"/>
    <dgm:cxn modelId="{8A29F3D1-8889-4D29-B0D4-F92B82183253}" srcId="{539FFFEA-32D9-4128-BC0E-7211903A4090}" destId="{C51900FE-4DF4-403C-9C20-369FEF65D03C}" srcOrd="2" destOrd="0" parTransId="{87EF075B-A3CD-4566-B701-34BFAC711EB9}" sibTransId="{07CB9B56-018C-4F32-A863-963A8C25A4C3}"/>
    <dgm:cxn modelId="{6A305FE8-8C9E-4337-B9B5-F4DADBF9B3A3}" type="presOf" srcId="{539FFFEA-32D9-4128-BC0E-7211903A4090}" destId="{D9BFA509-BDDB-49B4-9F3E-73368AC4B13C}" srcOrd="0" destOrd="0" presId="urn:microsoft.com/office/officeart/2008/layout/LinedList"/>
    <dgm:cxn modelId="{8B20D7F1-778E-4E92-B2A0-0C5E5093FBB9}" type="presOf" srcId="{C51900FE-4DF4-403C-9C20-369FEF65D03C}" destId="{523B9D37-0326-4E36-8653-C63D4EB13D20}" srcOrd="0" destOrd="0" presId="urn:microsoft.com/office/officeart/2008/layout/LinedList"/>
    <dgm:cxn modelId="{2D645109-CA8D-4085-8351-C5446B24F368}" type="presParOf" srcId="{D9BFA509-BDDB-49B4-9F3E-73368AC4B13C}" destId="{1E3528C8-EE51-414F-A5D5-72395A8F9559}" srcOrd="0" destOrd="0" presId="urn:microsoft.com/office/officeart/2008/layout/LinedList"/>
    <dgm:cxn modelId="{86A98502-F642-42AC-B691-AD0DB44222C9}" type="presParOf" srcId="{D9BFA509-BDDB-49B4-9F3E-73368AC4B13C}" destId="{A510F673-F130-49BB-8B81-1BA930452072}" srcOrd="1" destOrd="0" presId="urn:microsoft.com/office/officeart/2008/layout/LinedList"/>
    <dgm:cxn modelId="{59CE1D51-9D49-47BF-BE67-B018AB62AC09}" type="presParOf" srcId="{A510F673-F130-49BB-8B81-1BA930452072}" destId="{D671B2EF-8F10-4DE9-848F-38B9E2EF6521}" srcOrd="0" destOrd="0" presId="urn:microsoft.com/office/officeart/2008/layout/LinedList"/>
    <dgm:cxn modelId="{5615E1F9-F3A6-4DBE-A9E7-38021A25C4E9}" type="presParOf" srcId="{A510F673-F130-49BB-8B81-1BA930452072}" destId="{47E265F3-EC87-42D9-ABD0-3DE1A11E6DA4}" srcOrd="1" destOrd="0" presId="urn:microsoft.com/office/officeart/2008/layout/LinedList"/>
    <dgm:cxn modelId="{A17EDBEB-5E04-4975-876D-7D2066E219E9}" type="presParOf" srcId="{D9BFA509-BDDB-49B4-9F3E-73368AC4B13C}" destId="{ED2CCF4B-11D9-4C1F-BE9B-EA4DF20BB9FD}" srcOrd="2" destOrd="0" presId="urn:microsoft.com/office/officeart/2008/layout/LinedList"/>
    <dgm:cxn modelId="{69B29439-F7B9-4B57-B1BE-80FE05E7EF75}" type="presParOf" srcId="{D9BFA509-BDDB-49B4-9F3E-73368AC4B13C}" destId="{38F5A7A0-86EB-4014-8203-FCD7F1236FEC}" srcOrd="3" destOrd="0" presId="urn:microsoft.com/office/officeart/2008/layout/LinedList"/>
    <dgm:cxn modelId="{70124417-F08F-4B10-A9FE-26CC712F69B4}" type="presParOf" srcId="{38F5A7A0-86EB-4014-8203-FCD7F1236FEC}" destId="{243D9FEC-5275-4D04-9B3B-26015AF202AD}" srcOrd="0" destOrd="0" presId="urn:microsoft.com/office/officeart/2008/layout/LinedList"/>
    <dgm:cxn modelId="{9DA2CED1-3D47-4D3A-9DB4-735F148AFB70}" type="presParOf" srcId="{38F5A7A0-86EB-4014-8203-FCD7F1236FEC}" destId="{F994F2DF-837A-4408-A64E-FDFF07211F89}" srcOrd="1" destOrd="0" presId="urn:microsoft.com/office/officeart/2008/layout/LinedList"/>
    <dgm:cxn modelId="{146593F9-F222-444F-AF59-C6989E15789A}" type="presParOf" srcId="{D9BFA509-BDDB-49B4-9F3E-73368AC4B13C}" destId="{02B26A8B-8FFA-4161-8AA7-3ECBD268D802}" srcOrd="4" destOrd="0" presId="urn:microsoft.com/office/officeart/2008/layout/LinedList"/>
    <dgm:cxn modelId="{AA1D4464-C5CE-453B-91E7-B5A0651E3953}" type="presParOf" srcId="{D9BFA509-BDDB-49B4-9F3E-73368AC4B13C}" destId="{E34CD091-477B-4725-85EA-2BEC21C51047}" srcOrd="5" destOrd="0" presId="urn:microsoft.com/office/officeart/2008/layout/LinedList"/>
    <dgm:cxn modelId="{BA0A79DF-E79F-4E67-9365-ADBF028D4916}" type="presParOf" srcId="{E34CD091-477B-4725-85EA-2BEC21C51047}" destId="{523B9D37-0326-4E36-8653-C63D4EB13D20}" srcOrd="0" destOrd="0" presId="urn:microsoft.com/office/officeart/2008/layout/LinedList"/>
    <dgm:cxn modelId="{915EC7C5-4FA6-40D0-B7A6-BBD5E2787E82}" type="presParOf" srcId="{E34CD091-477B-4725-85EA-2BEC21C51047}" destId="{183EBB3D-5266-48B3-BA19-E538E7BFE72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07E4C-9E7E-41FC-BED6-0C4870C31482}">
      <dsp:nvSpPr>
        <dsp:cNvPr id="0" name=""/>
        <dsp:cNvSpPr/>
      </dsp:nvSpPr>
      <dsp:spPr>
        <a:xfrm>
          <a:off x="0" y="80813"/>
          <a:ext cx="5157787" cy="83537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Small nuclei combined to form one large nucleus</a:t>
          </a:r>
        </a:p>
      </dsp:txBody>
      <dsp:txXfrm>
        <a:off x="40780" y="121593"/>
        <a:ext cx="5076227" cy="753819"/>
      </dsp:txXfrm>
    </dsp:sp>
    <dsp:sp modelId="{97AC9C37-8DFE-4044-B265-0324B5885A09}">
      <dsp:nvSpPr>
        <dsp:cNvPr id="0" name=""/>
        <dsp:cNvSpPr/>
      </dsp:nvSpPr>
      <dsp:spPr>
        <a:xfrm>
          <a:off x="0" y="976673"/>
          <a:ext cx="5157787" cy="835379"/>
        </a:xfrm>
        <a:prstGeom prst="roundRect">
          <a:avLst/>
        </a:prstGeom>
        <a:solidFill>
          <a:schemeClr val="accent4">
            <a:hueOff val="-599343"/>
            <a:satOff val="-24632"/>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Requires immense amounts of energy to start and sustain</a:t>
          </a:r>
        </a:p>
      </dsp:txBody>
      <dsp:txXfrm>
        <a:off x="40780" y="1017453"/>
        <a:ext cx="5076227" cy="753819"/>
      </dsp:txXfrm>
    </dsp:sp>
    <dsp:sp modelId="{2FE3F3B3-76D2-4DBD-ADBE-80646FDCADB0}">
      <dsp:nvSpPr>
        <dsp:cNvPr id="0" name=""/>
        <dsp:cNvSpPr/>
      </dsp:nvSpPr>
      <dsp:spPr>
        <a:xfrm>
          <a:off x="0" y="1872534"/>
          <a:ext cx="5157787" cy="835379"/>
        </a:xfrm>
        <a:prstGeom prst="roundRect">
          <a:avLst/>
        </a:prstGeom>
        <a:solidFill>
          <a:schemeClr val="accent4">
            <a:hueOff val="-1198686"/>
            <a:satOff val="-49264"/>
            <a:lumOff val="1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Process in the core of stars</a:t>
          </a:r>
        </a:p>
      </dsp:txBody>
      <dsp:txXfrm>
        <a:off x="40780" y="1913314"/>
        <a:ext cx="5076227" cy="753819"/>
      </dsp:txXfrm>
    </dsp:sp>
    <dsp:sp modelId="{48DE5528-E9DA-481F-933C-410A48D536ED}">
      <dsp:nvSpPr>
        <dsp:cNvPr id="0" name=""/>
        <dsp:cNvSpPr/>
      </dsp:nvSpPr>
      <dsp:spPr>
        <a:xfrm>
          <a:off x="0" y="2768394"/>
          <a:ext cx="5157787" cy="835379"/>
        </a:xfrm>
        <a:prstGeom prst="roundRect">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Currently only a laboratory process</a:t>
          </a:r>
        </a:p>
      </dsp:txBody>
      <dsp:txXfrm>
        <a:off x="40780" y="2809174"/>
        <a:ext cx="5076227" cy="7538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68A34-DE7A-4E90-BE74-1A01446D3741}">
      <dsp:nvSpPr>
        <dsp:cNvPr id="0" name=""/>
        <dsp:cNvSpPr/>
      </dsp:nvSpPr>
      <dsp:spPr>
        <a:xfrm>
          <a:off x="0" y="0"/>
          <a:ext cx="10515600" cy="140196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u="none" kern="1200" baseline="0" dirty="0"/>
            <a:t>Three Mile Island</a:t>
          </a:r>
          <a:endParaRPr lang="en-US" sz="1600" u="none" kern="1200" dirty="0"/>
        </a:p>
        <a:p>
          <a:pPr marL="114300" lvl="1" indent="-114300" algn="l" defTabSz="533400">
            <a:lnSpc>
              <a:spcPct val="90000"/>
            </a:lnSpc>
            <a:spcBef>
              <a:spcPct val="0"/>
            </a:spcBef>
            <a:spcAft>
              <a:spcPct val="15000"/>
            </a:spcAft>
            <a:buChar char="•"/>
          </a:pPr>
          <a:r>
            <a:rPr lang="en-US" sz="1200" kern="1200" dirty="0"/>
            <a:t>Pressurized Water Reactors</a:t>
          </a:r>
        </a:p>
        <a:p>
          <a:pPr marL="114300" lvl="1" indent="-114300" algn="l" defTabSz="533400">
            <a:lnSpc>
              <a:spcPct val="90000"/>
            </a:lnSpc>
            <a:spcBef>
              <a:spcPct val="0"/>
            </a:spcBef>
            <a:spcAft>
              <a:spcPct val="15000"/>
            </a:spcAft>
            <a:buChar char="•"/>
          </a:pPr>
          <a:r>
            <a:rPr lang="en-US" sz="1200" kern="1200" dirty="0"/>
            <a:t>Cooling malfunction caused part of the core in Reactor 2 to melt.</a:t>
          </a:r>
        </a:p>
        <a:p>
          <a:pPr marL="114300" lvl="1" indent="-114300" algn="l" defTabSz="533400">
            <a:lnSpc>
              <a:spcPct val="90000"/>
            </a:lnSpc>
            <a:spcBef>
              <a:spcPct val="0"/>
            </a:spcBef>
            <a:spcAft>
              <a:spcPct val="15000"/>
            </a:spcAft>
            <a:buChar char="•"/>
          </a:pPr>
          <a:r>
            <a:rPr lang="en-US" sz="1200" kern="1200" dirty="0"/>
            <a:t>Some radioactive gas was released; health studies indicated it was not enough to cause adverse health effects.</a:t>
          </a:r>
        </a:p>
      </dsp:txBody>
      <dsp:txXfrm>
        <a:off x="2243316" y="0"/>
        <a:ext cx="8272283" cy="1401960"/>
      </dsp:txXfrm>
    </dsp:sp>
    <dsp:sp modelId="{46EDCE62-3D3C-412D-A81E-FB000682D40C}">
      <dsp:nvSpPr>
        <dsp:cNvPr id="0" name=""/>
        <dsp:cNvSpPr/>
      </dsp:nvSpPr>
      <dsp:spPr>
        <a:xfrm>
          <a:off x="140196" y="140196"/>
          <a:ext cx="2103120" cy="112156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9B4C75-D940-431A-89FB-95E48C2A3CDF}">
      <dsp:nvSpPr>
        <dsp:cNvPr id="0" name=""/>
        <dsp:cNvSpPr/>
      </dsp:nvSpPr>
      <dsp:spPr>
        <a:xfrm>
          <a:off x="0" y="1542157"/>
          <a:ext cx="10515600" cy="1401960"/>
        </a:xfrm>
        <a:prstGeom prst="roundRect">
          <a:avLst>
            <a:gd name="adj" fmla="val 10000"/>
          </a:avLst>
        </a:prstGeom>
        <a:solidFill>
          <a:schemeClr val="accent4">
            <a:hueOff val="-899014"/>
            <a:satOff val="-36948"/>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Chernobyl</a:t>
          </a:r>
          <a:endParaRPr lang="en-US" sz="1600" kern="1200"/>
        </a:p>
        <a:p>
          <a:pPr marL="114300" lvl="1" indent="-114300" algn="l" defTabSz="533400">
            <a:lnSpc>
              <a:spcPct val="90000"/>
            </a:lnSpc>
            <a:spcBef>
              <a:spcPct val="0"/>
            </a:spcBef>
            <a:spcAft>
              <a:spcPct val="15000"/>
            </a:spcAft>
            <a:buChar char="•"/>
          </a:pPr>
          <a:r>
            <a:rPr lang="en-US" sz="1200" kern="1200"/>
            <a:t>Engineers were testing low power threshold of reactor Number Four.</a:t>
          </a:r>
        </a:p>
        <a:p>
          <a:pPr marL="114300" lvl="1" indent="-114300" algn="l" defTabSz="533400">
            <a:lnSpc>
              <a:spcPct val="90000"/>
            </a:lnSpc>
            <a:spcBef>
              <a:spcPct val="0"/>
            </a:spcBef>
            <a:spcAft>
              <a:spcPct val="15000"/>
            </a:spcAft>
            <a:buChar char="•"/>
          </a:pPr>
          <a:r>
            <a:rPr lang="en-US" sz="1200" kern="1200"/>
            <a:t>Reactor went out of control.</a:t>
          </a:r>
        </a:p>
        <a:p>
          <a:pPr marL="114300" lvl="1" indent="-114300" algn="l" defTabSz="533400">
            <a:lnSpc>
              <a:spcPct val="90000"/>
            </a:lnSpc>
            <a:spcBef>
              <a:spcPct val="0"/>
            </a:spcBef>
            <a:spcAft>
              <a:spcPct val="15000"/>
            </a:spcAft>
            <a:buChar char="•"/>
          </a:pPr>
          <a:r>
            <a:rPr lang="en-US" sz="1200" kern="1200"/>
            <a:t>Resulting excessive heat generated hydrogen gas, led to an explosion and breach of the reactor building.</a:t>
          </a:r>
        </a:p>
      </dsp:txBody>
      <dsp:txXfrm>
        <a:off x="2243316" y="1542157"/>
        <a:ext cx="8272283" cy="1401960"/>
      </dsp:txXfrm>
    </dsp:sp>
    <dsp:sp modelId="{52A8E413-B81C-46AF-850B-D3F03252DFD9}">
      <dsp:nvSpPr>
        <dsp:cNvPr id="0" name=""/>
        <dsp:cNvSpPr/>
      </dsp:nvSpPr>
      <dsp:spPr>
        <a:xfrm>
          <a:off x="140196" y="1682353"/>
          <a:ext cx="2103120" cy="1121568"/>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42057" b="-1394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3B1B0-A131-4B13-BFD4-62203659ED3B}">
      <dsp:nvSpPr>
        <dsp:cNvPr id="0" name=""/>
        <dsp:cNvSpPr/>
      </dsp:nvSpPr>
      <dsp:spPr>
        <a:xfrm>
          <a:off x="0" y="3084314"/>
          <a:ext cx="10515600" cy="1401960"/>
        </a:xfrm>
        <a:prstGeom prst="roundRect">
          <a:avLst>
            <a:gd name="adj" fmla="val 10000"/>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baseline="0"/>
            <a:t>Fukushima</a:t>
          </a:r>
          <a:endParaRPr lang="en-US" sz="1600" kern="1200"/>
        </a:p>
        <a:p>
          <a:pPr marL="114300" lvl="1" indent="-114300" algn="l" defTabSz="533400">
            <a:lnSpc>
              <a:spcPct val="90000"/>
            </a:lnSpc>
            <a:spcBef>
              <a:spcPct val="0"/>
            </a:spcBef>
            <a:spcAft>
              <a:spcPct val="15000"/>
            </a:spcAft>
            <a:buChar char="•"/>
          </a:pPr>
          <a:r>
            <a:rPr lang="en-US" sz="1200" kern="1200"/>
            <a:t>Earthquake with magnitude 9.0 led to a tsunami near the east coast of Honshu, the main island of Japan.</a:t>
          </a:r>
        </a:p>
        <a:p>
          <a:pPr marL="114300" lvl="1" indent="-114300" algn="l" defTabSz="533400">
            <a:lnSpc>
              <a:spcPct val="90000"/>
            </a:lnSpc>
            <a:spcBef>
              <a:spcPct val="0"/>
            </a:spcBef>
            <a:spcAft>
              <a:spcPct val="15000"/>
            </a:spcAft>
            <a:buChar char="•"/>
          </a:pPr>
          <a:r>
            <a:rPr lang="en-US" sz="1200" kern="1200"/>
            <a:t>The tsunami overwhelmed the power plant, which is situated on the shoreline, and power went out.</a:t>
          </a:r>
        </a:p>
        <a:p>
          <a:pPr marL="114300" lvl="1" indent="-114300" algn="l" defTabSz="533400">
            <a:lnSpc>
              <a:spcPct val="90000"/>
            </a:lnSpc>
            <a:spcBef>
              <a:spcPct val="0"/>
            </a:spcBef>
            <a:spcAft>
              <a:spcPct val="15000"/>
            </a:spcAft>
            <a:buChar char="•"/>
          </a:pPr>
          <a:r>
            <a:rPr lang="en-US" sz="1200" kern="1200"/>
            <a:t>Backup generators were in the lower levels of the power plant, and these were lost when the lower level was flooded.</a:t>
          </a:r>
        </a:p>
        <a:p>
          <a:pPr marL="114300" lvl="1" indent="-114300" algn="l" defTabSz="533400">
            <a:lnSpc>
              <a:spcPct val="90000"/>
            </a:lnSpc>
            <a:spcBef>
              <a:spcPct val="0"/>
            </a:spcBef>
            <a:spcAft>
              <a:spcPct val="15000"/>
            </a:spcAft>
            <a:buChar char="•"/>
          </a:pPr>
          <a:r>
            <a:rPr lang="en-US" sz="1200" kern="1200"/>
            <a:t>The loss of backup power led to overheating and partial meltdown in three of the four reactors. Chemical explosions soon followed which breached the reactor buildings and allowed radioactive material to escape.</a:t>
          </a:r>
        </a:p>
      </dsp:txBody>
      <dsp:txXfrm>
        <a:off x="2243316" y="3084314"/>
        <a:ext cx="8272283" cy="1401960"/>
      </dsp:txXfrm>
    </dsp:sp>
    <dsp:sp modelId="{8B4C9CF3-1F44-4EF7-9472-59E6C299CA8F}">
      <dsp:nvSpPr>
        <dsp:cNvPr id="0" name=""/>
        <dsp:cNvSpPr/>
      </dsp:nvSpPr>
      <dsp:spPr>
        <a:xfrm>
          <a:off x="140196" y="3224510"/>
          <a:ext cx="2103120" cy="112156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DBB6D-D0A4-469B-88F1-68DBBB1B3D88}">
      <dsp:nvSpPr>
        <dsp:cNvPr id="0" name=""/>
        <dsp:cNvSpPr/>
      </dsp:nvSpPr>
      <dsp:spPr>
        <a:xfrm>
          <a:off x="0" y="83117"/>
          <a:ext cx="5183188" cy="834228"/>
        </a:xfrm>
        <a:prstGeom prst="roundRect">
          <a:avLst/>
        </a:prstGeom>
        <a:solidFill>
          <a:srgbClr val="62A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Large nuclei split into smaller nuclei</a:t>
          </a:r>
        </a:p>
      </dsp:txBody>
      <dsp:txXfrm>
        <a:off x="40724" y="123841"/>
        <a:ext cx="5101740" cy="752780"/>
      </dsp:txXfrm>
    </dsp:sp>
    <dsp:sp modelId="{95610394-20B3-49A3-A0EA-A70450637E11}">
      <dsp:nvSpPr>
        <dsp:cNvPr id="0" name=""/>
        <dsp:cNvSpPr/>
      </dsp:nvSpPr>
      <dsp:spPr>
        <a:xfrm>
          <a:off x="0" y="977825"/>
          <a:ext cx="5183188" cy="834228"/>
        </a:xfrm>
        <a:prstGeom prst="roundRect">
          <a:avLst/>
        </a:prstGeom>
        <a:solidFill>
          <a:srgbClr val="379E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Requires a critical mass to sustain the reaction</a:t>
          </a:r>
        </a:p>
      </dsp:txBody>
      <dsp:txXfrm>
        <a:off x="40724" y="1018549"/>
        <a:ext cx="5101740" cy="752780"/>
      </dsp:txXfrm>
    </dsp:sp>
    <dsp:sp modelId="{CC0EA62D-E489-4772-89F1-1496F5B5211C}">
      <dsp:nvSpPr>
        <dsp:cNvPr id="0" name=""/>
        <dsp:cNvSpPr/>
      </dsp:nvSpPr>
      <dsp:spPr>
        <a:xfrm>
          <a:off x="0" y="1872534"/>
          <a:ext cx="5183188" cy="834228"/>
        </a:xfrm>
        <a:prstGeom prst="roundRect">
          <a:avLst/>
        </a:prstGeom>
        <a:solidFill>
          <a:srgbClr val="177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Process used in Naval vessels as well as nuclear power plants</a:t>
          </a:r>
        </a:p>
      </dsp:txBody>
      <dsp:txXfrm>
        <a:off x="40724" y="1913258"/>
        <a:ext cx="5101740" cy="752780"/>
      </dsp:txXfrm>
    </dsp:sp>
    <dsp:sp modelId="{D15F5E79-574A-4EDD-8DD9-28AD0AC025CA}">
      <dsp:nvSpPr>
        <dsp:cNvPr id="0" name=""/>
        <dsp:cNvSpPr/>
      </dsp:nvSpPr>
      <dsp:spPr>
        <a:xfrm>
          <a:off x="0" y="2767242"/>
          <a:ext cx="5183188" cy="834228"/>
        </a:xfrm>
        <a:prstGeom prst="roundRect">
          <a:avLst/>
        </a:prstGeom>
        <a:solidFill>
          <a:schemeClr val="accent3">
            <a:hueOff val="40702"/>
            <a:satOff val="0"/>
            <a:lumOff val="-27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Power plants use U-235</a:t>
          </a:r>
        </a:p>
      </dsp:txBody>
      <dsp:txXfrm>
        <a:off x="40724" y="2807966"/>
        <a:ext cx="5101740" cy="752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B2F47-A9DA-46DD-ABBA-24B3593BDA5E}">
      <dsp:nvSpPr>
        <dsp:cNvPr id="0" name=""/>
        <dsp:cNvSpPr/>
      </dsp:nvSpPr>
      <dsp:spPr>
        <a:xfrm rot="16200000">
          <a:off x="-1283595" y="1285440"/>
          <a:ext cx="4382072" cy="1811190"/>
        </a:xfrm>
        <a:prstGeom prst="flowChartManualOperati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ctr" anchorCtr="0">
          <a:noAutofit/>
        </a:bodyPr>
        <a:lstStyle/>
        <a:p>
          <a:pPr marL="0" lvl="0" indent="0" algn="ctr" defTabSz="977900">
            <a:lnSpc>
              <a:spcPct val="90000"/>
            </a:lnSpc>
            <a:spcBef>
              <a:spcPct val="0"/>
            </a:spcBef>
            <a:spcAft>
              <a:spcPct val="35000"/>
            </a:spcAft>
            <a:buNone/>
          </a:pPr>
          <a:r>
            <a:rPr lang="en-US" sz="2200" kern="1200" dirty="0"/>
            <a:t>No Air Pollution from Generation</a:t>
          </a:r>
        </a:p>
      </dsp:txBody>
      <dsp:txXfrm rot="5400000">
        <a:off x="1846" y="876413"/>
        <a:ext cx="1811190" cy="2629244"/>
      </dsp:txXfrm>
    </dsp:sp>
    <dsp:sp modelId="{06B5DABA-A2C1-4F35-B3C8-43AB961E0FB1}">
      <dsp:nvSpPr>
        <dsp:cNvPr id="0" name=""/>
        <dsp:cNvSpPr/>
      </dsp:nvSpPr>
      <dsp:spPr>
        <a:xfrm rot="16200000">
          <a:off x="663434" y="1285440"/>
          <a:ext cx="4382072" cy="1811190"/>
        </a:xfrm>
        <a:prstGeom prst="flowChartManualOperati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ctr" anchorCtr="0">
          <a:noAutofit/>
        </a:bodyPr>
        <a:lstStyle/>
        <a:p>
          <a:pPr marL="0" lvl="0" indent="0" algn="ctr" defTabSz="977900">
            <a:lnSpc>
              <a:spcPct val="90000"/>
            </a:lnSpc>
            <a:spcBef>
              <a:spcPct val="0"/>
            </a:spcBef>
            <a:spcAft>
              <a:spcPct val="35000"/>
            </a:spcAft>
            <a:buNone/>
          </a:pPr>
          <a:r>
            <a:rPr lang="en-US" sz="2200" kern="1200" dirty="0"/>
            <a:t>No Carbon Emissions from Generation</a:t>
          </a:r>
        </a:p>
      </dsp:txBody>
      <dsp:txXfrm rot="5400000">
        <a:off x="1948875" y="876413"/>
        <a:ext cx="1811190" cy="2629244"/>
      </dsp:txXfrm>
    </dsp:sp>
    <dsp:sp modelId="{9B325782-1350-4DD7-A08A-8C18D1F0C4D7}">
      <dsp:nvSpPr>
        <dsp:cNvPr id="0" name=""/>
        <dsp:cNvSpPr/>
      </dsp:nvSpPr>
      <dsp:spPr>
        <a:xfrm rot="16200000">
          <a:off x="2610463" y="1285440"/>
          <a:ext cx="4382072" cy="1811190"/>
        </a:xfrm>
        <a:prstGeom prst="flowChartManualOperati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t" anchorCtr="0">
          <a:noAutofit/>
        </a:bodyPr>
        <a:lstStyle/>
        <a:p>
          <a:pPr marL="0" lvl="0" indent="0" algn="l" defTabSz="977900">
            <a:lnSpc>
              <a:spcPct val="90000"/>
            </a:lnSpc>
            <a:spcBef>
              <a:spcPct val="0"/>
            </a:spcBef>
            <a:spcAft>
              <a:spcPct val="35000"/>
            </a:spcAft>
            <a:buNone/>
          </a:pPr>
          <a:r>
            <a:rPr lang="en-US" sz="2200" kern="1200" dirty="0"/>
            <a:t>High Energy Density in Uranium</a:t>
          </a:r>
        </a:p>
        <a:p>
          <a:pPr marL="171450" lvl="1" indent="-171450" algn="l" defTabSz="755650">
            <a:lnSpc>
              <a:spcPct val="90000"/>
            </a:lnSpc>
            <a:spcBef>
              <a:spcPct val="0"/>
            </a:spcBef>
            <a:spcAft>
              <a:spcPct val="15000"/>
            </a:spcAft>
            <a:buChar char="•"/>
          </a:pPr>
          <a:r>
            <a:rPr lang="en-US" sz="1700" kern="1200" dirty="0"/>
            <a:t>One fuel pellet = 1 ton coal</a:t>
          </a:r>
        </a:p>
      </dsp:txBody>
      <dsp:txXfrm rot="5400000">
        <a:off x="3895904" y="876413"/>
        <a:ext cx="1811190" cy="2629244"/>
      </dsp:txXfrm>
    </dsp:sp>
    <dsp:sp modelId="{1EF432D2-A241-46BF-B7E8-03B8B80B92D2}">
      <dsp:nvSpPr>
        <dsp:cNvPr id="0" name=""/>
        <dsp:cNvSpPr/>
      </dsp:nvSpPr>
      <dsp:spPr>
        <a:xfrm rot="16200000">
          <a:off x="4557493" y="1285440"/>
          <a:ext cx="4382072" cy="1811190"/>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42627" bIns="0" numCol="1" spcCol="1270" anchor="ctr" anchorCtr="0">
          <a:noAutofit/>
        </a:bodyPr>
        <a:lstStyle/>
        <a:p>
          <a:pPr marL="0" lvl="0" indent="0" algn="ctr" defTabSz="977900">
            <a:lnSpc>
              <a:spcPct val="90000"/>
            </a:lnSpc>
            <a:spcBef>
              <a:spcPct val="0"/>
            </a:spcBef>
            <a:spcAft>
              <a:spcPct val="35000"/>
            </a:spcAft>
            <a:buNone/>
          </a:pPr>
          <a:r>
            <a:rPr lang="en-US" sz="2200" kern="1200" dirty="0"/>
            <a:t>Operating Cost is Low After Construction</a:t>
          </a:r>
        </a:p>
      </dsp:txBody>
      <dsp:txXfrm rot="5400000">
        <a:off x="5842934" y="876413"/>
        <a:ext cx="1811190" cy="26292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96583-2586-411E-BFD5-7AC8F743F4C3}">
      <dsp:nvSpPr>
        <dsp:cNvPr id="0" name=""/>
        <dsp:cNvSpPr/>
      </dsp:nvSpPr>
      <dsp:spPr>
        <a:xfrm>
          <a:off x="3724" y="484312"/>
          <a:ext cx="2016334" cy="1209800"/>
        </a:xfrm>
        <a:prstGeom prst="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Initial Construction Costs</a:t>
          </a:r>
        </a:p>
      </dsp:txBody>
      <dsp:txXfrm>
        <a:off x="3724" y="484312"/>
        <a:ext cx="2016334" cy="1209800"/>
      </dsp:txXfrm>
    </dsp:sp>
    <dsp:sp modelId="{D3BD0F68-A4B8-41CA-9408-A6EB383A3393}">
      <dsp:nvSpPr>
        <dsp:cNvPr id="0" name=""/>
        <dsp:cNvSpPr/>
      </dsp:nvSpPr>
      <dsp:spPr>
        <a:xfrm>
          <a:off x="2221691" y="484312"/>
          <a:ext cx="2016334" cy="1209800"/>
        </a:xfrm>
        <a:prstGeom prst="rect">
          <a:avLst/>
        </a:prstGeom>
        <a:solidFill>
          <a:schemeClr val="accent4">
            <a:shade val="80000"/>
            <a:hueOff val="207652"/>
            <a:satOff val="-18750"/>
            <a:lumOff val="99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Radioactive Waste Byproduct</a:t>
          </a:r>
        </a:p>
      </dsp:txBody>
      <dsp:txXfrm>
        <a:off x="2221691" y="484312"/>
        <a:ext cx="2016334" cy="1209800"/>
      </dsp:txXfrm>
    </dsp:sp>
    <dsp:sp modelId="{091277CD-2C78-43B9-94EA-6B74542BF8DB}">
      <dsp:nvSpPr>
        <dsp:cNvPr id="0" name=""/>
        <dsp:cNvSpPr/>
      </dsp:nvSpPr>
      <dsp:spPr>
        <a:xfrm>
          <a:off x="4439659" y="484312"/>
          <a:ext cx="2016334" cy="1209800"/>
        </a:xfrm>
        <a:prstGeom prst="rect">
          <a:avLst/>
        </a:prstGeom>
        <a:solidFill>
          <a:schemeClr val="accent4">
            <a:shade val="80000"/>
            <a:hueOff val="415303"/>
            <a:satOff val="-37501"/>
            <a:lumOff val="198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Storage of Waste Byproduct</a:t>
          </a:r>
        </a:p>
      </dsp:txBody>
      <dsp:txXfrm>
        <a:off x="4439659" y="484312"/>
        <a:ext cx="2016334" cy="1209800"/>
      </dsp:txXfrm>
    </dsp:sp>
    <dsp:sp modelId="{0DCC4490-EAD7-4D80-8005-F22EFC34695B}">
      <dsp:nvSpPr>
        <dsp:cNvPr id="0" name=""/>
        <dsp:cNvSpPr/>
      </dsp:nvSpPr>
      <dsp:spPr>
        <a:xfrm>
          <a:off x="6657627" y="484312"/>
          <a:ext cx="2016334" cy="1209800"/>
        </a:xfrm>
        <a:prstGeom prst="rect">
          <a:avLst/>
        </a:prstGeom>
        <a:solidFill>
          <a:schemeClr val="accent4">
            <a:shade val="80000"/>
            <a:hueOff val="622955"/>
            <a:satOff val="-56251"/>
            <a:lumOff val="29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Natural Disasters Pose Threat</a:t>
          </a:r>
        </a:p>
      </dsp:txBody>
      <dsp:txXfrm>
        <a:off x="6657627" y="484312"/>
        <a:ext cx="2016334" cy="1209800"/>
      </dsp:txXfrm>
    </dsp:sp>
    <dsp:sp modelId="{594ECD26-76C4-408E-9A7A-21FD05FA19F2}">
      <dsp:nvSpPr>
        <dsp:cNvPr id="0" name=""/>
        <dsp:cNvSpPr/>
      </dsp:nvSpPr>
      <dsp:spPr>
        <a:xfrm>
          <a:off x="8875594" y="484312"/>
          <a:ext cx="2016334" cy="1209800"/>
        </a:xfrm>
        <a:prstGeom prst="rect">
          <a:avLst/>
        </a:prstGeom>
        <a:solidFill>
          <a:schemeClr val="accent4">
            <a:shade val="80000"/>
            <a:hueOff val="830607"/>
            <a:satOff val="-75001"/>
            <a:lumOff val="39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Public Perception</a:t>
          </a:r>
        </a:p>
      </dsp:txBody>
      <dsp:txXfrm>
        <a:off x="8875594" y="484312"/>
        <a:ext cx="2016334" cy="1209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33679-7893-40F7-8086-94F1DC0B23A1}">
      <dsp:nvSpPr>
        <dsp:cNvPr id="0" name=""/>
        <dsp:cNvSpPr/>
      </dsp:nvSpPr>
      <dsp:spPr>
        <a:xfrm>
          <a:off x="0" y="0"/>
          <a:ext cx="11449049" cy="2180209"/>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8B5D5A-1FD1-47EF-B264-4E4A0CF13870}">
      <dsp:nvSpPr>
        <dsp:cNvPr id="0" name=""/>
        <dsp:cNvSpPr/>
      </dsp:nvSpPr>
      <dsp:spPr>
        <a:xfrm>
          <a:off x="346624" y="290694"/>
          <a:ext cx="2501349" cy="1598820"/>
        </a:xfrm>
        <a:prstGeom prst="roundRect">
          <a:avLst>
            <a:gd name="adj" fmla="val 10000"/>
          </a:avLst>
        </a:prstGeom>
        <a:blipFill>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E85380-E0F5-4F80-981E-1A5CBF6726A2}">
      <dsp:nvSpPr>
        <dsp:cNvPr id="0" name=""/>
        <dsp:cNvSpPr/>
      </dsp:nvSpPr>
      <dsp:spPr>
        <a:xfrm rot="10800000">
          <a:off x="346624" y="2180209"/>
          <a:ext cx="2501349" cy="2664701"/>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baseline="0"/>
            <a:t>Vogtle Power Station – Waynesboro, GA</a:t>
          </a:r>
          <a:endParaRPr lang="en-US" sz="1400" kern="1200"/>
        </a:p>
        <a:p>
          <a:pPr marL="57150" lvl="1" indent="-57150" algn="l" defTabSz="488950">
            <a:lnSpc>
              <a:spcPct val="90000"/>
            </a:lnSpc>
            <a:spcBef>
              <a:spcPct val="0"/>
            </a:spcBef>
            <a:spcAft>
              <a:spcPct val="15000"/>
            </a:spcAft>
            <a:buChar char="•"/>
          </a:pPr>
          <a:r>
            <a:rPr lang="en-US" sz="1100" kern="1200"/>
            <a:t>Largest nuclear power plant in the United States</a:t>
          </a:r>
        </a:p>
        <a:p>
          <a:pPr marL="57150" lvl="1" indent="-57150" algn="l" defTabSz="488950">
            <a:lnSpc>
              <a:spcPct val="90000"/>
            </a:lnSpc>
            <a:spcBef>
              <a:spcPct val="0"/>
            </a:spcBef>
            <a:spcAft>
              <a:spcPct val="15000"/>
            </a:spcAft>
            <a:buChar char="•"/>
          </a:pPr>
          <a:r>
            <a:rPr lang="en-US" sz="1100" kern="1200"/>
            <a:t>Reactor 1 – 1987; Reactor 2 – 1989; Reactor 3 – 2023; Reactor 4 – 2024</a:t>
          </a:r>
        </a:p>
        <a:p>
          <a:pPr marL="57150" lvl="1" indent="-57150" algn="l" defTabSz="488950">
            <a:lnSpc>
              <a:spcPct val="90000"/>
            </a:lnSpc>
            <a:spcBef>
              <a:spcPct val="0"/>
            </a:spcBef>
            <a:spcAft>
              <a:spcPct val="15000"/>
            </a:spcAft>
            <a:buChar char="•"/>
          </a:pPr>
          <a:r>
            <a:rPr lang="en-US" sz="1100" kern="1200"/>
            <a:t>First new nuclear reactors built in the US in 30+ years</a:t>
          </a:r>
        </a:p>
      </dsp:txBody>
      <dsp:txXfrm rot="10800000">
        <a:off x="423549" y="2180209"/>
        <a:ext cx="2347499" cy="2587776"/>
      </dsp:txXfrm>
    </dsp:sp>
    <dsp:sp modelId="{ABE649F2-81FC-424E-9618-E054AC7C8E14}">
      <dsp:nvSpPr>
        <dsp:cNvPr id="0" name=""/>
        <dsp:cNvSpPr/>
      </dsp:nvSpPr>
      <dsp:spPr>
        <a:xfrm>
          <a:off x="3098108" y="290694"/>
          <a:ext cx="2501349" cy="1598820"/>
        </a:xfrm>
        <a:prstGeom prst="roundRect">
          <a:avLst>
            <a:gd name="adj" fmla="val 10000"/>
          </a:avLst>
        </a:prstGeom>
        <a:blipFill>
          <a:blip xmlns:r="http://schemas.openxmlformats.org/officeDocument/2006/relationships" r:embed="rId2"/>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95E669-631B-4B1F-8D87-138B3FB1EB81}">
      <dsp:nvSpPr>
        <dsp:cNvPr id="0" name=""/>
        <dsp:cNvSpPr/>
      </dsp:nvSpPr>
      <dsp:spPr>
        <a:xfrm rot="10800000">
          <a:off x="3098108" y="2180209"/>
          <a:ext cx="2501349" cy="2664701"/>
        </a:xfrm>
        <a:prstGeom prst="round2SameRect">
          <a:avLst>
            <a:gd name="adj1" fmla="val 10500"/>
            <a:gd name="adj2" fmla="val 0"/>
          </a:avLst>
        </a:prstGeom>
        <a:solidFill>
          <a:schemeClr val="accent4">
            <a:hueOff val="-599343"/>
            <a:satOff val="-24632"/>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baseline="0"/>
            <a:t>Crane Clean Energy Center (FKA Three Mile Island) – Middletown, PA</a:t>
          </a:r>
          <a:endParaRPr lang="en-US" sz="1400" kern="1200"/>
        </a:p>
        <a:p>
          <a:pPr marL="57150" lvl="1" indent="-57150" algn="l" defTabSz="488950">
            <a:lnSpc>
              <a:spcPct val="90000"/>
            </a:lnSpc>
            <a:spcBef>
              <a:spcPct val="0"/>
            </a:spcBef>
            <a:spcAft>
              <a:spcPct val="15000"/>
            </a:spcAft>
            <a:buChar char="•"/>
          </a:pPr>
          <a:r>
            <a:rPr lang="en-US" sz="1100" kern="1200"/>
            <a:t>Three Mile Island was decommissioned in 2019</a:t>
          </a:r>
        </a:p>
        <a:p>
          <a:pPr marL="57150" lvl="1" indent="-57150" algn="l" defTabSz="488950">
            <a:lnSpc>
              <a:spcPct val="90000"/>
            </a:lnSpc>
            <a:spcBef>
              <a:spcPct val="0"/>
            </a:spcBef>
            <a:spcAft>
              <a:spcPct val="15000"/>
            </a:spcAft>
            <a:buChar char="•"/>
          </a:pPr>
          <a:r>
            <a:rPr lang="en-US" sz="1100" kern="1200"/>
            <a:t>Constellation now owns the site</a:t>
          </a:r>
        </a:p>
        <a:p>
          <a:pPr marL="57150" lvl="1" indent="-57150" algn="l" defTabSz="488950">
            <a:lnSpc>
              <a:spcPct val="90000"/>
            </a:lnSpc>
            <a:spcBef>
              <a:spcPct val="0"/>
            </a:spcBef>
            <a:spcAft>
              <a:spcPct val="15000"/>
            </a:spcAft>
            <a:buChar char="•"/>
          </a:pPr>
          <a:r>
            <a:rPr lang="en-US" sz="1100" kern="1200"/>
            <a:t>Reopening as early as 2027</a:t>
          </a:r>
        </a:p>
        <a:p>
          <a:pPr marL="57150" lvl="1" indent="-57150" algn="l" defTabSz="488950">
            <a:lnSpc>
              <a:spcPct val="90000"/>
            </a:lnSpc>
            <a:spcBef>
              <a:spcPct val="0"/>
            </a:spcBef>
            <a:spcAft>
              <a:spcPct val="15000"/>
            </a:spcAft>
            <a:buChar char="•"/>
          </a:pPr>
          <a:r>
            <a:rPr lang="en-US" sz="1100" kern="1200"/>
            <a:t>Power Microsoft data centers</a:t>
          </a:r>
        </a:p>
      </dsp:txBody>
      <dsp:txXfrm rot="10800000">
        <a:off x="3175033" y="2180209"/>
        <a:ext cx="2347499" cy="2587776"/>
      </dsp:txXfrm>
    </dsp:sp>
    <dsp:sp modelId="{2681006B-D0B7-4AAC-A8C7-81B3DED56F15}">
      <dsp:nvSpPr>
        <dsp:cNvPr id="0" name=""/>
        <dsp:cNvSpPr/>
      </dsp:nvSpPr>
      <dsp:spPr>
        <a:xfrm>
          <a:off x="5849592" y="290694"/>
          <a:ext cx="2501349" cy="1598820"/>
        </a:xfrm>
        <a:prstGeom prst="roundRect">
          <a:avLst>
            <a:gd name="adj" fmla="val 10000"/>
          </a:avLst>
        </a:prstGeom>
        <a:blipFill>
          <a:blip xmlns:r="http://schemas.openxmlformats.org/officeDocument/2006/relationships" r:embed="rId3"/>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E3A0C-EB65-417A-BAE7-072B69A27FC7}">
      <dsp:nvSpPr>
        <dsp:cNvPr id="0" name=""/>
        <dsp:cNvSpPr/>
      </dsp:nvSpPr>
      <dsp:spPr>
        <a:xfrm rot="10800000">
          <a:off x="5849592" y="2180209"/>
          <a:ext cx="2501349" cy="2664701"/>
        </a:xfrm>
        <a:prstGeom prst="round2SameRect">
          <a:avLst>
            <a:gd name="adj1" fmla="val 10500"/>
            <a:gd name="adj2" fmla="val 0"/>
          </a:avLst>
        </a:prstGeom>
        <a:solidFill>
          <a:schemeClr val="accent4">
            <a:hueOff val="-1198686"/>
            <a:satOff val="-49264"/>
            <a:lumOff val="141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baseline="0"/>
            <a:t>Palisades Nuclear Plant – Covert, MI</a:t>
          </a:r>
          <a:endParaRPr lang="en-US" sz="1400" kern="1200"/>
        </a:p>
        <a:p>
          <a:pPr marL="57150" lvl="1" indent="-57150" algn="l" defTabSz="488950">
            <a:lnSpc>
              <a:spcPct val="90000"/>
            </a:lnSpc>
            <a:spcBef>
              <a:spcPct val="0"/>
            </a:spcBef>
            <a:spcAft>
              <a:spcPct val="15000"/>
            </a:spcAft>
            <a:buChar char="•"/>
          </a:pPr>
          <a:r>
            <a:rPr lang="en-US" sz="1100" kern="1200"/>
            <a:t>Shut down in 2022</a:t>
          </a:r>
        </a:p>
        <a:p>
          <a:pPr marL="57150" lvl="1" indent="-57150" algn="l" defTabSz="488950">
            <a:lnSpc>
              <a:spcPct val="90000"/>
            </a:lnSpc>
            <a:spcBef>
              <a:spcPct val="0"/>
            </a:spcBef>
            <a:spcAft>
              <a:spcPct val="15000"/>
            </a:spcAft>
            <a:buChar char="•"/>
          </a:pPr>
          <a:r>
            <a:rPr lang="en-US" sz="1100" kern="1200"/>
            <a:t>Purchased by Holtec</a:t>
          </a:r>
        </a:p>
        <a:p>
          <a:pPr marL="57150" lvl="1" indent="-57150" algn="l" defTabSz="488950">
            <a:lnSpc>
              <a:spcPct val="90000"/>
            </a:lnSpc>
            <a:spcBef>
              <a:spcPct val="0"/>
            </a:spcBef>
            <a:spcAft>
              <a:spcPct val="15000"/>
            </a:spcAft>
            <a:buChar char="•"/>
          </a:pPr>
          <a:r>
            <a:rPr lang="en-US" sz="1100" kern="1200"/>
            <a:t>In operational status, undergoing final inspections, expected to generate in 2026</a:t>
          </a:r>
        </a:p>
      </dsp:txBody>
      <dsp:txXfrm rot="10800000">
        <a:off x="5926517" y="2180209"/>
        <a:ext cx="2347499" cy="2587776"/>
      </dsp:txXfrm>
    </dsp:sp>
    <dsp:sp modelId="{2B9A01A9-254C-4925-975E-6B4305FA2CDF}">
      <dsp:nvSpPr>
        <dsp:cNvPr id="0" name=""/>
        <dsp:cNvSpPr/>
      </dsp:nvSpPr>
      <dsp:spPr>
        <a:xfrm>
          <a:off x="8601076" y="290694"/>
          <a:ext cx="2501349" cy="1598820"/>
        </a:xfrm>
        <a:prstGeom prst="roundRect">
          <a:avLst>
            <a:gd name="adj" fmla="val 10000"/>
          </a:avLst>
        </a:prstGeom>
        <a:blipFill>
          <a:blip xmlns:r="http://schemas.openxmlformats.org/officeDocument/2006/relationships" r:embed="rId4"/>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A3530B-7148-486B-956B-68346A30545B}">
      <dsp:nvSpPr>
        <dsp:cNvPr id="0" name=""/>
        <dsp:cNvSpPr/>
      </dsp:nvSpPr>
      <dsp:spPr>
        <a:xfrm rot="10800000">
          <a:off x="8601076" y="2180209"/>
          <a:ext cx="2501349" cy="2664701"/>
        </a:xfrm>
        <a:prstGeom prst="round2SameRect">
          <a:avLst>
            <a:gd name="adj1" fmla="val 10500"/>
            <a:gd name="adj2" fmla="val 0"/>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r>
            <a:rPr lang="en-US" sz="1400" kern="1200" baseline="0" dirty="0" err="1"/>
            <a:t>Terrapower</a:t>
          </a:r>
          <a:r>
            <a:rPr lang="en-US" sz="1400" kern="1200" baseline="0" dirty="0"/>
            <a:t> Natrium – Kemmerer, WY</a:t>
          </a:r>
          <a:endParaRPr lang="en-US" sz="1400" kern="1200" dirty="0"/>
        </a:p>
        <a:p>
          <a:pPr marL="57150" lvl="1" indent="-57150" algn="l" defTabSz="488950">
            <a:lnSpc>
              <a:spcPct val="90000"/>
            </a:lnSpc>
            <a:spcBef>
              <a:spcPct val="0"/>
            </a:spcBef>
            <a:spcAft>
              <a:spcPct val="15000"/>
            </a:spcAft>
            <a:buChar char="•"/>
          </a:pPr>
          <a:r>
            <a:rPr lang="en-US" sz="1100" kern="1200"/>
            <a:t>Natrium reactor – sodium metal cooled fast reactor – 345 MW</a:t>
          </a:r>
        </a:p>
        <a:p>
          <a:pPr marL="57150" lvl="1" indent="-57150" algn="l" defTabSz="488950">
            <a:lnSpc>
              <a:spcPct val="90000"/>
            </a:lnSpc>
            <a:spcBef>
              <a:spcPct val="0"/>
            </a:spcBef>
            <a:spcAft>
              <a:spcPct val="15000"/>
            </a:spcAft>
            <a:buChar char="•"/>
          </a:pPr>
          <a:r>
            <a:rPr lang="en-US" sz="1100" kern="1200"/>
            <a:t>Built on site of former coal plant</a:t>
          </a:r>
        </a:p>
        <a:p>
          <a:pPr marL="57150" lvl="1" indent="-57150" algn="l" defTabSz="488950">
            <a:lnSpc>
              <a:spcPct val="90000"/>
            </a:lnSpc>
            <a:spcBef>
              <a:spcPct val="0"/>
            </a:spcBef>
            <a:spcAft>
              <a:spcPct val="15000"/>
            </a:spcAft>
            <a:buChar char="•"/>
          </a:pPr>
          <a:r>
            <a:rPr lang="en-US" sz="1100" kern="1200"/>
            <a:t>Includes molten salt energy storage for additional generation – increase to 500 MW</a:t>
          </a:r>
        </a:p>
        <a:p>
          <a:pPr marL="57150" lvl="1" indent="-57150" algn="l" defTabSz="488950">
            <a:lnSpc>
              <a:spcPct val="90000"/>
            </a:lnSpc>
            <a:spcBef>
              <a:spcPct val="0"/>
            </a:spcBef>
            <a:spcAft>
              <a:spcPct val="15000"/>
            </a:spcAft>
            <a:buChar char="•"/>
          </a:pPr>
          <a:r>
            <a:rPr lang="en-US" sz="1100" kern="1200"/>
            <a:t>Construction permit approved in 2026</a:t>
          </a:r>
        </a:p>
        <a:p>
          <a:pPr marL="57150" lvl="1" indent="-57150" algn="l" defTabSz="488950">
            <a:lnSpc>
              <a:spcPct val="90000"/>
            </a:lnSpc>
            <a:spcBef>
              <a:spcPct val="0"/>
            </a:spcBef>
            <a:spcAft>
              <a:spcPct val="15000"/>
            </a:spcAft>
            <a:buChar char="•"/>
          </a:pPr>
          <a:r>
            <a:rPr lang="en-US" sz="1100" kern="1200"/>
            <a:t>First ever non-light-water reactor permitted by NRC</a:t>
          </a:r>
        </a:p>
      </dsp:txBody>
      <dsp:txXfrm rot="10800000">
        <a:off x="8678001" y="2180209"/>
        <a:ext cx="2347499" cy="25877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95B3E-1A51-41C7-AD20-E08C71C73E6D}">
      <dsp:nvSpPr>
        <dsp:cNvPr id="0" name=""/>
        <dsp:cNvSpPr/>
      </dsp:nvSpPr>
      <dsp:spPr>
        <a:xfrm>
          <a:off x="4206240" y="531"/>
          <a:ext cx="6309360" cy="2071559"/>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t>Molten Salt Reactors</a:t>
          </a:r>
        </a:p>
        <a:p>
          <a:pPr marL="228600" lvl="1" indent="-228600" algn="l" defTabSz="1066800">
            <a:lnSpc>
              <a:spcPct val="90000"/>
            </a:lnSpc>
            <a:spcBef>
              <a:spcPct val="0"/>
            </a:spcBef>
            <a:spcAft>
              <a:spcPct val="15000"/>
            </a:spcAft>
            <a:buChar char="•"/>
          </a:pPr>
          <a:r>
            <a:rPr lang="en-US" sz="2400" kern="1200"/>
            <a:t>Metal Cooled Reactor</a:t>
          </a:r>
        </a:p>
        <a:p>
          <a:pPr marL="228600" lvl="1" indent="-228600" algn="l" defTabSz="1066800">
            <a:lnSpc>
              <a:spcPct val="90000"/>
            </a:lnSpc>
            <a:spcBef>
              <a:spcPct val="0"/>
            </a:spcBef>
            <a:spcAft>
              <a:spcPct val="15000"/>
            </a:spcAft>
            <a:buChar char="•"/>
          </a:pPr>
          <a:r>
            <a:rPr lang="en-US" sz="2400" kern="1200"/>
            <a:t>Compact Fast Reactor</a:t>
          </a:r>
        </a:p>
        <a:p>
          <a:pPr marL="228600" lvl="1" indent="-228600" algn="l" defTabSz="1066800">
            <a:lnSpc>
              <a:spcPct val="90000"/>
            </a:lnSpc>
            <a:spcBef>
              <a:spcPct val="0"/>
            </a:spcBef>
            <a:spcAft>
              <a:spcPct val="15000"/>
            </a:spcAft>
            <a:buChar char="•"/>
          </a:pPr>
          <a:r>
            <a:rPr lang="en-US" sz="2400" kern="1200"/>
            <a:t>Small Modular Reactors</a:t>
          </a:r>
        </a:p>
      </dsp:txBody>
      <dsp:txXfrm>
        <a:off x="4206240" y="259476"/>
        <a:ext cx="5532525" cy="1553669"/>
      </dsp:txXfrm>
    </dsp:sp>
    <dsp:sp modelId="{9E51525A-DD8D-43C1-8588-F99CE3DB985B}">
      <dsp:nvSpPr>
        <dsp:cNvPr id="0" name=""/>
        <dsp:cNvSpPr/>
      </dsp:nvSpPr>
      <dsp:spPr>
        <a:xfrm>
          <a:off x="0" y="531"/>
          <a:ext cx="4206240" cy="20715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baseline="0"/>
            <a:t>Advanced Nuclear Reactor Designs</a:t>
          </a:r>
          <a:endParaRPr lang="en-US" sz="4000" kern="1200"/>
        </a:p>
      </dsp:txBody>
      <dsp:txXfrm>
        <a:off x="101125" y="101656"/>
        <a:ext cx="4003990" cy="1869309"/>
      </dsp:txXfrm>
    </dsp:sp>
    <dsp:sp modelId="{7B69B8CC-7957-4560-A0C0-E0E4C18DF4B6}">
      <dsp:nvSpPr>
        <dsp:cNvPr id="0" name=""/>
        <dsp:cNvSpPr/>
      </dsp:nvSpPr>
      <dsp:spPr>
        <a:xfrm>
          <a:off x="4206240" y="2279246"/>
          <a:ext cx="6309360" cy="2071559"/>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High-Assay Low-Enriched Uranium</a:t>
          </a:r>
        </a:p>
        <a:p>
          <a:pPr marL="228600" lvl="1" indent="-228600" algn="l" defTabSz="1066800">
            <a:lnSpc>
              <a:spcPct val="90000"/>
            </a:lnSpc>
            <a:spcBef>
              <a:spcPct val="0"/>
            </a:spcBef>
            <a:spcAft>
              <a:spcPct val="15000"/>
            </a:spcAft>
            <a:buChar char="•"/>
          </a:pPr>
          <a:r>
            <a:rPr lang="en-US" sz="2400" kern="1200"/>
            <a:t>Thorium</a:t>
          </a:r>
        </a:p>
        <a:p>
          <a:pPr marL="228600" lvl="1" indent="-228600" algn="l" defTabSz="1066800">
            <a:lnSpc>
              <a:spcPct val="90000"/>
            </a:lnSpc>
            <a:spcBef>
              <a:spcPct val="0"/>
            </a:spcBef>
            <a:spcAft>
              <a:spcPct val="15000"/>
            </a:spcAft>
            <a:buChar char="•"/>
          </a:pPr>
          <a:r>
            <a:rPr lang="en-US" sz="2400" kern="1200"/>
            <a:t>Tri-structural Isotropic Particles (TRISO)</a:t>
          </a:r>
        </a:p>
      </dsp:txBody>
      <dsp:txXfrm>
        <a:off x="4206240" y="2538191"/>
        <a:ext cx="5532525" cy="1553669"/>
      </dsp:txXfrm>
    </dsp:sp>
    <dsp:sp modelId="{BBA29C51-DB92-4F93-A6A3-8F73E721DBB8}">
      <dsp:nvSpPr>
        <dsp:cNvPr id="0" name=""/>
        <dsp:cNvSpPr/>
      </dsp:nvSpPr>
      <dsp:spPr>
        <a:xfrm>
          <a:off x="0" y="2279246"/>
          <a:ext cx="4206240" cy="207155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US" sz="4000" kern="1200" baseline="0"/>
            <a:t>Fuel Design Developments</a:t>
          </a:r>
          <a:endParaRPr lang="en-US" sz="4000" kern="1200"/>
        </a:p>
      </dsp:txBody>
      <dsp:txXfrm>
        <a:off x="101125" y="2380371"/>
        <a:ext cx="4003990" cy="18693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B4B33-C29E-4029-8A56-17F5DFBB6DC9}">
      <dsp:nvSpPr>
        <dsp:cNvPr id="0" name=""/>
        <dsp:cNvSpPr/>
      </dsp:nvSpPr>
      <dsp:spPr>
        <a:xfrm>
          <a:off x="4186" y="2596"/>
          <a:ext cx="2517274" cy="65579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ptos" panose="020B0004020202020204" pitchFamily="34" charset="0"/>
            </a:rPr>
            <a:t>Molten Salt Reactor</a:t>
          </a:r>
        </a:p>
      </dsp:txBody>
      <dsp:txXfrm>
        <a:off x="4186" y="2596"/>
        <a:ext cx="2517274" cy="655793"/>
      </dsp:txXfrm>
    </dsp:sp>
    <dsp:sp modelId="{6E50B4BA-1130-4825-BC6A-DB27D0F9323B}">
      <dsp:nvSpPr>
        <dsp:cNvPr id="0" name=""/>
        <dsp:cNvSpPr/>
      </dsp:nvSpPr>
      <dsp:spPr>
        <a:xfrm>
          <a:off x="4186" y="658390"/>
          <a:ext cx="2517274" cy="400626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Fuel can be incorporated into the coolant</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Fuel can fission more completely</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Safe operation at higher temperature</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Passive safety designs</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Molten salts are highly corrosive</a:t>
          </a:r>
        </a:p>
      </dsp:txBody>
      <dsp:txXfrm>
        <a:off x="4186" y="658390"/>
        <a:ext cx="2517274" cy="4006263"/>
      </dsp:txXfrm>
    </dsp:sp>
    <dsp:sp modelId="{F2978D89-5973-4023-BCB3-07CBDCE439A2}">
      <dsp:nvSpPr>
        <dsp:cNvPr id="0" name=""/>
        <dsp:cNvSpPr/>
      </dsp:nvSpPr>
      <dsp:spPr>
        <a:xfrm>
          <a:off x="2873879" y="2596"/>
          <a:ext cx="2517274" cy="65579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Aptos" panose="020B0004020202020204" pitchFamily="34" charset="0"/>
            </a:rPr>
            <a:t>Metal Cooled Reactor</a:t>
          </a:r>
        </a:p>
      </dsp:txBody>
      <dsp:txXfrm>
        <a:off x="2873879" y="2596"/>
        <a:ext cx="2517274" cy="655793"/>
      </dsp:txXfrm>
    </dsp:sp>
    <dsp:sp modelId="{51CAEF07-0949-4586-8DB9-49C9D99B946E}">
      <dsp:nvSpPr>
        <dsp:cNvPr id="0" name=""/>
        <dsp:cNvSpPr/>
      </dsp:nvSpPr>
      <dsp:spPr>
        <a:xfrm>
          <a:off x="2873879" y="658390"/>
          <a:ext cx="2517274" cy="400626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Similar to molten salt reactor</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Fuel incorporated in coolant</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Fuel can fission more completely</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Safe operation at higher temperature</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Passive safety designs</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Sodium (common) is corrosive</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Coolant is opaque</a:t>
          </a:r>
        </a:p>
      </dsp:txBody>
      <dsp:txXfrm>
        <a:off x="2873879" y="658390"/>
        <a:ext cx="2517274" cy="4006263"/>
      </dsp:txXfrm>
    </dsp:sp>
    <dsp:sp modelId="{68C88AD2-EA72-4BB6-B043-61C652FD69DA}">
      <dsp:nvSpPr>
        <dsp:cNvPr id="0" name=""/>
        <dsp:cNvSpPr/>
      </dsp:nvSpPr>
      <dsp:spPr>
        <a:xfrm>
          <a:off x="5743571" y="2596"/>
          <a:ext cx="2517274" cy="65579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ptos" panose="020B0004020202020204" pitchFamily="34" charset="0"/>
            </a:rPr>
            <a:t>Compact Fast Reactor</a:t>
          </a:r>
        </a:p>
      </dsp:txBody>
      <dsp:txXfrm>
        <a:off x="5743571" y="2596"/>
        <a:ext cx="2517274" cy="655793"/>
      </dsp:txXfrm>
    </dsp:sp>
    <dsp:sp modelId="{CAE68089-B9DC-4A83-9CAE-7CB13E78C6A8}">
      <dsp:nvSpPr>
        <dsp:cNvPr id="0" name=""/>
        <dsp:cNvSpPr/>
      </dsp:nvSpPr>
      <dsp:spPr>
        <a:xfrm>
          <a:off x="5743571" y="658390"/>
          <a:ext cx="2517274" cy="4006263"/>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Allow for faster-moving neutrons</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Do not require moderators to slow neutrons</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Combined with MSR or MCR, scaled down for use in remote areas</a:t>
          </a:r>
        </a:p>
      </dsp:txBody>
      <dsp:txXfrm>
        <a:off x="5743571" y="658390"/>
        <a:ext cx="2517274" cy="4006263"/>
      </dsp:txXfrm>
    </dsp:sp>
    <dsp:sp modelId="{90BD2436-1575-4862-9F55-8613CF57B354}">
      <dsp:nvSpPr>
        <dsp:cNvPr id="0" name=""/>
        <dsp:cNvSpPr/>
      </dsp:nvSpPr>
      <dsp:spPr>
        <a:xfrm>
          <a:off x="8613264" y="2596"/>
          <a:ext cx="2517274" cy="65579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ptos" panose="020B0004020202020204" pitchFamily="34" charset="0"/>
            </a:rPr>
            <a:t>Small Modular Reactor</a:t>
          </a:r>
        </a:p>
      </dsp:txBody>
      <dsp:txXfrm>
        <a:off x="8613264" y="2596"/>
        <a:ext cx="2517274" cy="655793"/>
      </dsp:txXfrm>
    </dsp:sp>
    <dsp:sp modelId="{6DF63D49-5DBE-42E4-841A-72D91A1D54FB}">
      <dsp:nvSpPr>
        <dsp:cNvPr id="0" name=""/>
        <dsp:cNvSpPr/>
      </dsp:nvSpPr>
      <dsp:spPr>
        <a:xfrm>
          <a:off x="8613264" y="658390"/>
          <a:ext cx="2517274" cy="400626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Allows for economy of scale</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Allows for “right now” power plant sizing</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Allows for scaled up generation in future</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“Plug and play” of nuclear power</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Light-water reactors with ceramic pellet fuel</a:t>
          </a:r>
        </a:p>
        <a:p>
          <a:pPr marL="171450" lvl="1" indent="-171450" algn="l" defTabSz="800100">
            <a:lnSpc>
              <a:spcPct val="90000"/>
            </a:lnSpc>
            <a:spcBef>
              <a:spcPct val="0"/>
            </a:spcBef>
            <a:spcAft>
              <a:spcPct val="15000"/>
            </a:spcAft>
            <a:buChar char="•"/>
          </a:pPr>
          <a:r>
            <a:rPr lang="en-US" sz="1800" kern="1200" dirty="0">
              <a:latin typeface="Aptos" panose="020B0004020202020204" pitchFamily="34" charset="0"/>
            </a:rPr>
            <a:t>Can be combined with other advanced reactor designs</a:t>
          </a:r>
        </a:p>
      </dsp:txBody>
      <dsp:txXfrm>
        <a:off x="8613264" y="658390"/>
        <a:ext cx="2517274" cy="40062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8696-9802-4725-BFA5-A4485CBCB3CD}">
      <dsp:nvSpPr>
        <dsp:cNvPr id="0" name=""/>
        <dsp:cNvSpPr/>
      </dsp:nvSpPr>
      <dsp:spPr>
        <a:xfrm>
          <a:off x="0" y="0"/>
          <a:ext cx="5921237"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680C11-7BF9-443D-A865-DDE14EDA8551}">
      <dsp:nvSpPr>
        <dsp:cNvPr id="0" name=""/>
        <dsp:cNvSpPr/>
      </dsp:nvSpPr>
      <dsp:spPr>
        <a:xfrm>
          <a:off x="0" y="0"/>
          <a:ext cx="1184247" cy="127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LEU</a:t>
          </a:r>
        </a:p>
      </dsp:txBody>
      <dsp:txXfrm>
        <a:off x="0" y="0"/>
        <a:ext cx="1184247" cy="1277937"/>
      </dsp:txXfrm>
    </dsp:sp>
    <dsp:sp modelId="{10084FB5-A733-4666-82A1-B39B131AFFCF}">
      <dsp:nvSpPr>
        <dsp:cNvPr id="0" name=""/>
        <dsp:cNvSpPr/>
      </dsp:nvSpPr>
      <dsp:spPr>
        <a:xfrm>
          <a:off x="1273065" y="15022"/>
          <a:ext cx="4648171" cy="30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Low-enriched uranium, our current nuclear fuel</a:t>
          </a:r>
        </a:p>
      </dsp:txBody>
      <dsp:txXfrm>
        <a:off x="1273065" y="15022"/>
        <a:ext cx="4648171" cy="300452"/>
      </dsp:txXfrm>
    </dsp:sp>
    <dsp:sp modelId="{82FBC5D2-7CF7-4100-850A-58B15F1918FF}">
      <dsp:nvSpPr>
        <dsp:cNvPr id="0" name=""/>
        <dsp:cNvSpPr/>
      </dsp:nvSpPr>
      <dsp:spPr>
        <a:xfrm>
          <a:off x="1184247" y="315475"/>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F3B28D-FAE7-4533-8A11-4EBCE01FC0A3}">
      <dsp:nvSpPr>
        <dsp:cNvPr id="0" name=""/>
        <dsp:cNvSpPr/>
      </dsp:nvSpPr>
      <dsp:spPr>
        <a:xfrm>
          <a:off x="1273065" y="330497"/>
          <a:ext cx="4648171" cy="30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3-5% U-235</a:t>
          </a:r>
          <a:endParaRPr lang="en-US" sz="1000" kern="1200" dirty="0"/>
        </a:p>
      </dsp:txBody>
      <dsp:txXfrm>
        <a:off x="1273065" y="330497"/>
        <a:ext cx="4648171" cy="300452"/>
      </dsp:txXfrm>
    </dsp:sp>
    <dsp:sp modelId="{C0B29D2E-9A91-4FF1-90C3-210066AF5F4A}">
      <dsp:nvSpPr>
        <dsp:cNvPr id="0" name=""/>
        <dsp:cNvSpPr/>
      </dsp:nvSpPr>
      <dsp:spPr>
        <a:xfrm>
          <a:off x="1184247" y="630950"/>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509D95-A7E8-44E8-82BF-37054A9963DD}">
      <dsp:nvSpPr>
        <dsp:cNvPr id="0" name=""/>
        <dsp:cNvSpPr/>
      </dsp:nvSpPr>
      <dsp:spPr>
        <a:xfrm>
          <a:off x="1273065" y="645973"/>
          <a:ext cx="4648171" cy="30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Ceramic pellet</a:t>
          </a:r>
        </a:p>
      </dsp:txBody>
      <dsp:txXfrm>
        <a:off x="1273065" y="645973"/>
        <a:ext cx="4648171" cy="300452"/>
      </dsp:txXfrm>
    </dsp:sp>
    <dsp:sp modelId="{A3FE519B-3CA1-45C1-88B3-E2716557BDED}">
      <dsp:nvSpPr>
        <dsp:cNvPr id="0" name=""/>
        <dsp:cNvSpPr/>
      </dsp:nvSpPr>
      <dsp:spPr>
        <a:xfrm>
          <a:off x="1184247" y="946425"/>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4F7FBC-F442-4CC0-8673-37CC3AD497D3}">
      <dsp:nvSpPr>
        <dsp:cNvPr id="0" name=""/>
        <dsp:cNvSpPr/>
      </dsp:nvSpPr>
      <dsp:spPr>
        <a:xfrm>
          <a:off x="1273065" y="961448"/>
          <a:ext cx="4648171" cy="30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Requires moderator</a:t>
          </a:r>
        </a:p>
      </dsp:txBody>
      <dsp:txXfrm>
        <a:off x="1273065" y="961448"/>
        <a:ext cx="4648171" cy="300452"/>
      </dsp:txXfrm>
    </dsp:sp>
    <dsp:sp modelId="{C80DE40E-3778-4305-82F6-DD3326CEB11C}">
      <dsp:nvSpPr>
        <dsp:cNvPr id="0" name=""/>
        <dsp:cNvSpPr/>
      </dsp:nvSpPr>
      <dsp:spPr>
        <a:xfrm>
          <a:off x="1184247" y="1261900"/>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28CD41-7DCD-4979-9648-784DE972BFC9}">
      <dsp:nvSpPr>
        <dsp:cNvPr id="0" name=""/>
        <dsp:cNvSpPr/>
      </dsp:nvSpPr>
      <dsp:spPr>
        <a:xfrm>
          <a:off x="0" y="1277937"/>
          <a:ext cx="5921237" cy="0"/>
        </a:xfrm>
        <a:prstGeom prst="line">
          <a:avLst/>
        </a:prstGeom>
        <a:solidFill>
          <a:schemeClr val="accent4">
            <a:hueOff val="-599343"/>
            <a:satOff val="-24632"/>
            <a:lumOff val="7059"/>
            <a:alphaOff val="0"/>
          </a:schemeClr>
        </a:solidFill>
        <a:ln w="12700" cap="flat" cmpd="sng" algn="ctr">
          <a:solidFill>
            <a:schemeClr val="accent4">
              <a:hueOff val="-599343"/>
              <a:satOff val="-24632"/>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89E4B5-6AB8-4925-A7EA-845CD9A06E5A}">
      <dsp:nvSpPr>
        <dsp:cNvPr id="0" name=""/>
        <dsp:cNvSpPr/>
      </dsp:nvSpPr>
      <dsp:spPr>
        <a:xfrm>
          <a:off x="0" y="1277937"/>
          <a:ext cx="1184247" cy="127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HALEU</a:t>
          </a:r>
        </a:p>
      </dsp:txBody>
      <dsp:txXfrm>
        <a:off x="0" y="1277937"/>
        <a:ext cx="1184247" cy="1277937"/>
      </dsp:txXfrm>
    </dsp:sp>
    <dsp:sp modelId="{BF4655BC-884C-43A9-B244-7A277DB9946D}">
      <dsp:nvSpPr>
        <dsp:cNvPr id="0" name=""/>
        <dsp:cNvSpPr/>
      </dsp:nvSpPr>
      <dsp:spPr>
        <a:xfrm>
          <a:off x="1273065" y="1289980"/>
          <a:ext cx="4648171" cy="240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High-assay low-enriched uranium</a:t>
          </a:r>
          <a:endParaRPr lang="en-US" sz="1000" kern="1200" dirty="0"/>
        </a:p>
      </dsp:txBody>
      <dsp:txXfrm>
        <a:off x="1273065" y="1289980"/>
        <a:ext cx="4648171" cy="240861"/>
      </dsp:txXfrm>
    </dsp:sp>
    <dsp:sp modelId="{DBFE79A9-DC68-45FE-9656-EDC32520F1F2}">
      <dsp:nvSpPr>
        <dsp:cNvPr id="0" name=""/>
        <dsp:cNvSpPr/>
      </dsp:nvSpPr>
      <dsp:spPr>
        <a:xfrm>
          <a:off x="1184247" y="1530841"/>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2D8B80-DF96-436E-9F49-9D9799B505FF}">
      <dsp:nvSpPr>
        <dsp:cNvPr id="0" name=""/>
        <dsp:cNvSpPr/>
      </dsp:nvSpPr>
      <dsp:spPr>
        <a:xfrm>
          <a:off x="1273065" y="1542884"/>
          <a:ext cx="4648171" cy="240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5-20% U-235</a:t>
          </a:r>
          <a:endParaRPr lang="en-US" sz="1000" kern="1200" dirty="0"/>
        </a:p>
      </dsp:txBody>
      <dsp:txXfrm>
        <a:off x="1273065" y="1542884"/>
        <a:ext cx="4648171" cy="240861"/>
      </dsp:txXfrm>
    </dsp:sp>
    <dsp:sp modelId="{8AD4593E-9357-4F7D-B732-FD5B590EB01A}">
      <dsp:nvSpPr>
        <dsp:cNvPr id="0" name=""/>
        <dsp:cNvSpPr/>
      </dsp:nvSpPr>
      <dsp:spPr>
        <a:xfrm>
          <a:off x="1184247" y="1783746"/>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88011E-3F59-40C4-97FA-7D57C3AE0D2F}">
      <dsp:nvSpPr>
        <dsp:cNvPr id="0" name=""/>
        <dsp:cNvSpPr/>
      </dsp:nvSpPr>
      <dsp:spPr>
        <a:xfrm>
          <a:off x="1273065" y="1795789"/>
          <a:ext cx="4648171" cy="240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Allows smaller reactor</a:t>
          </a:r>
          <a:endParaRPr lang="en-US" sz="1000" kern="1200" dirty="0"/>
        </a:p>
      </dsp:txBody>
      <dsp:txXfrm>
        <a:off x="1273065" y="1795789"/>
        <a:ext cx="4648171" cy="240861"/>
      </dsp:txXfrm>
    </dsp:sp>
    <dsp:sp modelId="{8D943D03-48BF-4D30-AE50-3296AB97BC37}">
      <dsp:nvSpPr>
        <dsp:cNvPr id="0" name=""/>
        <dsp:cNvSpPr/>
      </dsp:nvSpPr>
      <dsp:spPr>
        <a:xfrm>
          <a:off x="1184247" y="2036650"/>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8B1B72-752E-44CF-9894-650A5D1F64DE}">
      <dsp:nvSpPr>
        <dsp:cNvPr id="0" name=""/>
        <dsp:cNvSpPr/>
      </dsp:nvSpPr>
      <dsp:spPr>
        <a:xfrm>
          <a:off x="1273065" y="2048693"/>
          <a:ext cx="4648171" cy="240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Longer service period for fuel</a:t>
          </a:r>
          <a:endParaRPr lang="en-US" sz="1000" kern="1200" dirty="0"/>
        </a:p>
      </dsp:txBody>
      <dsp:txXfrm>
        <a:off x="1273065" y="2048693"/>
        <a:ext cx="4648171" cy="240861"/>
      </dsp:txXfrm>
    </dsp:sp>
    <dsp:sp modelId="{BB225C8D-5A2F-43B4-8318-6B17D450451B}">
      <dsp:nvSpPr>
        <dsp:cNvPr id="0" name=""/>
        <dsp:cNvSpPr/>
      </dsp:nvSpPr>
      <dsp:spPr>
        <a:xfrm>
          <a:off x="1184247" y="2289554"/>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C3D85B-1F6B-44CA-89DB-BBBADC77DDA0}">
      <dsp:nvSpPr>
        <dsp:cNvPr id="0" name=""/>
        <dsp:cNvSpPr/>
      </dsp:nvSpPr>
      <dsp:spPr>
        <a:xfrm>
          <a:off x="1273065" y="2301597"/>
          <a:ext cx="4648171" cy="240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Can be used in fast reactors and advanced designs</a:t>
          </a:r>
          <a:endParaRPr lang="en-US" sz="1000" kern="1200" dirty="0"/>
        </a:p>
      </dsp:txBody>
      <dsp:txXfrm>
        <a:off x="1273065" y="2301597"/>
        <a:ext cx="4648171" cy="240861"/>
      </dsp:txXfrm>
    </dsp:sp>
    <dsp:sp modelId="{47C7BC23-5449-4C23-A944-C9E4D3E9172A}">
      <dsp:nvSpPr>
        <dsp:cNvPr id="0" name=""/>
        <dsp:cNvSpPr/>
      </dsp:nvSpPr>
      <dsp:spPr>
        <a:xfrm>
          <a:off x="1184247" y="2542459"/>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5AC65B-1B77-4F8B-B0B1-8E923F4F2176}">
      <dsp:nvSpPr>
        <dsp:cNvPr id="0" name=""/>
        <dsp:cNvSpPr/>
      </dsp:nvSpPr>
      <dsp:spPr>
        <a:xfrm>
          <a:off x="0" y="2555874"/>
          <a:ext cx="5921237" cy="0"/>
        </a:xfrm>
        <a:prstGeom prst="line">
          <a:avLst/>
        </a:prstGeom>
        <a:solidFill>
          <a:schemeClr val="accent4">
            <a:hueOff val="-1198686"/>
            <a:satOff val="-49264"/>
            <a:lumOff val="14117"/>
            <a:alphaOff val="0"/>
          </a:schemeClr>
        </a:solidFill>
        <a:ln w="12700" cap="flat" cmpd="sng" algn="ctr">
          <a:solidFill>
            <a:schemeClr val="accent4">
              <a:hueOff val="-1198686"/>
              <a:satOff val="-49264"/>
              <a:lumOff val="141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6F5D93-B578-4F56-A447-83B8BBAF77D2}">
      <dsp:nvSpPr>
        <dsp:cNvPr id="0" name=""/>
        <dsp:cNvSpPr/>
      </dsp:nvSpPr>
      <dsp:spPr>
        <a:xfrm>
          <a:off x="0" y="2555874"/>
          <a:ext cx="1184247" cy="127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Thorium</a:t>
          </a:r>
        </a:p>
      </dsp:txBody>
      <dsp:txXfrm>
        <a:off x="0" y="2555874"/>
        <a:ext cx="1184247" cy="1277937"/>
      </dsp:txXfrm>
    </dsp:sp>
    <dsp:sp modelId="{6FFC09C1-5D5C-4B7B-AC89-45A364266EFE}">
      <dsp:nvSpPr>
        <dsp:cNvPr id="0" name=""/>
        <dsp:cNvSpPr/>
      </dsp:nvSpPr>
      <dsp:spPr>
        <a:xfrm>
          <a:off x="1273065" y="2570897"/>
          <a:ext cx="4648171" cy="30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Th-232 is not fissile, but fertile</a:t>
          </a:r>
          <a:endParaRPr lang="en-US" sz="1000" kern="1200" dirty="0"/>
        </a:p>
      </dsp:txBody>
      <dsp:txXfrm>
        <a:off x="1273065" y="2570897"/>
        <a:ext cx="4648171" cy="300452"/>
      </dsp:txXfrm>
    </dsp:sp>
    <dsp:sp modelId="{C5F6FB0A-5D42-41F7-8B2E-D66CACB32F2C}">
      <dsp:nvSpPr>
        <dsp:cNvPr id="0" name=""/>
        <dsp:cNvSpPr/>
      </dsp:nvSpPr>
      <dsp:spPr>
        <a:xfrm>
          <a:off x="1184247" y="2871350"/>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5B32DF-77C8-49CF-9812-6DBA1722219B}">
      <dsp:nvSpPr>
        <dsp:cNvPr id="0" name=""/>
        <dsp:cNvSpPr/>
      </dsp:nvSpPr>
      <dsp:spPr>
        <a:xfrm>
          <a:off x="1273065" y="2886372"/>
          <a:ext cx="4648171" cy="30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U-235 starts; emits neutrons that Th-232 uses to transmute into U-233</a:t>
          </a:r>
          <a:endParaRPr lang="en-US" sz="1000" kern="1200" dirty="0"/>
        </a:p>
      </dsp:txBody>
      <dsp:txXfrm>
        <a:off x="1273065" y="2886372"/>
        <a:ext cx="4648171" cy="300452"/>
      </dsp:txXfrm>
    </dsp:sp>
    <dsp:sp modelId="{5FF32587-4906-4520-98D2-75AAC0751AF4}">
      <dsp:nvSpPr>
        <dsp:cNvPr id="0" name=""/>
        <dsp:cNvSpPr/>
      </dsp:nvSpPr>
      <dsp:spPr>
        <a:xfrm>
          <a:off x="1184247" y="3186825"/>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7E68F6-1B8E-4260-ABF5-D368F2DAFA6E}">
      <dsp:nvSpPr>
        <dsp:cNvPr id="0" name=""/>
        <dsp:cNvSpPr/>
      </dsp:nvSpPr>
      <dsp:spPr>
        <a:xfrm>
          <a:off x="1273065" y="3201848"/>
          <a:ext cx="4648171" cy="30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More complete fuel consumption</a:t>
          </a:r>
          <a:endParaRPr lang="en-US" sz="1000" kern="1200" dirty="0"/>
        </a:p>
      </dsp:txBody>
      <dsp:txXfrm>
        <a:off x="1273065" y="3201848"/>
        <a:ext cx="4648171" cy="300452"/>
      </dsp:txXfrm>
    </dsp:sp>
    <dsp:sp modelId="{4BC3CCED-BB8D-4DB0-A981-E4C578E0C59B}">
      <dsp:nvSpPr>
        <dsp:cNvPr id="0" name=""/>
        <dsp:cNvSpPr/>
      </dsp:nvSpPr>
      <dsp:spPr>
        <a:xfrm>
          <a:off x="1184247" y="3502300"/>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FE522B-3E10-43B5-B3FD-6D2561E49AFA}">
      <dsp:nvSpPr>
        <dsp:cNvPr id="0" name=""/>
        <dsp:cNvSpPr/>
      </dsp:nvSpPr>
      <dsp:spPr>
        <a:xfrm>
          <a:off x="1273065" y="3517323"/>
          <a:ext cx="4648171" cy="30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Less radioactive waste</a:t>
          </a:r>
          <a:endParaRPr lang="en-US" sz="1000" kern="1200" dirty="0"/>
        </a:p>
      </dsp:txBody>
      <dsp:txXfrm>
        <a:off x="1273065" y="3517323"/>
        <a:ext cx="4648171" cy="300452"/>
      </dsp:txXfrm>
    </dsp:sp>
    <dsp:sp modelId="{1094C771-53D6-4D7E-87A4-82D9DE87C9CA}">
      <dsp:nvSpPr>
        <dsp:cNvPr id="0" name=""/>
        <dsp:cNvSpPr/>
      </dsp:nvSpPr>
      <dsp:spPr>
        <a:xfrm>
          <a:off x="1184247" y="3817775"/>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77EB39-0740-4288-AD97-17A739CDBD7E}">
      <dsp:nvSpPr>
        <dsp:cNvPr id="0" name=""/>
        <dsp:cNvSpPr/>
      </dsp:nvSpPr>
      <dsp:spPr>
        <a:xfrm>
          <a:off x="0" y="3833812"/>
          <a:ext cx="5921237" cy="0"/>
        </a:xfrm>
        <a:prstGeom prst="line">
          <a:avLst/>
        </a:prstGeom>
        <a:solidFill>
          <a:schemeClr val="accent4">
            <a:hueOff val="-1798029"/>
            <a:satOff val="-73896"/>
            <a:lumOff val="21176"/>
            <a:alphaOff val="0"/>
          </a:schemeClr>
        </a:solidFill>
        <a:ln w="12700" cap="flat" cmpd="sng" algn="ctr">
          <a:solidFill>
            <a:schemeClr val="accent4">
              <a:hueOff val="-1798029"/>
              <a:satOff val="-73896"/>
              <a:lumOff val="211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1F907F-2934-4769-81E5-C8F770F8E9B4}">
      <dsp:nvSpPr>
        <dsp:cNvPr id="0" name=""/>
        <dsp:cNvSpPr/>
      </dsp:nvSpPr>
      <dsp:spPr>
        <a:xfrm>
          <a:off x="0" y="3833812"/>
          <a:ext cx="1184247" cy="1277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TRISO</a:t>
          </a:r>
        </a:p>
      </dsp:txBody>
      <dsp:txXfrm>
        <a:off x="0" y="3833812"/>
        <a:ext cx="1184247" cy="1277937"/>
      </dsp:txXfrm>
    </dsp:sp>
    <dsp:sp modelId="{68FE9D66-DA68-4EF1-BAC6-F80130849B06}">
      <dsp:nvSpPr>
        <dsp:cNvPr id="0" name=""/>
        <dsp:cNvSpPr/>
      </dsp:nvSpPr>
      <dsp:spPr>
        <a:xfrm>
          <a:off x="1273065" y="3845855"/>
          <a:ext cx="4648171" cy="240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t>Poppyseed-sized UO2 and UCO pellets covered with 4 layers of carbon and ceramics</a:t>
          </a:r>
        </a:p>
      </dsp:txBody>
      <dsp:txXfrm>
        <a:off x="1273065" y="3845855"/>
        <a:ext cx="4648171" cy="240861"/>
      </dsp:txXfrm>
    </dsp:sp>
    <dsp:sp modelId="{E1260C15-51A9-4347-B4B7-8265898A2009}">
      <dsp:nvSpPr>
        <dsp:cNvPr id="0" name=""/>
        <dsp:cNvSpPr/>
      </dsp:nvSpPr>
      <dsp:spPr>
        <a:xfrm>
          <a:off x="1184247" y="4086716"/>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075B54-2B4A-41A2-9F29-0F743EB0AF6B}">
      <dsp:nvSpPr>
        <dsp:cNvPr id="0" name=""/>
        <dsp:cNvSpPr/>
      </dsp:nvSpPr>
      <dsp:spPr>
        <a:xfrm>
          <a:off x="1273065" y="4098759"/>
          <a:ext cx="4648171" cy="240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Fuel is fully encapsulated</a:t>
          </a:r>
          <a:endParaRPr lang="en-US" sz="1000" kern="1200" dirty="0"/>
        </a:p>
      </dsp:txBody>
      <dsp:txXfrm>
        <a:off x="1273065" y="4098759"/>
        <a:ext cx="4648171" cy="240861"/>
      </dsp:txXfrm>
    </dsp:sp>
    <dsp:sp modelId="{8BD13800-490C-4E29-A50F-FAB39D8F0277}">
      <dsp:nvSpPr>
        <dsp:cNvPr id="0" name=""/>
        <dsp:cNvSpPr/>
      </dsp:nvSpPr>
      <dsp:spPr>
        <a:xfrm>
          <a:off x="1184247" y="4339621"/>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B6474F-7B48-4EEC-92D6-AE791760B7C3}">
      <dsp:nvSpPr>
        <dsp:cNvPr id="0" name=""/>
        <dsp:cNvSpPr/>
      </dsp:nvSpPr>
      <dsp:spPr>
        <a:xfrm>
          <a:off x="1273065" y="4351664"/>
          <a:ext cx="4648171" cy="240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Can not melt down</a:t>
          </a:r>
          <a:endParaRPr lang="en-US" sz="1000" kern="1200" dirty="0"/>
        </a:p>
      </dsp:txBody>
      <dsp:txXfrm>
        <a:off x="1273065" y="4351664"/>
        <a:ext cx="4648171" cy="240861"/>
      </dsp:txXfrm>
    </dsp:sp>
    <dsp:sp modelId="{1671EF82-520F-4ACF-9149-DBAB2B758426}">
      <dsp:nvSpPr>
        <dsp:cNvPr id="0" name=""/>
        <dsp:cNvSpPr/>
      </dsp:nvSpPr>
      <dsp:spPr>
        <a:xfrm>
          <a:off x="1184247" y="4592525"/>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029C2D-56AF-45E2-9F90-A55D96CDC76E}">
      <dsp:nvSpPr>
        <dsp:cNvPr id="0" name=""/>
        <dsp:cNvSpPr/>
      </dsp:nvSpPr>
      <dsp:spPr>
        <a:xfrm>
          <a:off x="1273065" y="4604568"/>
          <a:ext cx="4648171" cy="240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Can be suspended in molten salt and metlal cooled reactor coolants</a:t>
          </a:r>
          <a:endParaRPr lang="en-US" sz="1000" kern="1200" dirty="0"/>
        </a:p>
      </dsp:txBody>
      <dsp:txXfrm>
        <a:off x="1273065" y="4604568"/>
        <a:ext cx="4648171" cy="240861"/>
      </dsp:txXfrm>
    </dsp:sp>
    <dsp:sp modelId="{C800F014-569F-4C60-9BBC-A69CAABB6DE9}">
      <dsp:nvSpPr>
        <dsp:cNvPr id="0" name=""/>
        <dsp:cNvSpPr/>
      </dsp:nvSpPr>
      <dsp:spPr>
        <a:xfrm>
          <a:off x="1184247" y="4845429"/>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58EAB4-45D1-4DDB-9E02-38163BB2083F}">
      <dsp:nvSpPr>
        <dsp:cNvPr id="0" name=""/>
        <dsp:cNvSpPr/>
      </dsp:nvSpPr>
      <dsp:spPr>
        <a:xfrm>
          <a:off x="1273065" y="4857472"/>
          <a:ext cx="4648171" cy="240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t>Extend service period because they react more completely and efficiently</a:t>
          </a:r>
          <a:endParaRPr lang="en-US" sz="1000" kern="1200" dirty="0"/>
        </a:p>
      </dsp:txBody>
      <dsp:txXfrm>
        <a:off x="1273065" y="4857472"/>
        <a:ext cx="4648171" cy="240861"/>
      </dsp:txXfrm>
    </dsp:sp>
    <dsp:sp modelId="{6370EF5B-6829-4A0B-BEC7-2A22345E06B1}">
      <dsp:nvSpPr>
        <dsp:cNvPr id="0" name=""/>
        <dsp:cNvSpPr/>
      </dsp:nvSpPr>
      <dsp:spPr>
        <a:xfrm>
          <a:off x="1184247" y="5098334"/>
          <a:ext cx="4736989"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528C8-EE51-414F-A5D5-72395A8F9559}">
      <dsp:nvSpPr>
        <dsp:cNvPr id="0" name=""/>
        <dsp:cNvSpPr/>
      </dsp:nvSpPr>
      <dsp:spPr>
        <a:xfrm>
          <a:off x="0" y="2083"/>
          <a:ext cx="477432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71B2EF-8F10-4DE9-848F-38B9E2EF6521}">
      <dsp:nvSpPr>
        <dsp:cNvPr id="0" name=""/>
        <dsp:cNvSpPr/>
      </dsp:nvSpPr>
      <dsp:spPr>
        <a:xfrm>
          <a:off x="0" y="2083"/>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a:latin typeface="Aptos" panose="020B0004020202020204" pitchFamily="34" charset="0"/>
            </a:rPr>
            <a:t>So-called “cold fusion” from 1989 was not, in fact, fusion</a:t>
          </a:r>
          <a:endParaRPr lang="en-US" sz="1800" kern="1200">
            <a:latin typeface="Aptos" panose="020B0004020202020204" pitchFamily="34" charset="0"/>
          </a:endParaRPr>
        </a:p>
      </dsp:txBody>
      <dsp:txXfrm>
        <a:off x="0" y="2083"/>
        <a:ext cx="4774323" cy="1421193"/>
      </dsp:txXfrm>
    </dsp:sp>
    <dsp:sp modelId="{ED2CCF4B-11D9-4C1F-BE9B-EA4DF20BB9FD}">
      <dsp:nvSpPr>
        <dsp:cNvPr id="0" name=""/>
        <dsp:cNvSpPr/>
      </dsp:nvSpPr>
      <dsp:spPr>
        <a:xfrm>
          <a:off x="0" y="1423277"/>
          <a:ext cx="4774323" cy="0"/>
        </a:xfrm>
        <a:prstGeom prst="line">
          <a:avLst/>
        </a:prstGeom>
        <a:solidFill>
          <a:schemeClr val="accent3">
            <a:hueOff val="20351"/>
            <a:satOff val="0"/>
            <a:lumOff val="-13627"/>
            <a:alphaOff val="0"/>
          </a:schemeClr>
        </a:solidFill>
        <a:ln w="12700" cap="flat" cmpd="sng" algn="ctr">
          <a:solidFill>
            <a:schemeClr val="accent3">
              <a:hueOff val="20351"/>
              <a:satOff val="0"/>
              <a:lumOff val="-1362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3D9FEC-5275-4D04-9B3B-26015AF202AD}">
      <dsp:nvSpPr>
        <dsp:cNvPr id="0" name=""/>
        <dsp:cNvSpPr/>
      </dsp:nvSpPr>
      <dsp:spPr>
        <a:xfrm>
          <a:off x="0" y="1423277"/>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latin typeface="Aptos" panose="020B0004020202020204" pitchFamily="34" charset="0"/>
            </a:rPr>
            <a:t>DOE’s National Ignition Facility at Lawrence Livermore National Laboratory uses 192 laser beams aligning on a pea-sized target</a:t>
          </a:r>
          <a:endParaRPr lang="en-US" sz="1800" kern="1200" dirty="0">
            <a:latin typeface="Aptos" panose="020B0004020202020204" pitchFamily="34" charset="0"/>
          </a:endParaRPr>
        </a:p>
      </dsp:txBody>
      <dsp:txXfrm>
        <a:off x="0" y="1423277"/>
        <a:ext cx="4774323" cy="1421193"/>
      </dsp:txXfrm>
    </dsp:sp>
    <dsp:sp modelId="{02B26A8B-8FFA-4161-8AA7-3ECBD268D802}">
      <dsp:nvSpPr>
        <dsp:cNvPr id="0" name=""/>
        <dsp:cNvSpPr/>
      </dsp:nvSpPr>
      <dsp:spPr>
        <a:xfrm>
          <a:off x="0" y="2844470"/>
          <a:ext cx="4774323" cy="0"/>
        </a:xfrm>
        <a:prstGeom prst="line">
          <a:avLst/>
        </a:prstGeom>
        <a:solidFill>
          <a:schemeClr val="accent3">
            <a:hueOff val="40702"/>
            <a:satOff val="0"/>
            <a:lumOff val="-27255"/>
            <a:alphaOff val="0"/>
          </a:schemeClr>
        </a:solidFill>
        <a:ln w="12700" cap="flat" cmpd="sng" algn="ctr">
          <a:solidFill>
            <a:schemeClr val="accent3">
              <a:hueOff val="40702"/>
              <a:satOff val="0"/>
              <a:lumOff val="-272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3B9D37-0326-4E36-8653-C63D4EB13D20}">
      <dsp:nvSpPr>
        <dsp:cNvPr id="0" name=""/>
        <dsp:cNvSpPr/>
      </dsp:nvSpPr>
      <dsp:spPr>
        <a:xfrm>
          <a:off x="0" y="2844470"/>
          <a:ext cx="4774323" cy="142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baseline="0" dirty="0">
              <a:latin typeface="Aptos" panose="020B0004020202020204" pitchFamily="34" charset="0"/>
            </a:rPr>
            <a:t>December 2022, at LLNL, a fusion reaction produced more energy than was required to initiate the fusion reaction; this only accounts for the energy within the lasers, not the energy needed to form the laser beams themselves</a:t>
          </a:r>
          <a:endParaRPr lang="en-US" sz="1800" kern="1200" dirty="0">
            <a:latin typeface="Aptos" panose="020B0004020202020204" pitchFamily="34" charset="0"/>
          </a:endParaRPr>
        </a:p>
      </dsp:txBody>
      <dsp:txXfrm>
        <a:off x="0" y="2844470"/>
        <a:ext cx="4774323" cy="14211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08DBE-D1CB-4D0D-998D-427E397D7CCC}" type="datetimeFigureOut">
              <a:rPr lang="en-US" smtClean="0"/>
              <a:t>6/6/2026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DF129-CE01-4C6B-89CC-FDC246B88C3D}" type="slidenum">
              <a:rPr lang="en-US" smtClean="0"/>
              <a:t>‹#›</a:t>
            </a:fld>
            <a:endParaRPr lang="en-US"/>
          </a:p>
        </p:txBody>
      </p:sp>
    </p:spTree>
    <p:extLst>
      <p:ext uri="{BB962C8B-B14F-4D97-AF65-F5344CB8AC3E}">
        <p14:creationId xmlns:p14="http://schemas.microsoft.com/office/powerpoint/2010/main" val="109963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two nuclear processes from which we get vast amounts of energy.</a:t>
            </a:r>
          </a:p>
          <a:p>
            <a:endParaRPr lang="en-US" dirty="0"/>
          </a:p>
          <a:p>
            <a:r>
              <a:rPr lang="en-US" dirty="0"/>
              <a:t>Nuclear fusion is the process that powers our sun and other stars (see Solar 101 Long)</a:t>
            </a:r>
          </a:p>
          <a:p>
            <a:endParaRPr lang="en-US" dirty="0"/>
          </a:p>
          <a:p>
            <a:r>
              <a:rPr lang="en-US" dirty="0"/>
              <a:t>Nuclear fission is the process of splitting large atoms into smaller pieces. Lise Meitner, exiled from Germany in the late 1930s, corresponded with her colleague, Otto Hahn, about work they had started at the Planck Institute. Hahn was bombarding large nuclei with neutrons, attempting to make them even larger, but was getting what he thought were contaminants – atoms of much smaller mass than uranium. Eventually Meitner realized what was happening, and after doing calculations confirmed that the atoms were indeed being split, and the energy released was the amount of mass loss in the process according to Einstein’s equation, </a:t>
            </a:r>
            <a:r>
              <a:rPr lang="en-US" i="1" dirty="0"/>
              <a:t>E=mc</a:t>
            </a:r>
            <a:r>
              <a:rPr lang="en-US" i="1" baseline="30000" dirty="0"/>
              <a:t>2</a:t>
            </a:r>
            <a:r>
              <a:rPr lang="en-US" dirty="0"/>
              <a:t>. </a:t>
            </a:r>
          </a:p>
          <a:p>
            <a:endParaRPr lang="en-US" dirty="0"/>
          </a:p>
          <a:p>
            <a:r>
              <a:rPr lang="en-US" dirty="0"/>
              <a:t>Only certain isotopes are fissile, meaning able to be split. Uranium ore is high in U-238, which is not fissile; however, it does contain U-235, which </a:t>
            </a:r>
            <a:r>
              <a:rPr lang="en-US" i="1" dirty="0"/>
              <a:t>is</a:t>
            </a:r>
            <a:r>
              <a:rPr lang="en-US" i="0" dirty="0"/>
              <a:t> fissile. The ore goes through a series of chemical reactions and spinning in a centrifuge to enrich the uranium. Uranium must be at least 4% U-235 to sustain a nuclear fission reaction. Concentrations lower than this do not have the critical mass necessary to maintain fission. The enrichment process is stopped at 4% for nuclear fuel, or is allowed to continue to nearly 100% for weapons-grade plutonium using the same facility and processes.</a:t>
            </a:r>
          </a:p>
          <a:p>
            <a:endParaRPr lang="en-US" i="0" dirty="0"/>
          </a:p>
          <a:p>
            <a:r>
              <a:rPr lang="en-US" i="0" dirty="0"/>
              <a:t>The two nuclear weapons deployed in World War II used fission. Little Boy contained U-235 while Fat Man contained Plutonium-239. The two weapons used two different mechanical methods for achieving critical mass and initiating the uncontrolled, destructive reaction. Modern nuclear weapons are fusion bombs (a.k.a. “H-bombs”) that use fission to initiate the fusion reaction between hydrogen atoms. These weapons are orders of magnitude more powerful.</a:t>
            </a:r>
          </a:p>
          <a:p>
            <a:endParaRPr lang="en-US" i="0" dirty="0"/>
          </a:p>
          <a:p>
            <a:r>
              <a:rPr lang="en-US" i="0" dirty="0"/>
              <a:t>The nuclear fuel in a power plant can never explode like a nuclear weapon. It is not of high enough concentration. That’s not to say it cannot trigger a chemical reaction – just not a nuclear weapon-type reaction.</a:t>
            </a:r>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2</a:t>
            </a:fld>
            <a:endParaRPr lang="en-US"/>
          </a:p>
        </p:txBody>
      </p:sp>
    </p:spTree>
    <p:extLst>
      <p:ext uri="{BB962C8B-B14F-4D97-AF65-F5344CB8AC3E}">
        <p14:creationId xmlns:p14="http://schemas.microsoft.com/office/powerpoint/2010/main" val="303824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photograph is of the preamplifier chamber at the National Ignition Facility at LLNL. It increases the energy of the lasers before they reach the target chamber.</a:t>
            </a:r>
          </a:p>
          <a:p>
            <a:endParaRPr lang="en-US" dirty="0"/>
          </a:p>
          <a:p>
            <a:r>
              <a:rPr lang="en-US" dirty="0"/>
              <a:t>The fusion reaction referenced in December, 2022 was the first ever to achieve net energy. CNBC Article: https://www.cnbc.com/2022/12/13/nuclear-fusion-passes-major-milestone-net-energy.html</a:t>
            </a:r>
          </a:p>
        </p:txBody>
      </p:sp>
      <p:sp>
        <p:nvSpPr>
          <p:cNvPr id="4" name="Slide Number Placeholder 3"/>
          <p:cNvSpPr>
            <a:spLocks noGrp="1"/>
          </p:cNvSpPr>
          <p:nvPr>
            <p:ph type="sldNum" sz="quarter" idx="5"/>
          </p:nvPr>
        </p:nvSpPr>
        <p:spPr/>
        <p:txBody>
          <a:bodyPr/>
          <a:lstStyle/>
          <a:p>
            <a:fld id="{EF0DF129-CE01-4C6B-89CC-FDC246B88C3D}" type="slidenum">
              <a:rPr lang="en-US" smtClean="0"/>
              <a:t>19</a:t>
            </a:fld>
            <a:endParaRPr lang="en-US"/>
          </a:p>
        </p:txBody>
      </p:sp>
    </p:spTree>
    <p:extLst>
      <p:ext uri="{BB962C8B-B14F-4D97-AF65-F5344CB8AC3E}">
        <p14:creationId xmlns:p14="http://schemas.microsoft.com/office/powerpoint/2010/main" val="1137372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21</a:t>
            </a:fld>
            <a:endParaRPr lang="en-US"/>
          </a:p>
        </p:txBody>
      </p:sp>
    </p:spTree>
    <p:extLst>
      <p:ext uri="{BB962C8B-B14F-4D97-AF65-F5344CB8AC3E}">
        <p14:creationId xmlns:p14="http://schemas.microsoft.com/office/powerpoint/2010/main" val="1097326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how Pressurized Boiler Reactors are laid out, with three loops – the reactor vessel loop (red), the steam loop (green), and the cooling loop (blue). The simulation is a walk-through of these three loops, with chips representing energy.</a:t>
            </a:r>
          </a:p>
        </p:txBody>
      </p:sp>
      <p:sp>
        <p:nvSpPr>
          <p:cNvPr id="4" name="Slide Number Placeholder 3"/>
          <p:cNvSpPr>
            <a:spLocks noGrp="1"/>
          </p:cNvSpPr>
          <p:nvPr>
            <p:ph type="sldNum" sz="quarter" idx="5"/>
          </p:nvPr>
        </p:nvSpPr>
        <p:spPr/>
        <p:txBody>
          <a:bodyPr/>
          <a:lstStyle/>
          <a:p>
            <a:fld id="{EF0DF129-CE01-4C6B-89CC-FDC246B88C3D}" type="slidenum">
              <a:rPr lang="en-US" smtClean="0"/>
              <a:t>22</a:t>
            </a:fld>
            <a:endParaRPr lang="en-US"/>
          </a:p>
        </p:txBody>
      </p:sp>
    </p:spTree>
    <p:extLst>
      <p:ext uri="{BB962C8B-B14F-4D97-AF65-F5344CB8AC3E}">
        <p14:creationId xmlns:p14="http://schemas.microsoft.com/office/powerpoint/2010/main" val="1034805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loops are represented in this diagram of the simulation, with the same colors as on the previous slide. Walk participants through the simulation, explaining that the little numbers on the diagram represent the number of energy chips each person should be holding at each point. Note that no one should ever have zero energy chips! </a:t>
            </a:r>
          </a:p>
        </p:txBody>
      </p:sp>
      <p:sp>
        <p:nvSpPr>
          <p:cNvPr id="4" name="Slide Number Placeholder 3"/>
          <p:cNvSpPr>
            <a:spLocks noGrp="1"/>
          </p:cNvSpPr>
          <p:nvPr>
            <p:ph type="sldNum" sz="quarter" idx="5"/>
          </p:nvPr>
        </p:nvSpPr>
        <p:spPr/>
        <p:txBody>
          <a:bodyPr/>
          <a:lstStyle/>
          <a:p>
            <a:fld id="{EF0DF129-CE01-4C6B-89CC-FDC246B88C3D}" type="slidenum">
              <a:rPr lang="en-US" smtClean="0"/>
              <a:t>23</a:t>
            </a:fld>
            <a:endParaRPr lang="en-US"/>
          </a:p>
        </p:txBody>
      </p:sp>
    </p:spTree>
    <p:extLst>
      <p:ext uri="{BB962C8B-B14F-4D97-AF65-F5344CB8AC3E}">
        <p14:creationId xmlns:p14="http://schemas.microsoft.com/office/powerpoint/2010/main" val="2215915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characterize U-235 as releasing 2 neutrons and forming Cs-140 and Rb-92. The fact is there are several different product scenarios that release 2, 3, or even 4 neutrons. It just depends on the incoming neutron impacts the uranium nucleus. Regardless, the neutrons ejected in the process then impact other uranium nuclei, triggering more reactions, and so on. Each fission releases energy in the form of gamma radiation, which heats up the water in the reactor core. Control rods are used in nuclear power plants to absorb some of the neutrons when the reaction needs to be slowed but not stopped.</a:t>
            </a:r>
          </a:p>
        </p:txBody>
      </p:sp>
      <p:sp>
        <p:nvSpPr>
          <p:cNvPr id="4" name="Slide Number Placeholder 3"/>
          <p:cNvSpPr>
            <a:spLocks noGrp="1"/>
          </p:cNvSpPr>
          <p:nvPr>
            <p:ph type="sldNum" sz="quarter" idx="5"/>
          </p:nvPr>
        </p:nvSpPr>
        <p:spPr/>
        <p:txBody>
          <a:bodyPr/>
          <a:lstStyle/>
          <a:p>
            <a:fld id="{EF0DF129-CE01-4C6B-89CC-FDC246B88C3D}" type="slidenum">
              <a:rPr lang="en-US" smtClean="0"/>
              <a:t>3</a:t>
            </a:fld>
            <a:endParaRPr lang="en-US"/>
          </a:p>
        </p:txBody>
      </p:sp>
    </p:spTree>
    <p:extLst>
      <p:ext uri="{BB962C8B-B14F-4D97-AF65-F5344CB8AC3E}">
        <p14:creationId xmlns:p14="http://schemas.microsoft.com/office/powerpoint/2010/main" val="253765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Fukushima Daiichi accident in 2009, world nuclear power production has gone down.</a:t>
            </a:r>
            <a:r>
              <a:rPr lang="en-US" baseline="0" dirty="0"/>
              <a:t>  In 2009, 13.1% of electricity worldwide was produced by nuclear power.  In 2011 that number had dropped to 10.8%.</a:t>
            </a:r>
            <a:endParaRPr lang="en-US" dirty="0"/>
          </a:p>
          <a:p>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4</a:t>
            </a:fld>
            <a:endParaRPr lang="en-US"/>
          </a:p>
        </p:txBody>
      </p:sp>
    </p:spTree>
    <p:extLst>
      <p:ext uri="{BB962C8B-B14F-4D97-AF65-F5344CB8AC3E}">
        <p14:creationId xmlns:p14="http://schemas.microsoft.com/office/powerpoint/2010/main" val="3810679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 states have at least one nuclear power plant.</a:t>
            </a:r>
          </a:p>
          <a:p>
            <a:endParaRPr lang="en-US" dirty="0"/>
          </a:p>
          <a:p>
            <a:r>
              <a:rPr lang="en-US" dirty="0"/>
              <a:t>Reactors 3 and 4 at the Vogtle generating station in Georgia were scheduled to come online in 2016, but that has been pushed back several times for the last several years. Reactor 3 started commercial operation in 2023. Reactor 4 has had hot testing nor has begun generating electricity. </a:t>
            </a:r>
          </a:p>
        </p:txBody>
      </p:sp>
      <p:sp>
        <p:nvSpPr>
          <p:cNvPr id="4" name="Slide Number Placeholder 3"/>
          <p:cNvSpPr>
            <a:spLocks noGrp="1"/>
          </p:cNvSpPr>
          <p:nvPr>
            <p:ph type="sldNum" sz="quarter" idx="5"/>
          </p:nvPr>
        </p:nvSpPr>
        <p:spPr/>
        <p:txBody>
          <a:bodyPr/>
          <a:lstStyle/>
          <a:p>
            <a:fld id="{EF0DF129-CE01-4C6B-89CC-FDC246B88C3D}" type="slidenum">
              <a:rPr lang="en-US" smtClean="0"/>
              <a:t>9</a:t>
            </a:fld>
            <a:endParaRPr lang="en-US"/>
          </a:p>
        </p:txBody>
      </p:sp>
    </p:spTree>
    <p:extLst>
      <p:ext uri="{BB962C8B-B14F-4D97-AF65-F5344CB8AC3E}">
        <p14:creationId xmlns:p14="http://schemas.microsoft.com/office/powerpoint/2010/main" val="665961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bar graph looks a little messy, but it is in order from bottom to top of most electricity generated as a percentage of the total in 2023. New Hampshire generates the greatest percentage of its electricity from nuclear energy, but Illinois generates the greatest number of thousand-megawatt-hours from nuclear power.</a:t>
            </a:r>
          </a:p>
        </p:txBody>
      </p:sp>
      <p:sp>
        <p:nvSpPr>
          <p:cNvPr id="4" name="Slide Number Placeholder 3"/>
          <p:cNvSpPr>
            <a:spLocks noGrp="1"/>
          </p:cNvSpPr>
          <p:nvPr>
            <p:ph type="sldNum" sz="quarter" idx="5"/>
          </p:nvPr>
        </p:nvSpPr>
        <p:spPr/>
        <p:txBody>
          <a:bodyPr/>
          <a:lstStyle/>
          <a:p>
            <a:fld id="{EF0DF129-CE01-4C6B-89CC-FDC246B88C3D}" type="slidenum">
              <a:rPr lang="en-US" smtClean="0"/>
              <a:t>10</a:t>
            </a:fld>
            <a:endParaRPr lang="en-US"/>
          </a:p>
        </p:txBody>
      </p:sp>
    </p:spTree>
    <p:extLst>
      <p:ext uri="{BB962C8B-B14F-4D97-AF65-F5344CB8AC3E}">
        <p14:creationId xmlns:p14="http://schemas.microsoft.com/office/powerpoint/2010/main" val="2774436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pressurized water reactor (PWR) is the most common type</a:t>
            </a:r>
            <a:r>
              <a:rPr lang="en-US" baseline="0" dirty="0"/>
              <a:t> of commercial reactor design used worldwide. It has primary, secondary, and external heat exchange systems and is pressurized to prevent water from boiling in the reactor. </a:t>
            </a:r>
          </a:p>
          <a:p>
            <a:endParaRPr lang="en-US" baseline="0" dirty="0"/>
          </a:p>
          <a:p>
            <a:r>
              <a:rPr lang="en-US" baseline="0" dirty="0"/>
              <a:t>Pressurized steam is piped into the reactor. Fission is taking place in the fuel rods within this reactor. The steam passing through the reactor is super heated.  </a:t>
            </a:r>
          </a:p>
          <a:p>
            <a:endParaRPr lang="en-US" baseline="0" dirty="0"/>
          </a:p>
          <a:p>
            <a:r>
              <a:rPr lang="en-US" baseline="0" dirty="0"/>
              <a:t>The super heated pressurized steam then travels to the steam generator to heat a secondary water system. </a:t>
            </a:r>
          </a:p>
          <a:p>
            <a:endParaRPr lang="en-US" baseline="0" dirty="0"/>
          </a:p>
          <a:p>
            <a:r>
              <a:rPr lang="en-US" baseline="0" dirty="0"/>
              <a:t>The steam produced there travels through a steam line to the turbine to turn the generator and create electricity. </a:t>
            </a:r>
          </a:p>
          <a:p>
            <a:endParaRPr lang="en-US" baseline="0" dirty="0"/>
          </a:p>
          <a:p>
            <a:r>
              <a:rPr lang="en-US" baseline="0" dirty="0"/>
              <a:t>Unused steam continues to a condenser where water from the environment condenses it back into liquid water. The cooling water in the environment never comes into contact with the steam so it is safe to return to the environment.  The newly condensed water can be pumped back into the containment building and reheated in the steam generator to start the process over again. </a:t>
            </a:r>
          </a:p>
          <a:p>
            <a:endParaRPr lang="en-US" baseline="0" dirty="0"/>
          </a:p>
          <a:p>
            <a:r>
              <a:rPr lang="en-US" baseline="0" dirty="0"/>
              <a:t>The pressurized steam loops back from the steam generator to the reactor to be super heated again.</a:t>
            </a:r>
            <a:endParaRPr lang="en-US" dirty="0"/>
          </a:p>
        </p:txBody>
      </p:sp>
      <p:sp>
        <p:nvSpPr>
          <p:cNvPr id="4" name="Slide Number Placeholder 3"/>
          <p:cNvSpPr>
            <a:spLocks noGrp="1"/>
          </p:cNvSpPr>
          <p:nvPr>
            <p:ph type="sldNum" sz="quarter" idx="5"/>
          </p:nvPr>
        </p:nvSpPr>
        <p:spPr/>
        <p:txBody>
          <a:bodyPr/>
          <a:lstStyle/>
          <a:p>
            <a:fld id="{EF0DF129-CE01-4C6B-89CC-FDC246B88C3D}" type="slidenum">
              <a:rPr lang="en-US" smtClean="0"/>
              <a:t>11</a:t>
            </a:fld>
            <a:endParaRPr lang="en-US"/>
          </a:p>
        </p:txBody>
      </p:sp>
    </p:spTree>
    <p:extLst>
      <p:ext uri="{BB962C8B-B14F-4D97-AF65-F5344CB8AC3E}">
        <p14:creationId xmlns:p14="http://schemas.microsoft.com/office/powerpoint/2010/main" val="60509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Boiling</a:t>
            </a:r>
            <a:r>
              <a:rPr lang="en-US" baseline="0" dirty="0"/>
              <a:t> Water Reactor (BWR) is less common. In this design there is only one loop for the water to travel from the reactor to the turbine, whereas with the PWR there is a secondary loop.  </a:t>
            </a:r>
          </a:p>
          <a:p>
            <a:endParaRPr lang="en-US" baseline="0" dirty="0"/>
          </a:p>
          <a:p>
            <a:r>
              <a:rPr lang="en-US" baseline="0" dirty="0"/>
              <a:t>In this model, water is pumped into the reactor creating steam and hot water that will turn the turbine attached to the generator to generate electricity.  The unused steam/water mixture travels to the condenser and is condensed by water from the environment. The cooling water in the environment never comes into contact with the steam so it is safe to return to the environment. The resulting water in the condenser is pumped back into the reactor vessel to begin the process again. </a:t>
            </a:r>
            <a:endParaRPr lang="en-US" dirty="0"/>
          </a:p>
          <a:p>
            <a:endParaRPr lang="en-US" dirty="0"/>
          </a:p>
          <a:p>
            <a:r>
              <a:rPr lang="en-US" dirty="0"/>
              <a:t>Few nuclear power plants use the boiling-water design.</a:t>
            </a:r>
          </a:p>
        </p:txBody>
      </p:sp>
      <p:sp>
        <p:nvSpPr>
          <p:cNvPr id="4" name="Slide Number Placeholder 3"/>
          <p:cNvSpPr>
            <a:spLocks noGrp="1"/>
          </p:cNvSpPr>
          <p:nvPr>
            <p:ph type="sldNum" sz="quarter" idx="5"/>
          </p:nvPr>
        </p:nvSpPr>
        <p:spPr/>
        <p:txBody>
          <a:bodyPr/>
          <a:lstStyle/>
          <a:p>
            <a:fld id="{EF0DF129-CE01-4C6B-89CC-FDC246B88C3D}" type="slidenum">
              <a:rPr lang="en-US" smtClean="0"/>
              <a:t>12</a:t>
            </a:fld>
            <a:endParaRPr lang="en-US"/>
          </a:p>
        </p:txBody>
      </p:sp>
    </p:spTree>
    <p:extLst>
      <p:ext uri="{BB962C8B-B14F-4D97-AF65-F5344CB8AC3E}">
        <p14:creationId xmlns:p14="http://schemas.microsoft.com/office/powerpoint/2010/main" val="1343485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fuel pellets in the photograph are about 1 cm in diameter. Each has the ability to generate the same amount of electricity as 1 ton of coal.</a:t>
            </a:r>
          </a:p>
        </p:txBody>
      </p:sp>
      <p:sp>
        <p:nvSpPr>
          <p:cNvPr id="4" name="Slide Number Placeholder 3"/>
          <p:cNvSpPr>
            <a:spLocks noGrp="1"/>
          </p:cNvSpPr>
          <p:nvPr>
            <p:ph type="sldNum" sz="quarter" idx="5"/>
          </p:nvPr>
        </p:nvSpPr>
        <p:spPr/>
        <p:txBody>
          <a:bodyPr/>
          <a:lstStyle/>
          <a:p>
            <a:fld id="{EF0DF129-CE01-4C6B-89CC-FDC246B88C3D}" type="slidenum">
              <a:rPr lang="en-US" smtClean="0"/>
              <a:t>13</a:t>
            </a:fld>
            <a:endParaRPr lang="en-US"/>
          </a:p>
        </p:txBody>
      </p:sp>
    </p:spTree>
    <p:extLst>
      <p:ext uri="{BB962C8B-B14F-4D97-AF65-F5344CB8AC3E}">
        <p14:creationId xmlns:p14="http://schemas.microsoft.com/office/powerpoint/2010/main" val="2611928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three large-scale nuclear accidents in the history of global nuclear power. Two were from mechanical or human failures and one, in Fukushima, Japan, was from a natural disaster.</a:t>
            </a:r>
          </a:p>
          <a:p>
            <a:endParaRPr lang="en-US" dirty="0"/>
          </a:p>
          <a:p>
            <a:r>
              <a:rPr lang="en-US" dirty="0"/>
              <a:t>The first was Three Mile Island, in 1979, in Pennsylvania. </a:t>
            </a:r>
          </a:p>
          <a:p>
            <a:endParaRPr lang="en-US" dirty="0"/>
          </a:p>
          <a:p>
            <a:r>
              <a:rPr lang="en-US" dirty="0"/>
              <a:t>The second was Chernobyl in 1986, in </a:t>
            </a:r>
            <a:r>
              <a:rPr lang="en-US" dirty="0" err="1"/>
              <a:t>Bellarus</a:t>
            </a:r>
            <a:r>
              <a:rPr lang="en-US" dirty="0"/>
              <a:t>.</a:t>
            </a:r>
          </a:p>
          <a:p>
            <a:endParaRPr lang="en-US" dirty="0"/>
          </a:p>
          <a:p>
            <a:r>
              <a:rPr lang="en-US" dirty="0"/>
              <a:t>The third was Fukushima in 2009, in Japan.</a:t>
            </a:r>
          </a:p>
        </p:txBody>
      </p:sp>
      <p:sp>
        <p:nvSpPr>
          <p:cNvPr id="4" name="Slide Number Placeholder 3"/>
          <p:cNvSpPr>
            <a:spLocks noGrp="1"/>
          </p:cNvSpPr>
          <p:nvPr>
            <p:ph type="sldNum" sz="quarter" idx="5"/>
          </p:nvPr>
        </p:nvSpPr>
        <p:spPr/>
        <p:txBody>
          <a:bodyPr/>
          <a:lstStyle/>
          <a:p>
            <a:fld id="{EF0DF129-CE01-4C6B-89CC-FDC246B88C3D}" type="slidenum">
              <a:rPr lang="en-US" smtClean="0"/>
              <a:t>14</a:t>
            </a:fld>
            <a:endParaRPr lang="en-US"/>
          </a:p>
        </p:txBody>
      </p:sp>
    </p:spTree>
    <p:extLst>
      <p:ext uri="{BB962C8B-B14F-4D97-AF65-F5344CB8AC3E}">
        <p14:creationId xmlns:p14="http://schemas.microsoft.com/office/powerpoint/2010/main" val="4044738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179129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r>
              <a:rPr lang="en-US"/>
              <a:t>Nuclear 101 ©NEED 2024</a:t>
            </a:r>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237383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r>
              <a:rPr lang="en-US"/>
              <a:t>Nuclear 101 ©NEED 2024</a:t>
            </a:r>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92481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r>
              <a:rPr lang="en-US"/>
              <a:t>Nuclear 101 ©NEED 2024</a:t>
            </a:r>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070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r>
              <a:rPr lang="en-US"/>
              <a:t>Nuclear 101 ©NEED 2024</a:t>
            </a:r>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171953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r>
              <a:rPr lang="en-US"/>
              <a:t>Nuclear 101 ©NEED 2024</a:t>
            </a:r>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5285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r>
              <a:rPr lang="en-US"/>
              <a:t>Nuclear 101 ©NEED 2024</a:t>
            </a:r>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80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5A0D-2FAE-EAFE-1B1B-B12ECC45FE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5CA60D-A253-308E-04BE-FFEC544DBA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7CAAD7-EC01-CECD-4E39-B481ECD96BB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CF0223-4AB3-6F55-E488-D87CD25D2C59}"/>
              </a:ext>
            </a:extLst>
          </p:cNvPr>
          <p:cNvSpPr>
            <a:spLocks noGrp="1"/>
          </p:cNvSpPr>
          <p:nvPr>
            <p:ph type="ftr" sz="quarter" idx="11"/>
          </p:nvPr>
        </p:nvSpPr>
        <p:spPr/>
        <p:txBody>
          <a:bodyPr/>
          <a:lstStyle/>
          <a:p>
            <a:r>
              <a:rPr lang="en-US"/>
              <a:t>Nuclear 101 ©NEED 2024</a:t>
            </a:r>
          </a:p>
        </p:txBody>
      </p:sp>
      <p:sp>
        <p:nvSpPr>
          <p:cNvPr id="6" name="Slide Number Placeholder 5">
            <a:extLst>
              <a:ext uri="{FF2B5EF4-FFF2-40B4-BE49-F238E27FC236}">
                <a16:creationId xmlns:a16="http://schemas.microsoft.com/office/drawing/2014/main" id="{6F0CDBE3-5DF4-3B64-0206-05A8269FCDBA}"/>
              </a:ext>
            </a:extLst>
          </p:cNvPr>
          <p:cNvSpPr>
            <a:spLocks noGrp="1"/>
          </p:cNvSpPr>
          <p:nvPr>
            <p:ph type="sldNum" sz="quarter" idx="12"/>
          </p:nvPr>
        </p:nvSpPr>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1621775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9684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51531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325709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1425256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974523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76075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r>
              <a:rPr lang="en-US"/>
              <a:t>Nuclear 101 ©NEED 2024</a:t>
            </a:r>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53A46FA5-1391-4CD0-8585-94B2BA63FC6E}" type="slidenum">
              <a:rPr lang="en-US" smtClean="0"/>
              <a:t>‹#›</a:t>
            </a:fld>
            <a:endParaRPr lang="en-US"/>
          </a:p>
        </p:txBody>
      </p:sp>
    </p:spTree>
    <p:extLst>
      <p:ext uri="{BB962C8B-B14F-4D97-AF65-F5344CB8AC3E}">
        <p14:creationId xmlns:p14="http://schemas.microsoft.com/office/powerpoint/2010/main" val="2662086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r>
              <a:rPr lang="en-US"/>
              <a:t>Nuclear 101 ©NEED 2024</a:t>
            </a:r>
          </a:p>
        </p:txBody>
      </p:sp>
    </p:spTree>
    <p:extLst>
      <p:ext uri="{BB962C8B-B14F-4D97-AF65-F5344CB8AC3E}">
        <p14:creationId xmlns:p14="http://schemas.microsoft.com/office/powerpoint/2010/main" val="298760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5000"/>
            <a:lum/>
            <a:extLst>
              <a:ext uri="{BEBA8EAE-BF5A-486C-A8C5-ECC9F3942E4B}">
                <a14:imgProps xmlns:a14="http://schemas.microsoft.com/office/drawing/2010/main">
                  <a14:imgLayer r:embed="rId19">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Nuclear 101 ©NEED 2024</a:t>
            </a:r>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091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0.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video" Target="https://www.youtube.com/embed/Z5I8vLZsHvM?feature=oembed"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nuclear power plant with smoke coming out of it&#10;&#10;Description automatically generated with low confidence">
            <a:extLst>
              <a:ext uri="{FF2B5EF4-FFF2-40B4-BE49-F238E27FC236}">
                <a16:creationId xmlns:a16="http://schemas.microsoft.com/office/drawing/2014/main" id="{75BA210F-2C3F-EE76-7E06-7ECC7FBDCA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722" r="7722"/>
          <a:stretch>
            <a:fillRect/>
          </a:stretch>
        </p:blipFill>
        <p:spPr>
          <a:xfrm>
            <a:off x="182456" y="214489"/>
            <a:ext cx="11766833" cy="4567653"/>
          </a:xfrm>
        </p:spPr>
      </p:pic>
      <p:sp>
        <p:nvSpPr>
          <p:cNvPr id="4" name="Title 3">
            <a:extLst>
              <a:ext uri="{FF2B5EF4-FFF2-40B4-BE49-F238E27FC236}">
                <a16:creationId xmlns:a16="http://schemas.microsoft.com/office/drawing/2014/main" id="{30B2ADEC-4FD2-A473-AD50-9E31F1EB4A63}"/>
              </a:ext>
            </a:extLst>
          </p:cNvPr>
          <p:cNvSpPr>
            <a:spLocks noGrp="1"/>
          </p:cNvSpPr>
          <p:nvPr>
            <p:ph type="ctrTitle"/>
          </p:nvPr>
        </p:nvSpPr>
        <p:spPr/>
        <p:txBody>
          <a:bodyPr/>
          <a:lstStyle/>
          <a:p>
            <a:r>
              <a:rPr lang="en-US" dirty="0"/>
              <a:t>Exploring Nuclear Energy</a:t>
            </a:r>
          </a:p>
        </p:txBody>
      </p:sp>
    </p:spTree>
    <p:extLst>
      <p:ext uri="{BB962C8B-B14F-4D97-AF65-F5344CB8AC3E}">
        <p14:creationId xmlns:p14="http://schemas.microsoft.com/office/powerpoint/2010/main" val="5435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E069-4F2B-EA8F-E18A-63EC95E04187}"/>
              </a:ext>
            </a:extLst>
          </p:cNvPr>
          <p:cNvSpPr>
            <a:spLocks noGrp="1"/>
          </p:cNvSpPr>
          <p:nvPr>
            <p:ph type="title"/>
          </p:nvPr>
        </p:nvSpPr>
        <p:spPr/>
        <p:txBody>
          <a:bodyPr/>
          <a:lstStyle/>
          <a:p>
            <a:r>
              <a:rPr lang="en-US" dirty="0"/>
              <a:t>Top Ten States for Nuclear Generation by Percent of Total, 2024</a:t>
            </a:r>
          </a:p>
        </p:txBody>
      </p:sp>
      <p:sp>
        <p:nvSpPr>
          <p:cNvPr id="5" name="TextBox 1">
            <a:extLst>
              <a:ext uri="{FF2B5EF4-FFF2-40B4-BE49-F238E27FC236}">
                <a16:creationId xmlns:a16="http://schemas.microsoft.com/office/drawing/2014/main" id="{B62D7C5D-C28F-0562-3920-8CFA39025530}"/>
              </a:ext>
            </a:extLst>
          </p:cNvPr>
          <p:cNvSpPr txBox="1"/>
          <p:nvPr/>
        </p:nvSpPr>
        <p:spPr>
          <a:xfrm>
            <a:off x="3046107" y="3925125"/>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44.8</a:t>
            </a:r>
            <a:r>
              <a:rPr lang="en-US" sz="1100" dirty="0">
                <a:solidFill>
                  <a:schemeClr val="bg1"/>
                </a:solidFill>
              </a:rPr>
              <a:t>%</a:t>
            </a:r>
          </a:p>
        </p:txBody>
      </p:sp>
      <p:sp>
        <p:nvSpPr>
          <p:cNvPr id="6" name="TextBox 1">
            <a:extLst>
              <a:ext uri="{FF2B5EF4-FFF2-40B4-BE49-F238E27FC236}">
                <a16:creationId xmlns:a16="http://schemas.microsoft.com/office/drawing/2014/main" id="{B62D7C5D-C28F-0562-3920-8CFA39025530}"/>
              </a:ext>
            </a:extLst>
          </p:cNvPr>
          <p:cNvSpPr txBox="1"/>
          <p:nvPr/>
        </p:nvSpPr>
        <p:spPr>
          <a:xfrm>
            <a:off x="2824607" y="3511353"/>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43.5</a:t>
            </a:r>
            <a:r>
              <a:rPr lang="en-US" sz="1100" dirty="0">
                <a:solidFill>
                  <a:schemeClr val="bg1"/>
                </a:solidFill>
              </a:rPr>
              <a:t>%</a:t>
            </a:r>
          </a:p>
        </p:txBody>
      </p:sp>
      <p:sp>
        <p:nvSpPr>
          <p:cNvPr id="7" name="TextBox 1">
            <a:extLst>
              <a:ext uri="{FF2B5EF4-FFF2-40B4-BE49-F238E27FC236}">
                <a16:creationId xmlns:a16="http://schemas.microsoft.com/office/drawing/2014/main" id="{B62D7C5D-C28F-0562-3920-8CFA39025530}"/>
              </a:ext>
            </a:extLst>
          </p:cNvPr>
          <p:cNvSpPr txBox="1"/>
          <p:nvPr/>
        </p:nvSpPr>
        <p:spPr>
          <a:xfrm>
            <a:off x="2319131" y="3097581"/>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39.7</a:t>
            </a:r>
            <a:r>
              <a:rPr lang="en-US" sz="1100" dirty="0">
                <a:solidFill>
                  <a:schemeClr val="bg1"/>
                </a:solidFill>
              </a:rPr>
              <a:t>%</a:t>
            </a:r>
          </a:p>
        </p:txBody>
      </p:sp>
      <p:sp>
        <p:nvSpPr>
          <p:cNvPr id="8" name="TextBox 1">
            <a:extLst>
              <a:ext uri="{FF2B5EF4-FFF2-40B4-BE49-F238E27FC236}">
                <a16:creationId xmlns:a16="http://schemas.microsoft.com/office/drawing/2014/main" id="{B62D7C5D-C28F-0562-3920-8CFA39025530}"/>
              </a:ext>
            </a:extLst>
          </p:cNvPr>
          <p:cNvSpPr txBox="1"/>
          <p:nvPr/>
        </p:nvSpPr>
        <p:spPr>
          <a:xfrm>
            <a:off x="2319131" y="2682939"/>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38.1</a:t>
            </a:r>
            <a:r>
              <a:rPr lang="en-US" sz="1100" dirty="0">
                <a:solidFill>
                  <a:schemeClr val="bg1"/>
                </a:solidFill>
              </a:rPr>
              <a:t>%</a:t>
            </a:r>
          </a:p>
        </p:txBody>
      </p:sp>
      <p:sp>
        <p:nvSpPr>
          <p:cNvPr id="9" name="TextBox 1">
            <a:extLst>
              <a:ext uri="{FF2B5EF4-FFF2-40B4-BE49-F238E27FC236}">
                <a16:creationId xmlns:a16="http://schemas.microsoft.com/office/drawing/2014/main" id="{B62D7C5D-C28F-0562-3920-8CFA39025530}"/>
              </a:ext>
            </a:extLst>
          </p:cNvPr>
          <p:cNvSpPr txBox="1"/>
          <p:nvPr/>
        </p:nvSpPr>
        <p:spPr>
          <a:xfrm>
            <a:off x="4454928" y="2266421"/>
            <a:ext cx="613386" cy="2896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bg1"/>
                </a:solidFill>
              </a:rPr>
              <a:t>32</a:t>
            </a:r>
            <a:r>
              <a:rPr lang="en-US" sz="1100" dirty="0">
                <a:solidFill>
                  <a:schemeClr val="bg1"/>
                </a:solidFill>
              </a:rPr>
              <a:t>.0%</a:t>
            </a:r>
          </a:p>
        </p:txBody>
      </p:sp>
      <p:sp>
        <p:nvSpPr>
          <p:cNvPr id="11" name="TextBox 10">
            <a:extLst>
              <a:ext uri="{FF2B5EF4-FFF2-40B4-BE49-F238E27FC236}">
                <a16:creationId xmlns:a16="http://schemas.microsoft.com/office/drawing/2014/main" id="{42899B78-7656-2323-0408-D361BFCA5715}"/>
              </a:ext>
            </a:extLst>
          </p:cNvPr>
          <p:cNvSpPr txBox="1"/>
          <p:nvPr/>
        </p:nvSpPr>
        <p:spPr>
          <a:xfrm>
            <a:off x="10141226" y="6387734"/>
            <a:ext cx="2425147" cy="276999"/>
          </a:xfrm>
          <a:prstGeom prst="rect">
            <a:avLst/>
          </a:prstGeom>
          <a:noFill/>
        </p:spPr>
        <p:txBody>
          <a:bodyPr wrap="square" rtlCol="0">
            <a:spAutoFit/>
          </a:bodyPr>
          <a:lstStyle/>
          <a:p>
            <a:r>
              <a:rPr lang="en-US" sz="1200" i="1" dirty="0"/>
              <a:t>Data Source: EIA</a:t>
            </a:r>
          </a:p>
        </p:txBody>
      </p:sp>
      <p:graphicFrame>
        <p:nvGraphicFramePr>
          <p:cNvPr id="3" name="Chart 2">
            <a:extLst>
              <a:ext uri="{FF2B5EF4-FFF2-40B4-BE49-F238E27FC236}">
                <a16:creationId xmlns:a16="http://schemas.microsoft.com/office/drawing/2014/main" id="{FE917836-08CB-D177-35D3-544D5D1A6BAB}"/>
              </a:ext>
            </a:extLst>
          </p:cNvPr>
          <p:cNvGraphicFramePr>
            <a:graphicFrameLocks/>
          </p:cNvGraphicFramePr>
          <p:nvPr>
            <p:extLst>
              <p:ext uri="{D42A27DB-BD31-4B8C-83A1-F6EECF244321}">
                <p14:modId xmlns:p14="http://schemas.microsoft.com/office/powerpoint/2010/main" val="266913523"/>
              </p:ext>
            </p:extLst>
          </p:nvPr>
        </p:nvGraphicFramePr>
        <p:xfrm>
          <a:off x="926286" y="1617734"/>
          <a:ext cx="10339428" cy="475117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925B8BF7-667A-C45C-C742-CEC1B00298D8}"/>
              </a:ext>
            </a:extLst>
          </p:cNvPr>
          <p:cNvSpPr txBox="1"/>
          <p:nvPr/>
        </p:nvSpPr>
        <p:spPr>
          <a:xfrm>
            <a:off x="9287896" y="5407933"/>
            <a:ext cx="1743608" cy="369332"/>
          </a:xfrm>
          <a:prstGeom prst="rect">
            <a:avLst/>
          </a:prstGeom>
          <a:solidFill>
            <a:schemeClr val="accent5">
              <a:lumMod val="75000"/>
            </a:schemeClr>
          </a:solidFill>
          <a:ln>
            <a:noFill/>
          </a:ln>
        </p:spPr>
        <p:txBody>
          <a:bodyPr wrap="square" rtlCol="0">
            <a:spAutoFit/>
          </a:bodyPr>
          <a:lstStyle/>
          <a:p>
            <a:r>
              <a:rPr lang="en-US" dirty="0">
                <a:solidFill>
                  <a:schemeClr val="bg1"/>
                </a:solidFill>
              </a:rPr>
              <a:t>US Total – 18.6%</a:t>
            </a:r>
          </a:p>
        </p:txBody>
      </p:sp>
      <p:sp>
        <p:nvSpPr>
          <p:cNvPr id="13" name="TextBox 12">
            <a:extLst>
              <a:ext uri="{FF2B5EF4-FFF2-40B4-BE49-F238E27FC236}">
                <a16:creationId xmlns:a16="http://schemas.microsoft.com/office/drawing/2014/main" id="{8BA5CFCD-62C5-AF37-4004-82085643D6D2}"/>
              </a:ext>
            </a:extLst>
          </p:cNvPr>
          <p:cNvSpPr txBox="1"/>
          <p:nvPr/>
        </p:nvSpPr>
        <p:spPr>
          <a:xfrm>
            <a:off x="1813837" y="5454099"/>
            <a:ext cx="716890" cy="276999"/>
          </a:xfrm>
          <a:prstGeom prst="rect">
            <a:avLst/>
          </a:prstGeom>
          <a:noFill/>
        </p:spPr>
        <p:txBody>
          <a:bodyPr wrap="square" rtlCol="0">
            <a:spAutoFit/>
          </a:bodyPr>
          <a:lstStyle/>
          <a:p>
            <a:r>
              <a:rPr lang="en-US" sz="1200" dirty="0">
                <a:solidFill>
                  <a:schemeClr val="bg1"/>
                </a:solidFill>
              </a:rPr>
              <a:t>57.94%</a:t>
            </a:r>
          </a:p>
        </p:txBody>
      </p:sp>
      <p:sp>
        <p:nvSpPr>
          <p:cNvPr id="14" name="TextBox 13">
            <a:extLst>
              <a:ext uri="{FF2B5EF4-FFF2-40B4-BE49-F238E27FC236}">
                <a16:creationId xmlns:a16="http://schemas.microsoft.com/office/drawing/2014/main" id="{033A6FB7-AF34-0C21-B256-9D36664906F2}"/>
              </a:ext>
            </a:extLst>
          </p:cNvPr>
          <p:cNvSpPr txBox="1"/>
          <p:nvPr/>
        </p:nvSpPr>
        <p:spPr>
          <a:xfrm>
            <a:off x="1844924" y="4643028"/>
            <a:ext cx="716890" cy="276999"/>
          </a:xfrm>
          <a:prstGeom prst="rect">
            <a:avLst/>
          </a:prstGeom>
          <a:noFill/>
        </p:spPr>
        <p:txBody>
          <a:bodyPr wrap="square" rtlCol="0">
            <a:spAutoFit/>
          </a:bodyPr>
          <a:lstStyle/>
          <a:p>
            <a:r>
              <a:rPr lang="en-US" sz="1200" dirty="0">
                <a:solidFill>
                  <a:schemeClr val="bg1"/>
                </a:solidFill>
              </a:rPr>
              <a:t>54.64%</a:t>
            </a:r>
          </a:p>
        </p:txBody>
      </p:sp>
      <p:sp>
        <p:nvSpPr>
          <p:cNvPr id="15" name="TextBox 14">
            <a:extLst>
              <a:ext uri="{FF2B5EF4-FFF2-40B4-BE49-F238E27FC236}">
                <a16:creationId xmlns:a16="http://schemas.microsoft.com/office/drawing/2014/main" id="{4480E569-15FB-4A2F-953A-798C48FC2291}"/>
              </a:ext>
            </a:extLst>
          </p:cNvPr>
          <p:cNvSpPr txBox="1"/>
          <p:nvPr/>
        </p:nvSpPr>
        <p:spPr>
          <a:xfrm>
            <a:off x="1844924" y="3830474"/>
            <a:ext cx="716890" cy="276999"/>
          </a:xfrm>
          <a:prstGeom prst="rect">
            <a:avLst/>
          </a:prstGeom>
          <a:noFill/>
        </p:spPr>
        <p:txBody>
          <a:bodyPr wrap="square" rtlCol="0">
            <a:spAutoFit/>
          </a:bodyPr>
          <a:lstStyle/>
          <a:p>
            <a:r>
              <a:rPr lang="en-US" sz="1200" dirty="0">
                <a:solidFill>
                  <a:schemeClr val="bg1"/>
                </a:solidFill>
              </a:rPr>
              <a:t>44.09%</a:t>
            </a:r>
          </a:p>
        </p:txBody>
      </p:sp>
      <p:sp>
        <p:nvSpPr>
          <p:cNvPr id="16" name="TextBox 15">
            <a:extLst>
              <a:ext uri="{FF2B5EF4-FFF2-40B4-BE49-F238E27FC236}">
                <a16:creationId xmlns:a16="http://schemas.microsoft.com/office/drawing/2014/main" id="{5057E3EB-E647-9556-D9DC-F4BAAF8B2034}"/>
              </a:ext>
            </a:extLst>
          </p:cNvPr>
          <p:cNvSpPr txBox="1"/>
          <p:nvPr/>
        </p:nvSpPr>
        <p:spPr>
          <a:xfrm>
            <a:off x="1844924" y="4245968"/>
            <a:ext cx="716890" cy="276999"/>
          </a:xfrm>
          <a:prstGeom prst="rect">
            <a:avLst/>
          </a:prstGeom>
          <a:noFill/>
        </p:spPr>
        <p:txBody>
          <a:bodyPr wrap="square" rtlCol="0">
            <a:spAutoFit/>
          </a:bodyPr>
          <a:lstStyle/>
          <a:p>
            <a:r>
              <a:rPr lang="en-US" sz="1200" dirty="0">
                <a:solidFill>
                  <a:schemeClr val="bg1"/>
                </a:solidFill>
              </a:rPr>
              <a:t>47.79%</a:t>
            </a:r>
          </a:p>
        </p:txBody>
      </p:sp>
      <p:sp>
        <p:nvSpPr>
          <p:cNvPr id="17" name="TextBox 16">
            <a:extLst>
              <a:ext uri="{FF2B5EF4-FFF2-40B4-BE49-F238E27FC236}">
                <a16:creationId xmlns:a16="http://schemas.microsoft.com/office/drawing/2014/main" id="{E49E165B-E2FF-52B6-9208-5432AECB8A3D}"/>
              </a:ext>
            </a:extLst>
          </p:cNvPr>
          <p:cNvSpPr txBox="1"/>
          <p:nvPr/>
        </p:nvSpPr>
        <p:spPr>
          <a:xfrm>
            <a:off x="1839994" y="3429143"/>
            <a:ext cx="716890" cy="276999"/>
          </a:xfrm>
          <a:prstGeom prst="rect">
            <a:avLst/>
          </a:prstGeom>
          <a:noFill/>
        </p:spPr>
        <p:txBody>
          <a:bodyPr wrap="square" rtlCol="0">
            <a:spAutoFit/>
          </a:bodyPr>
          <a:lstStyle/>
          <a:p>
            <a:r>
              <a:rPr lang="en-US" sz="1200" dirty="0">
                <a:solidFill>
                  <a:schemeClr val="bg1"/>
                </a:solidFill>
              </a:rPr>
              <a:t>41.62%</a:t>
            </a:r>
          </a:p>
        </p:txBody>
      </p:sp>
      <p:sp>
        <p:nvSpPr>
          <p:cNvPr id="18" name="TextBox 17">
            <a:extLst>
              <a:ext uri="{FF2B5EF4-FFF2-40B4-BE49-F238E27FC236}">
                <a16:creationId xmlns:a16="http://schemas.microsoft.com/office/drawing/2014/main" id="{B8A07008-D4B6-4EE0-01E5-E81850A5EC43}"/>
              </a:ext>
            </a:extLst>
          </p:cNvPr>
          <p:cNvSpPr txBox="1"/>
          <p:nvPr/>
        </p:nvSpPr>
        <p:spPr>
          <a:xfrm>
            <a:off x="1836669" y="3015297"/>
            <a:ext cx="716890" cy="276999"/>
          </a:xfrm>
          <a:prstGeom prst="rect">
            <a:avLst/>
          </a:prstGeom>
          <a:noFill/>
        </p:spPr>
        <p:txBody>
          <a:bodyPr wrap="square" rtlCol="0">
            <a:spAutoFit/>
          </a:bodyPr>
          <a:lstStyle/>
          <a:p>
            <a:r>
              <a:rPr lang="en-US" sz="1200" dirty="0">
                <a:solidFill>
                  <a:schemeClr val="bg1"/>
                </a:solidFill>
              </a:rPr>
              <a:t>34.22%</a:t>
            </a:r>
          </a:p>
        </p:txBody>
      </p:sp>
      <p:sp>
        <p:nvSpPr>
          <p:cNvPr id="19" name="TextBox 18">
            <a:extLst>
              <a:ext uri="{FF2B5EF4-FFF2-40B4-BE49-F238E27FC236}">
                <a16:creationId xmlns:a16="http://schemas.microsoft.com/office/drawing/2014/main" id="{134F5599-3E4E-BDB1-0765-BF88400F021E}"/>
              </a:ext>
            </a:extLst>
          </p:cNvPr>
          <p:cNvSpPr txBox="1"/>
          <p:nvPr/>
        </p:nvSpPr>
        <p:spPr>
          <a:xfrm>
            <a:off x="1836669" y="5052456"/>
            <a:ext cx="716890" cy="276999"/>
          </a:xfrm>
          <a:prstGeom prst="rect">
            <a:avLst/>
          </a:prstGeom>
          <a:noFill/>
        </p:spPr>
        <p:txBody>
          <a:bodyPr wrap="square" rtlCol="0">
            <a:spAutoFit/>
          </a:bodyPr>
          <a:lstStyle/>
          <a:p>
            <a:r>
              <a:rPr lang="en-US" sz="1200" dirty="0">
                <a:solidFill>
                  <a:schemeClr val="bg1"/>
                </a:solidFill>
              </a:rPr>
              <a:t>54.86%</a:t>
            </a:r>
          </a:p>
        </p:txBody>
      </p:sp>
      <p:sp>
        <p:nvSpPr>
          <p:cNvPr id="20" name="TextBox 19">
            <a:extLst>
              <a:ext uri="{FF2B5EF4-FFF2-40B4-BE49-F238E27FC236}">
                <a16:creationId xmlns:a16="http://schemas.microsoft.com/office/drawing/2014/main" id="{988DDC5D-F133-DBCD-EFCA-392A4DC8A6B1}"/>
              </a:ext>
            </a:extLst>
          </p:cNvPr>
          <p:cNvSpPr txBox="1"/>
          <p:nvPr/>
        </p:nvSpPr>
        <p:spPr>
          <a:xfrm>
            <a:off x="1836669" y="2614819"/>
            <a:ext cx="716890" cy="276999"/>
          </a:xfrm>
          <a:prstGeom prst="rect">
            <a:avLst/>
          </a:prstGeom>
          <a:noFill/>
        </p:spPr>
        <p:txBody>
          <a:bodyPr wrap="square" rtlCol="0">
            <a:spAutoFit/>
          </a:bodyPr>
          <a:lstStyle/>
          <a:p>
            <a:r>
              <a:rPr lang="en-US" sz="1200" dirty="0">
                <a:solidFill>
                  <a:schemeClr val="bg1"/>
                </a:solidFill>
              </a:rPr>
              <a:t>32.90%</a:t>
            </a:r>
          </a:p>
        </p:txBody>
      </p:sp>
      <p:sp>
        <p:nvSpPr>
          <p:cNvPr id="21" name="TextBox 20">
            <a:extLst>
              <a:ext uri="{FF2B5EF4-FFF2-40B4-BE49-F238E27FC236}">
                <a16:creationId xmlns:a16="http://schemas.microsoft.com/office/drawing/2014/main" id="{A8259635-CB12-08D9-A4C3-3A822B14A4CB}"/>
              </a:ext>
            </a:extLst>
          </p:cNvPr>
          <p:cNvSpPr txBox="1"/>
          <p:nvPr/>
        </p:nvSpPr>
        <p:spPr>
          <a:xfrm>
            <a:off x="1813837" y="2191241"/>
            <a:ext cx="716890" cy="276999"/>
          </a:xfrm>
          <a:prstGeom prst="rect">
            <a:avLst/>
          </a:prstGeom>
          <a:noFill/>
        </p:spPr>
        <p:txBody>
          <a:bodyPr wrap="square" rtlCol="0">
            <a:spAutoFit/>
          </a:bodyPr>
          <a:lstStyle/>
          <a:p>
            <a:r>
              <a:rPr lang="en-US" sz="1200" dirty="0">
                <a:solidFill>
                  <a:schemeClr val="bg1"/>
                </a:solidFill>
              </a:rPr>
              <a:t>32.47%</a:t>
            </a:r>
          </a:p>
        </p:txBody>
      </p:sp>
      <p:sp>
        <p:nvSpPr>
          <p:cNvPr id="22" name="TextBox 21">
            <a:extLst>
              <a:ext uri="{FF2B5EF4-FFF2-40B4-BE49-F238E27FC236}">
                <a16:creationId xmlns:a16="http://schemas.microsoft.com/office/drawing/2014/main" id="{B2F07798-832B-DA0C-F405-62E1D2C81358}"/>
              </a:ext>
            </a:extLst>
          </p:cNvPr>
          <p:cNvSpPr txBox="1"/>
          <p:nvPr/>
        </p:nvSpPr>
        <p:spPr>
          <a:xfrm>
            <a:off x="1808016" y="1794992"/>
            <a:ext cx="716890" cy="276999"/>
          </a:xfrm>
          <a:prstGeom prst="rect">
            <a:avLst/>
          </a:prstGeom>
          <a:noFill/>
        </p:spPr>
        <p:txBody>
          <a:bodyPr wrap="square" rtlCol="0">
            <a:spAutoFit/>
          </a:bodyPr>
          <a:lstStyle/>
          <a:p>
            <a:r>
              <a:rPr lang="en-US" sz="1200" dirty="0">
                <a:solidFill>
                  <a:schemeClr val="bg1"/>
                </a:solidFill>
              </a:rPr>
              <a:t>32.30%</a:t>
            </a:r>
          </a:p>
        </p:txBody>
      </p:sp>
    </p:spTree>
    <p:extLst>
      <p:ext uri="{BB962C8B-B14F-4D97-AF65-F5344CB8AC3E}">
        <p14:creationId xmlns:p14="http://schemas.microsoft.com/office/powerpoint/2010/main" val="391836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2854-A8CB-E084-A883-C6579B0C0672}"/>
              </a:ext>
            </a:extLst>
          </p:cNvPr>
          <p:cNvSpPr>
            <a:spLocks noGrp="1"/>
          </p:cNvSpPr>
          <p:nvPr>
            <p:ph type="title"/>
          </p:nvPr>
        </p:nvSpPr>
        <p:spPr/>
        <p:txBody>
          <a:bodyPr/>
          <a:lstStyle/>
          <a:p>
            <a:r>
              <a:rPr lang="en-US" dirty="0"/>
              <a:t>Anatomy of a Nuclear Power Plant</a:t>
            </a:r>
          </a:p>
        </p:txBody>
      </p:sp>
      <p:sp>
        <p:nvSpPr>
          <p:cNvPr id="3" name="Footer Placeholder 2">
            <a:extLst>
              <a:ext uri="{FF2B5EF4-FFF2-40B4-BE49-F238E27FC236}">
                <a16:creationId xmlns:a16="http://schemas.microsoft.com/office/drawing/2014/main" id="{76A90DD1-32E3-406D-C3C1-9838D57A252C}"/>
              </a:ext>
            </a:extLst>
          </p:cNvPr>
          <p:cNvSpPr>
            <a:spLocks noGrp="1"/>
          </p:cNvSpPr>
          <p:nvPr>
            <p:ph type="ftr" sz="quarter" idx="11"/>
          </p:nvPr>
        </p:nvSpPr>
        <p:spPr/>
        <p:txBody>
          <a:bodyPr/>
          <a:lstStyle/>
          <a:p>
            <a:r>
              <a:rPr lang="en-US" dirty="0"/>
              <a:t>Nuclear 101 ©NEED 2026</a:t>
            </a:r>
          </a:p>
        </p:txBody>
      </p:sp>
      <p:pic>
        <p:nvPicPr>
          <p:cNvPr id="4" name="Picture 3">
            <a:extLst>
              <a:ext uri="{FF2B5EF4-FFF2-40B4-BE49-F238E27FC236}">
                <a16:creationId xmlns:a16="http://schemas.microsoft.com/office/drawing/2014/main" id="{85C309F1-8B89-3E78-51A6-5ECC1CED7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24963" y="1699772"/>
            <a:ext cx="8342073" cy="431118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E7789E-0DAD-CC41-5486-220D60397FEB}"/>
              </a:ext>
            </a:extLst>
          </p:cNvPr>
          <p:cNvSpPr txBox="1"/>
          <p:nvPr/>
        </p:nvSpPr>
        <p:spPr>
          <a:xfrm>
            <a:off x="8988442" y="5743040"/>
            <a:ext cx="1402837" cy="276999"/>
          </a:xfrm>
          <a:prstGeom prst="rect">
            <a:avLst/>
          </a:prstGeom>
          <a:noFill/>
        </p:spPr>
        <p:txBody>
          <a:bodyPr wrap="square" rtlCol="0">
            <a:spAutoFit/>
          </a:bodyPr>
          <a:lstStyle/>
          <a:p>
            <a:r>
              <a:rPr lang="en-US" sz="1200" i="1" dirty="0"/>
              <a:t>Image Source: NRC</a:t>
            </a:r>
          </a:p>
        </p:txBody>
      </p:sp>
    </p:spTree>
    <p:extLst>
      <p:ext uri="{BB962C8B-B14F-4D97-AF65-F5344CB8AC3E}">
        <p14:creationId xmlns:p14="http://schemas.microsoft.com/office/powerpoint/2010/main" val="1865244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71436C-9DAE-6E09-530F-9C5A13FBAE28}"/>
              </a:ext>
            </a:extLst>
          </p:cNvPr>
          <p:cNvSpPr>
            <a:spLocks noGrp="1"/>
          </p:cNvSpPr>
          <p:nvPr>
            <p:ph type="title"/>
          </p:nvPr>
        </p:nvSpPr>
        <p:spPr/>
        <p:txBody>
          <a:bodyPr/>
          <a:lstStyle/>
          <a:p>
            <a:r>
              <a:rPr lang="en-US" dirty="0"/>
              <a:t>Anatomy of a Nuclear Power Plant</a:t>
            </a:r>
          </a:p>
        </p:txBody>
      </p:sp>
      <p:pic>
        <p:nvPicPr>
          <p:cNvPr id="4" name="Picture 2">
            <a:extLst>
              <a:ext uri="{FF2B5EF4-FFF2-40B4-BE49-F238E27FC236}">
                <a16:creationId xmlns:a16="http://schemas.microsoft.com/office/drawing/2014/main" id="{68356F0D-6CFD-3DF4-3A94-C6891EA10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76262" y="1757430"/>
            <a:ext cx="8238826" cy="4310553"/>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586F6C-458F-82DC-8AA6-2FA8D4D7C822}"/>
              </a:ext>
            </a:extLst>
          </p:cNvPr>
          <p:cNvSpPr txBox="1"/>
          <p:nvPr/>
        </p:nvSpPr>
        <p:spPr>
          <a:xfrm>
            <a:off x="9007693" y="6412974"/>
            <a:ext cx="1402837" cy="276999"/>
          </a:xfrm>
          <a:prstGeom prst="rect">
            <a:avLst/>
          </a:prstGeom>
          <a:noFill/>
        </p:spPr>
        <p:txBody>
          <a:bodyPr wrap="square" rtlCol="0">
            <a:spAutoFit/>
          </a:bodyPr>
          <a:lstStyle/>
          <a:p>
            <a:r>
              <a:rPr lang="en-US" sz="1200" i="1" dirty="0"/>
              <a:t>Image Source: NRC</a:t>
            </a:r>
          </a:p>
        </p:txBody>
      </p:sp>
    </p:spTree>
    <p:extLst>
      <p:ext uri="{BB962C8B-B14F-4D97-AF65-F5344CB8AC3E}">
        <p14:creationId xmlns:p14="http://schemas.microsoft.com/office/powerpoint/2010/main" val="629717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6418-14D4-8D56-6736-5EFDAEC726ED}"/>
              </a:ext>
            </a:extLst>
          </p:cNvPr>
          <p:cNvSpPr>
            <a:spLocks noGrp="1"/>
          </p:cNvSpPr>
          <p:nvPr>
            <p:ph type="title"/>
          </p:nvPr>
        </p:nvSpPr>
        <p:spPr/>
        <p:txBody>
          <a:bodyPr/>
          <a:lstStyle/>
          <a:p>
            <a:r>
              <a:rPr lang="en-US" dirty="0"/>
              <a:t>Advantages of Nuclear Power</a:t>
            </a:r>
          </a:p>
        </p:txBody>
      </p:sp>
      <p:graphicFrame>
        <p:nvGraphicFramePr>
          <p:cNvPr id="5" name="Content Placeholder 4">
            <a:extLst>
              <a:ext uri="{FF2B5EF4-FFF2-40B4-BE49-F238E27FC236}">
                <a16:creationId xmlns:a16="http://schemas.microsoft.com/office/drawing/2014/main" id="{A6129708-4A5D-96C9-9A88-1A3475B22143}"/>
              </a:ext>
            </a:extLst>
          </p:cNvPr>
          <p:cNvGraphicFramePr>
            <a:graphicFrameLocks noGrp="1"/>
          </p:cNvGraphicFramePr>
          <p:nvPr>
            <p:ph idx="1"/>
            <p:extLst>
              <p:ext uri="{D42A27DB-BD31-4B8C-83A1-F6EECF244321}">
                <p14:modId xmlns:p14="http://schemas.microsoft.com/office/powerpoint/2010/main" val="3991389865"/>
              </p:ext>
            </p:extLst>
          </p:nvPr>
        </p:nvGraphicFramePr>
        <p:xfrm>
          <a:off x="533874" y="1825625"/>
          <a:ext cx="7655970" cy="4382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icture containing food, confectionery, indoor, chocolate&#10;&#10;Description automatically generated">
            <a:extLst>
              <a:ext uri="{FF2B5EF4-FFF2-40B4-BE49-F238E27FC236}">
                <a16:creationId xmlns:a16="http://schemas.microsoft.com/office/drawing/2014/main" id="{A4E6E5D3-F394-056A-FD81-3A07E5B6B41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05665" y="2409613"/>
            <a:ext cx="3397626" cy="318336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BEA8C3D-3CDD-10F5-0101-B98203152C83}"/>
              </a:ext>
            </a:extLst>
          </p:cNvPr>
          <p:cNvSpPr txBox="1"/>
          <p:nvPr/>
        </p:nvSpPr>
        <p:spPr>
          <a:xfrm>
            <a:off x="9378143" y="5639747"/>
            <a:ext cx="2425148" cy="276999"/>
          </a:xfrm>
          <a:prstGeom prst="rect">
            <a:avLst/>
          </a:prstGeom>
          <a:noFill/>
        </p:spPr>
        <p:txBody>
          <a:bodyPr wrap="square" rtlCol="0">
            <a:spAutoFit/>
          </a:bodyPr>
          <a:lstStyle/>
          <a:p>
            <a:r>
              <a:rPr lang="en-US" sz="1200" i="1" dirty="0"/>
              <a:t>Image Source: Wikimedia Commons</a:t>
            </a:r>
          </a:p>
        </p:txBody>
      </p:sp>
    </p:spTree>
    <p:extLst>
      <p:ext uri="{BB962C8B-B14F-4D97-AF65-F5344CB8AC3E}">
        <p14:creationId xmlns:p14="http://schemas.microsoft.com/office/powerpoint/2010/main" val="1423100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DAB1-C0EF-8145-7390-750A79DEA68F}"/>
              </a:ext>
            </a:extLst>
          </p:cNvPr>
          <p:cNvSpPr>
            <a:spLocks noGrp="1"/>
          </p:cNvSpPr>
          <p:nvPr>
            <p:ph type="title"/>
          </p:nvPr>
        </p:nvSpPr>
        <p:spPr/>
        <p:txBody>
          <a:bodyPr/>
          <a:lstStyle/>
          <a:p>
            <a:r>
              <a:rPr lang="en-US" dirty="0"/>
              <a:t>Drawbacks to Using Nuclear Power</a:t>
            </a:r>
          </a:p>
        </p:txBody>
      </p:sp>
      <p:graphicFrame>
        <p:nvGraphicFramePr>
          <p:cNvPr id="5" name="Content Placeholder 4">
            <a:extLst>
              <a:ext uri="{FF2B5EF4-FFF2-40B4-BE49-F238E27FC236}">
                <a16:creationId xmlns:a16="http://schemas.microsoft.com/office/drawing/2014/main" id="{12B1C40C-09C1-D008-80E7-CFF9D2285DD4}"/>
              </a:ext>
            </a:extLst>
          </p:cNvPr>
          <p:cNvGraphicFramePr>
            <a:graphicFrameLocks noGrp="1"/>
          </p:cNvGraphicFramePr>
          <p:nvPr>
            <p:ph idx="1"/>
            <p:extLst>
              <p:ext uri="{D42A27DB-BD31-4B8C-83A1-F6EECF244321}">
                <p14:modId xmlns:p14="http://schemas.microsoft.com/office/powerpoint/2010/main" val="4144791184"/>
              </p:ext>
            </p:extLst>
          </p:nvPr>
        </p:nvGraphicFramePr>
        <p:xfrm>
          <a:off x="841511" y="1320782"/>
          <a:ext cx="10895653" cy="2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cture containing outdoor, black and white, building, ground&#10;&#10;Description automatically generated">
            <a:extLst>
              <a:ext uri="{FF2B5EF4-FFF2-40B4-BE49-F238E27FC236}">
                <a16:creationId xmlns:a16="http://schemas.microsoft.com/office/drawing/2014/main" id="{C089B100-C973-85D4-6F32-BAD8F42ACD44}"/>
              </a:ext>
            </a:extLst>
          </p:cNvPr>
          <p:cNvPicPr>
            <a:picLocks noChangeAspect="1"/>
          </p:cNvPicPr>
          <p:nvPr/>
        </p:nvPicPr>
        <p:blipFill rotWithShape="1">
          <a:blip r:embed="rId8">
            <a:extLst>
              <a:ext uri="{28A0092B-C50C-407E-A947-70E740481C1C}">
                <a14:useLocalDpi xmlns:a14="http://schemas.microsoft.com/office/drawing/2010/main" val="0"/>
              </a:ext>
            </a:extLst>
          </a:blip>
          <a:srcRect t="7314" b="11433"/>
          <a:stretch/>
        </p:blipFill>
        <p:spPr>
          <a:xfrm>
            <a:off x="2379519" y="3288433"/>
            <a:ext cx="7432962" cy="3141543"/>
          </a:xfrm>
          <a:prstGeom prst="rect">
            <a:avLst/>
          </a:prstGeom>
        </p:spPr>
      </p:pic>
      <p:sp>
        <p:nvSpPr>
          <p:cNvPr id="8" name="TextBox 7">
            <a:extLst>
              <a:ext uri="{FF2B5EF4-FFF2-40B4-BE49-F238E27FC236}">
                <a16:creationId xmlns:a16="http://schemas.microsoft.com/office/drawing/2014/main" id="{271DAAE9-8648-17C9-28CB-3517653CC0B6}"/>
              </a:ext>
            </a:extLst>
          </p:cNvPr>
          <p:cNvSpPr txBox="1"/>
          <p:nvPr/>
        </p:nvSpPr>
        <p:spPr>
          <a:xfrm>
            <a:off x="8543256" y="6412974"/>
            <a:ext cx="1390195" cy="276999"/>
          </a:xfrm>
          <a:prstGeom prst="rect">
            <a:avLst/>
          </a:prstGeom>
          <a:noFill/>
        </p:spPr>
        <p:txBody>
          <a:bodyPr wrap="square" rtlCol="0">
            <a:spAutoFit/>
          </a:bodyPr>
          <a:lstStyle/>
          <a:p>
            <a:r>
              <a:rPr lang="en-US" sz="1200" i="1" dirty="0"/>
              <a:t>Image Source: NRC</a:t>
            </a:r>
          </a:p>
        </p:txBody>
      </p:sp>
      <p:sp>
        <p:nvSpPr>
          <p:cNvPr id="9" name="TextBox 8">
            <a:extLst>
              <a:ext uri="{FF2B5EF4-FFF2-40B4-BE49-F238E27FC236}">
                <a16:creationId xmlns:a16="http://schemas.microsoft.com/office/drawing/2014/main" id="{17CC93ED-404D-D7C2-F234-06F2EC52D424}"/>
              </a:ext>
            </a:extLst>
          </p:cNvPr>
          <p:cNvSpPr txBox="1"/>
          <p:nvPr/>
        </p:nvSpPr>
        <p:spPr>
          <a:xfrm>
            <a:off x="838199" y="3982041"/>
            <a:ext cx="1442593" cy="1754326"/>
          </a:xfrm>
          <a:prstGeom prst="rect">
            <a:avLst/>
          </a:prstGeom>
          <a:noFill/>
        </p:spPr>
        <p:txBody>
          <a:bodyPr wrap="square" rtlCol="0" anchor="ctr">
            <a:spAutoFit/>
          </a:bodyPr>
          <a:lstStyle/>
          <a:p>
            <a:pPr algn="r"/>
            <a:r>
              <a:rPr lang="en-US" i="1" dirty="0">
                <a:solidFill>
                  <a:schemeClr val="bg1">
                    <a:lumMod val="50000"/>
                  </a:schemeClr>
                </a:solidFill>
              </a:rPr>
              <a:t>Dry cask storage of radioactive waste at Diablo Canyon</a:t>
            </a:r>
          </a:p>
        </p:txBody>
      </p:sp>
    </p:spTree>
    <p:extLst>
      <p:ext uri="{BB962C8B-B14F-4D97-AF65-F5344CB8AC3E}">
        <p14:creationId xmlns:p14="http://schemas.microsoft.com/office/powerpoint/2010/main" val="2180288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839FA-D832-E332-26EF-C468718C64A9}"/>
              </a:ext>
            </a:extLst>
          </p:cNvPr>
          <p:cNvSpPr>
            <a:spLocks noGrp="1"/>
          </p:cNvSpPr>
          <p:nvPr>
            <p:ph type="title"/>
          </p:nvPr>
        </p:nvSpPr>
        <p:spPr/>
        <p:txBody>
          <a:bodyPr/>
          <a:lstStyle/>
          <a:p>
            <a:r>
              <a:rPr lang="en-US" dirty="0"/>
              <a:t>US Nuclear Power Projects</a:t>
            </a:r>
          </a:p>
        </p:txBody>
      </p:sp>
      <p:graphicFrame>
        <p:nvGraphicFramePr>
          <p:cNvPr id="5" name="Content Placeholder 4">
            <a:extLst>
              <a:ext uri="{FF2B5EF4-FFF2-40B4-BE49-F238E27FC236}">
                <a16:creationId xmlns:a16="http://schemas.microsoft.com/office/drawing/2014/main" id="{CD8154D7-E8A9-54EF-1556-D509CD41F967}"/>
              </a:ext>
            </a:extLst>
          </p:cNvPr>
          <p:cNvGraphicFramePr>
            <a:graphicFrameLocks noGrp="1"/>
          </p:cNvGraphicFramePr>
          <p:nvPr>
            <p:ph idx="1"/>
            <p:extLst>
              <p:ext uri="{D42A27DB-BD31-4B8C-83A1-F6EECF244321}">
                <p14:modId xmlns:p14="http://schemas.microsoft.com/office/powerpoint/2010/main" val="4257235143"/>
              </p:ext>
            </p:extLst>
          </p:nvPr>
        </p:nvGraphicFramePr>
        <p:xfrm>
          <a:off x="352425" y="1524000"/>
          <a:ext cx="11449050" cy="4844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12996CD1-9038-B7F9-FCA2-5FB42D1B88BF}"/>
              </a:ext>
            </a:extLst>
          </p:cNvPr>
          <p:cNvSpPr>
            <a:spLocks noGrp="1"/>
          </p:cNvSpPr>
          <p:nvPr>
            <p:ph type="ftr" sz="quarter" idx="11"/>
          </p:nvPr>
        </p:nvSpPr>
        <p:spPr/>
        <p:txBody>
          <a:bodyPr/>
          <a:lstStyle/>
          <a:p>
            <a:r>
              <a:rPr lang="en-US"/>
              <a:t>Nuclear 101 ©NEED 2024</a:t>
            </a:r>
          </a:p>
        </p:txBody>
      </p:sp>
      <p:sp>
        <p:nvSpPr>
          <p:cNvPr id="6" name="TextBox 5">
            <a:extLst>
              <a:ext uri="{FF2B5EF4-FFF2-40B4-BE49-F238E27FC236}">
                <a16:creationId xmlns:a16="http://schemas.microsoft.com/office/drawing/2014/main" id="{4BBFE1BB-D70D-6AE5-3E07-106EC444D34B}"/>
              </a:ext>
            </a:extLst>
          </p:cNvPr>
          <p:cNvSpPr txBox="1"/>
          <p:nvPr/>
        </p:nvSpPr>
        <p:spPr>
          <a:xfrm>
            <a:off x="838199" y="5953413"/>
            <a:ext cx="3333750" cy="276999"/>
          </a:xfrm>
          <a:prstGeom prst="rect">
            <a:avLst/>
          </a:prstGeom>
          <a:noFill/>
        </p:spPr>
        <p:txBody>
          <a:bodyPr wrap="square" rtlCol="0">
            <a:spAutoFit/>
          </a:bodyPr>
          <a:lstStyle/>
          <a:p>
            <a:r>
              <a:rPr lang="en-US" sz="1200" dirty="0">
                <a:solidFill>
                  <a:schemeClr val="bg1"/>
                </a:solidFill>
              </a:rPr>
              <a:t>Image source: Georgia Power</a:t>
            </a:r>
          </a:p>
        </p:txBody>
      </p:sp>
      <p:sp>
        <p:nvSpPr>
          <p:cNvPr id="7" name="TextBox 6">
            <a:extLst>
              <a:ext uri="{FF2B5EF4-FFF2-40B4-BE49-F238E27FC236}">
                <a16:creationId xmlns:a16="http://schemas.microsoft.com/office/drawing/2014/main" id="{00525BBF-4CAB-FB1A-0F84-C836F058D549}"/>
              </a:ext>
            </a:extLst>
          </p:cNvPr>
          <p:cNvSpPr txBox="1"/>
          <p:nvPr/>
        </p:nvSpPr>
        <p:spPr>
          <a:xfrm>
            <a:off x="3638550" y="5953412"/>
            <a:ext cx="3333750" cy="276999"/>
          </a:xfrm>
          <a:prstGeom prst="rect">
            <a:avLst/>
          </a:prstGeom>
          <a:noFill/>
        </p:spPr>
        <p:txBody>
          <a:bodyPr wrap="square" rtlCol="0">
            <a:spAutoFit/>
          </a:bodyPr>
          <a:lstStyle/>
          <a:p>
            <a:r>
              <a:rPr lang="en-US" sz="1200" dirty="0">
                <a:solidFill>
                  <a:schemeClr val="bg1"/>
                </a:solidFill>
              </a:rPr>
              <a:t>Image source: Constellation</a:t>
            </a:r>
          </a:p>
        </p:txBody>
      </p:sp>
      <p:sp>
        <p:nvSpPr>
          <p:cNvPr id="8" name="TextBox 7">
            <a:extLst>
              <a:ext uri="{FF2B5EF4-FFF2-40B4-BE49-F238E27FC236}">
                <a16:creationId xmlns:a16="http://schemas.microsoft.com/office/drawing/2014/main" id="{F4F90199-B9D0-3ECE-A66A-DD2D2996F60E}"/>
              </a:ext>
            </a:extLst>
          </p:cNvPr>
          <p:cNvSpPr txBox="1"/>
          <p:nvPr/>
        </p:nvSpPr>
        <p:spPr>
          <a:xfrm>
            <a:off x="6619876" y="5953412"/>
            <a:ext cx="3333750" cy="276999"/>
          </a:xfrm>
          <a:prstGeom prst="rect">
            <a:avLst/>
          </a:prstGeom>
          <a:noFill/>
        </p:spPr>
        <p:txBody>
          <a:bodyPr wrap="square" rtlCol="0">
            <a:spAutoFit/>
          </a:bodyPr>
          <a:lstStyle/>
          <a:p>
            <a:r>
              <a:rPr lang="en-US" sz="1200" dirty="0">
                <a:solidFill>
                  <a:schemeClr val="bg1"/>
                </a:solidFill>
              </a:rPr>
              <a:t>Image source: Holtec</a:t>
            </a:r>
          </a:p>
        </p:txBody>
      </p:sp>
      <p:sp>
        <p:nvSpPr>
          <p:cNvPr id="9" name="TextBox 8">
            <a:extLst>
              <a:ext uri="{FF2B5EF4-FFF2-40B4-BE49-F238E27FC236}">
                <a16:creationId xmlns:a16="http://schemas.microsoft.com/office/drawing/2014/main" id="{1326ADB3-5455-11E9-42AF-F31C088A660E}"/>
              </a:ext>
            </a:extLst>
          </p:cNvPr>
          <p:cNvSpPr txBox="1"/>
          <p:nvPr/>
        </p:nvSpPr>
        <p:spPr>
          <a:xfrm>
            <a:off x="9210676" y="5954473"/>
            <a:ext cx="3333750" cy="276999"/>
          </a:xfrm>
          <a:prstGeom prst="rect">
            <a:avLst/>
          </a:prstGeom>
          <a:noFill/>
        </p:spPr>
        <p:txBody>
          <a:bodyPr wrap="square" rtlCol="0">
            <a:spAutoFit/>
          </a:bodyPr>
          <a:lstStyle/>
          <a:p>
            <a:r>
              <a:rPr lang="en-US" sz="1200" dirty="0">
                <a:solidFill>
                  <a:schemeClr val="bg1"/>
                </a:solidFill>
              </a:rPr>
              <a:t>Image source: </a:t>
            </a:r>
            <a:r>
              <a:rPr lang="en-US" sz="1200" dirty="0" err="1">
                <a:solidFill>
                  <a:schemeClr val="bg1"/>
                </a:solidFill>
              </a:rPr>
              <a:t>Terrapower</a:t>
            </a:r>
            <a:endParaRPr lang="en-US" sz="1200" dirty="0">
              <a:solidFill>
                <a:schemeClr val="bg1"/>
              </a:solidFill>
            </a:endParaRPr>
          </a:p>
        </p:txBody>
      </p:sp>
    </p:spTree>
    <p:extLst>
      <p:ext uri="{BB962C8B-B14F-4D97-AF65-F5344CB8AC3E}">
        <p14:creationId xmlns:p14="http://schemas.microsoft.com/office/powerpoint/2010/main" val="2475600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DDEF-A97A-3CC8-1F72-058773D9B2FE}"/>
              </a:ext>
            </a:extLst>
          </p:cNvPr>
          <p:cNvSpPr>
            <a:spLocks noGrp="1"/>
          </p:cNvSpPr>
          <p:nvPr>
            <p:ph type="title"/>
          </p:nvPr>
        </p:nvSpPr>
        <p:spPr/>
        <p:txBody>
          <a:bodyPr/>
          <a:lstStyle/>
          <a:p>
            <a:r>
              <a:rPr lang="en-US" dirty="0"/>
              <a:t>Where Do We Go From Here?</a:t>
            </a:r>
          </a:p>
        </p:txBody>
      </p:sp>
      <p:graphicFrame>
        <p:nvGraphicFramePr>
          <p:cNvPr id="5" name="Content Placeholder 4">
            <a:extLst>
              <a:ext uri="{FF2B5EF4-FFF2-40B4-BE49-F238E27FC236}">
                <a16:creationId xmlns:a16="http://schemas.microsoft.com/office/drawing/2014/main" id="{E429F774-DB30-D88A-CC79-9AC6D627FF3C}"/>
              </a:ext>
            </a:extLst>
          </p:cNvPr>
          <p:cNvGraphicFramePr>
            <a:graphicFrameLocks noGrp="1"/>
          </p:cNvGraphicFramePr>
          <p:nvPr>
            <p:ph idx="1"/>
            <p:extLst>
              <p:ext uri="{D42A27DB-BD31-4B8C-83A1-F6EECF244321}">
                <p14:modId xmlns:p14="http://schemas.microsoft.com/office/powerpoint/2010/main" val="31956098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7788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0817-640F-3B03-4F6A-2AE20397093C}"/>
              </a:ext>
            </a:extLst>
          </p:cNvPr>
          <p:cNvSpPr>
            <a:spLocks noGrp="1"/>
          </p:cNvSpPr>
          <p:nvPr>
            <p:ph type="title"/>
          </p:nvPr>
        </p:nvSpPr>
        <p:spPr/>
        <p:txBody>
          <a:bodyPr/>
          <a:lstStyle/>
          <a:p>
            <a:r>
              <a:rPr lang="en-US" dirty="0"/>
              <a:t>Advanced Reactor Designs</a:t>
            </a:r>
          </a:p>
        </p:txBody>
      </p:sp>
      <p:graphicFrame>
        <p:nvGraphicFramePr>
          <p:cNvPr id="5" name="Content Placeholder 4">
            <a:extLst>
              <a:ext uri="{FF2B5EF4-FFF2-40B4-BE49-F238E27FC236}">
                <a16:creationId xmlns:a16="http://schemas.microsoft.com/office/drawing/2014/main" id="{FB75FB7E-EC75-F5A6-C0B1-545A51B2AFDD}"/>
              </a:ext>
            </a:extLst>
          </p:cNvPr>
          <p:cNvGraphicFramePr>
            <a:graphicFrameLocks noGrp="1"/>
          </p:cNvGraphicFramePr>
          <p:nvPr>
            <p:ph idx="1"/>
            <p:extLst>
              <p:ext uri="{D42A27DB-BD31-4B8C-83A1-F6EECF244321}">
                <p14:modId xmlns:p14="http://schemas.microsoft.com/office/powerpoint/2010/main" val="2637947961"/>
              </p:ext>
            </p:extLst>
          </p:nvPr>
        </p:nvGraphicFramePr>
        <p:xfrm>
          <a:off x="523875" y="1504951"/>
          <a:ext cx="11134725"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217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8A67-11D3-C8FC-D0CF-74CA24A9E812}"/>
              </a:ext>
            </a:extLst>
          </p:cNvPr>
          <p:cNvSpPr>
            <a:spLocks noGrp="1"/>
          </p:cNvSpPr>
          <p:nvPr>
            <p:ph type="title"/>
          </p:nvPr>
        </p:nvSpPr>
        <p:spPr/>
        <p:txBody>
          <a:bodyPr/>
          <a:lstStyle/>
          <a:p>
            <a:r>
              <a:rPr lang="en-US" dirty="0"/>
              <a:t>Fuel Design Developments</a:t>
            </a:r>
          </a:p>
        </p:txBody>
      </p:sp>
      <p:graphicFrame>
        <p:nvGraphicFramePr>
          <p:cNvPr id="5" name="Content Placeholder 4">
            <a:extLst>
              <a:ext uri="{FF2B5EF4-FFF2-40B4-BE49-F238E27FC236}">
                <a16:creationId xmlns:a16="http://schemas.microsoft.com/office/drawing/2014/main" id="{55D6C80B-E12E-6728-0E11-B13331680E79}"/>
              </a:ext>
            </a:extLst>
          </p:cNvPr>
          <p:cNvGraphicFramePr>
            <a:graphicFrameLocks noGrp="1"/>
          </p:cNvGraphicFramePr>
          <p:nvPr>
            <p:ph idx="1"/>
            <p:extLst>
              <p:ext uri="{D42A27DB-BD31-4B8C-83A1-F6EECF244321}">
                <p14:modId xmlns:p14="http://schemas.microsoft.com/office/powerpoint/2010/main" val="2011054312"/>
              </p:ext>
            </p:extLst>
          </p:nvPr>
        </p:nvGraphicFramePr>
        <p:xfrm>
          <a:off x="533399" y="1381126"/>
          <a:ext cx="5921237" cy="5111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099B5AD2-8B62-BD7B-DED3-C8367B28CFD6}"/>
              </a:ext>
            </a:extLst>
          </p:cNvPr>
          <p:cNvPicPr>
            <a:picLocks noChangeAspect="1"/>
          </p:cNvPicPr>
          <p:nvPr/>
        </p:nvPicPr>
        <p:blipFill>
          <a:blip r:embed="rId7"/>
          <a:stretch>
            <a:fillRect/>
          </a:stretch>
        </p:blipFill>
        <p:spPr>
          <a:xfrm>
            <a:off x="6454636" y="1714387"/>
            <a:ext cx="5416828" cy="444522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FF2C757-59C9-6A50-D5DA-1B709D6862F0}"/>
              </a:ext>
            </a:extLst>
          </p:cNvPr>
          <p:cNvSpPr txBox="1"/>
          <p:nvPr/>
        </p:nvSpPr>
        <p:spPr>
          <a:xfrm>
            <a:off x="7375664" y="6228657"/>
            <a:ext cx="4495800" cy="338554"/>
          </a:xfrm>
          <a:prstGeom prst="rect">
            <a:avLst/>
          </a:prstGeom>
          <a:noFill/>
        </p:spPr>
        <p:txBody>
          <a:bodyPr wrap="square" rtlCol="0">
            <a:spAutoFit/>
          </a:bodyPr>
          <a:lstStyle/>
          <a:p>
            <a:pPr algn="r"/>
            <a:r>
              <a:rPr lang="en-US" sz="1600" i="1" dirty="0">
                <a:solidFill>
                  <a:schemeClr val="tx1">
                    <a:lumMod val="50000"/>
                    <a:lumOff val="50000"/>
                  </a:schemeClr>
                </a:solidFill>
              </a:rPr>
              <a:t>Image source: Idaho National Laboratory</a:t>
            </a:r>
          </a:p>
        </p:txBody>
      </p:sp>
    </p:spTree>
    <p:extLst>
      <p:ext uri="{BB962C8B-B14F-4D97-AF65-F5344CB8AC3E}">
        <p14:creationId xmlns:p14="http://schemas.microsoft.com/office/powerpoint/2010/main" val="983048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C615B-A704-84B2-631C-BA9A5DD50CA7}"/>
              </a:ext>
            </a:extLst>
          </p:cNvPr>
          <p:cNvSpPr>
            <a:spLocks noGrp="1"/>
          </p:cNvSpPr>
          <p:nvPr>
            <p:ph type="title"/>
          </p:nvPr>
        </p:nvSpPr>
        <p:spPr/>
        <p:txBody>
          <a:bodyPr/>
          <a:lstStyle/>
          <a:p>
            <a:r>
              <a:rPr lang="en-US" dirty="0"/>
              <a:t>What About Fusion?</a:t>
            </a:r>
          </a:p>
        </p:txBody>
      </p:sp>
      <p:graphicFrame>
        <p:nvGraphicFramePr>
          <p:cNvPr id="6" name="Content Placeholder 5">
            <a:extLst>
              <a:ext uri="{FF2B5EF4-FFF2-40B4-BE49-F238E27FC236}">
                <a16:creationId xmlns:a16="http://schemas.microsoft.com/office/drawing/2014/main" id="{28BF5A9F-D85B-B226-027D-72E28130384B}"/>
              </a:ext>
            </a:extLst>
          </p:cNvPr>
          <p:cNvGraphicFramePr>
            <a:graphicFrameLocks noGrp="1"/>
          </p:cNvGraphicFramePr>
          <p:nvPr>
            <p:ph idx="1"/>
            <p:extLst>
              <p:ext uri="{D42A27DB-BD31-4B8C-83A1-F6EECF244321}">
                <p14:modId xmlns:p14="http://schemas.microsoft.com/office/powerpoint/2010/main" val="1298740226"/>
              </p:ext>
            </p:extLst>
          </p:nvPr>
        </p:nvGraphicFramePr>
        <p:xfrm>
          <a:off x="838200" y="1825625"/>
          <a:ext cx="4774324" cy="426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icture containing fisheye, light, indoor, art&#10;&#10;Description automatically generated">
            <a:extLst>
              <a:ext uri="{FF2B5EF4-FFF2-40B4-BE49-F238E27FC236}">
                <a16:creationId xmlns:a16="http://schemas.microsoft.com/office/drawing/2014/main" id="{D887B2B5-601F-1962-2C36-E5B38BDD8A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2067958"/>
            <a:ext cx="5675640" cy="3783081"/>
          </a:xfrm>
          <a:prstGeom prst="rect">
            <a:avLst/>
          </a:prstGeom>
        </p:spPr>
      </p:pic>
      <p:sp>
        <p:nvSpPr>
          <p:cNvPr id="9" name="TextBox 8">
            <a:extLst>
              <a:ext uri="{FF2B5EF4-FFF2-40B4-BE49-F238E27FC236}">
                <a16:creationId xmlns:a16="http://schemas.microsoft.com/office/drawing/2014/main" id="{55FCF572-6426-0930-E372-877E15D37A87}"/>
              </a:ext>
            </a:extLst>
          </p:cNvPr>
          <p:cNvSpPr txBox="1"/>
          <p:nvPr/>
        </p:nvSpPr>
        <p:spPr>
          <a:xfrm>
            <a:off x="10116261" y="5939484"/>
            <a:ext cx="1655379" cy="307777"/>
          </a:xfrm>
          <a:prstGeom prst="rect">
            <a:avLst/>
          </a:prstGeom>
          <a:noFill/>
        </p:spPr>
        <p:txBody>
          <a:bodyPr wrap="square" rtlCol="0">
            <a:spAutoFit/>
          </a:bodyPr>
          <a:lstStyle/>
          <a:p>
            <a:r>
              <a:rPr lang="en-US" sz="1400" i="1" dirty="0"/>
              <a:t>Image Source: LLNL</a:t>
            </a:r>
          </a:p>
        </p:txBody>
      </p:sp>
    </p:spTree>
    <p:extLst>
      <p:ext uri="{BB962C8B-B14F-4D97-AF65-F5344CB8AC3E}">
        <p14:creationId xmlns:p14="http://schemas.microsoft.com/office/powerpoint/2010/main" val="2582292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94EF-A4BB-681A-9E59-F31C2223D25A}"/>
              </a:ext>
            </a:extLst>
          </p:cNvPr>
          <p:cNvSpPr>
            <a:spLocks noGrp="1"/>
          </p:cNvSpPr>
          <p:nvPr>
            <p:ph type="title"/>
          </p:nvPr>
        </p:nvSpPr>
        <p:spPr/>
        <p:txBody>
          <a:bodyPr/>
          <a:lstStyle/>
          <a:p>
            <a:r>
              <a:rPr lang="en-US" dirty="0"/>
              <a:t>Two Ways Nuclei Release Energy</a:t>
            </a:r>
          </a:p>
        </p:txBody>
      </p:sp>
      <p:sp>
        <p:nvSpPr>
          <p:cNvPr id="3" name="Text Placeholder 2">
            <a:extLst>
              <a:ext uri="{FF2B5EF4-FFF2-40B4-BE49-F238E27FC236}">
                <a16:creationId xmlns:a16="http://schemas.microsoft.com/office/drawing/2014/main" id="{C5B86BCB-7F6B-6AA8-0F62-BEAEA49A65F8}"/>
              </a:ext>
            </a:extLst>
          </p:cNvPr>
          <p:cNvSpPr>
            <a:spLocks noGrp="1"/>
          </p:cNvSpPr>
          <p:nvPr>
            <p:ph type="body" idx="1"/>
          </p:nvPr>
        </p:nvSpPr>
        <p:spPr>
          <a:xfrm>
            <a:off x="839788" y="1439360"/>
            <a:ext cx="5157787" cy="823912"/>
          </a:xfrm>
        </p:spPr>
        <p:txBody>
          <a:bodyPr/>
          <a:lstStyle/>
          <a:p>
            <a:r>
              <a:rPr lang="en-US" dirty="0"/>
              <a:t>Nuclear Fusion</a:t>
            </a:r>
          </a:p>
        </p:txBody>
      </p:sp>
      <p:graphicFrame>
        <p:nvGraphicFramePr>
          <p:cNvPr id="7" name="Content Placeholder 6">
            <a:extLst>
              <a:ext uri="{FF2B5EF4-FFF2-40B4-BE49-F238E27FC236}">
                <a16:creationId xmlns:a16="http://schemas.microsoft.com/office/drawing/2014/main" id="{AE0346AA-195C-0F06-755B-F163CE42B699}"/>
              </a:ext>
            </a:extLst>
          </p:cNvPr>
          <p:cNvGraphicFramePr>
            <a:graphicFrameLocks noGrp="1"/>
          </p:cNvGraphicFramePr>
          <p:nvPr>
            <p:ph sz="half" idx="2"/>
            <p:extLst>
              <p:ext uri="{D42A27DB-BD31-4B8C-83A1-F6EECF244321}">
                <p14:modId xmlns:p14="http://schemas.microsoft.com/office/powerpoint/2010/main" val="280658984"/>
              </p:ext>
            </p:extLst>
          </p:nvPr>
        </p:nvGraphicFramePr>
        <p:xfrm>
          <a:off x="839788" y="2263272"/>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3FE90F96-BFF3-CCF2-0E6E-4330F57BC930}"/>
              </a:ext>
            </a:extLst>
          </p:cNvPr>
          <p:cNvSpPr>
            <a:spLocks noGrp="1"/>
          </p:cNvSpPr>
          <p:nvPr>
            <p:ph type="body" sz="quarter" idx="3"/>
          </p:nvPr>
        </p:nvSpPr>
        <p:spPr>
          <a:xfrm>
            <a:off x="6172200" y="1439360"/>
            <a:ext cx="5183188" cy="823912"/>
          </a:xfrm>
        </p:spPr>
        <p:txBody>
          <a:bodyPr/>
          <a:lstStyle/>
          <a:p>
            <a:r>
              <a:rPr lang="en-US" dirty="0"/>
              <a:t>Nuclear Fission</a:t>
            </a:r>
          </a:p>
        </p:txBody>
      </p:sp>
      <p:graphicFrame>
        <p:nvGraphicFramePr>
          <p:cNvPr id="8" name="Content Placeholder 7">
            <a:extLst>
              <a:ext uri="{FF2B5EF4-FFF2-40B4-BE49-F238E27FC236}">
                <a16:creationId xmlns:a16="http://schemas.microsoft.com/office/drawing/2014/main" id="{A62734E9-AE15-C275-A892-46242B7480BA}"/>
              </a:ext>
            </a:extLst>
          </p:cNvPr>
          <p:cNvGraphicFramePr>
            <a:graphicFrameLocks noGrp="1"/>
          </p:cNvGraphicFramePr>
          <p:nvPr>
            <p:ph sz="quarter" idx="4"/>
            <p:extLst>
              <p:ext uri="{D42A27DB-BD31-4B8C-83A1-F6EECF244321}">
                <p14:modId xmlns:p14="http://schemas.microsoft.com/office/powerpoint/2010/main" val="1266902921"/>
              </p:ext>
            </p:extLst>
          </p:nvPr>
        </p:nvGraphicFramePr>
        <p:xfrm>
          <a:off x="6172200" y="2263272"/>
          <a:ext cx="5183188" cy="3684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Picture 9" descr="A blue ball with black lines around it&#10;&#10;Description automatically generated with low confidence">
            <a:extLst>
              <a:ext uri="{FF2B5EF4-FFF2-40B4-BE49-F238E27FC236}">
                <a16:creationId xmlns:a16="http://schemas.microsoft.com/office/drawing/2014/main" id="{861195CA-BB64-6665-371E-E9466B1979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017023" flipH="1">
            <a:off x="9177551" y="-10373"/>
            <a:ext cx="2562979" cy="2675786"/>
          </a:xfrm>
          <a:prstGeom prst="rect">
            <a:avLst/>
          </a:prstGeom>
        </p:spPr>
      </p:pic>
      <p:sp>
        <p:nvSpPr>
          <p:cNvPr id="11" name="TextBox 10">
            <a:extLst>
              <a:ext uri="{FF2B5EF4-FFF2-40B4-BE49-F238E27FC236}">
                <a16:creationId xmlns:a16="http://schemas.microsoft.com/office/drawing/2014/main" id="{B7A18F17-6BBF-29CF-7984-FAF8FC763CBC}"/>
              </a:ext>
            </a:extLst>
          </p:cNvPr>
          <p:cNvSpPr txBox="1"/>
          <p:nvPr/>
        </p:nvSpPr>
        <p:spPr>
          <a:xfrm>
            <a:off x="836612" y="5898767"/>
            <a:ext cx="10518776" cy="369332"/>
          </a:xfrm>
          <a:prstGeom prst="rect">
            <a:avLst/>
          </a:prstGeom>
          <a:noFill/>
        </p:spPr>
        <p:txBody>
          <a:bodyPr wrap="square" rtlCol="0">
            <a:spAutoFit/>
          </a:bodyPr>
          <a:lstStyle/>
          <a:p>
            <a:r>
              <a:rPr lang="en-US" dirty="0">
                <a:solidFill>
                  <a:schemeClr val="tx2"/>
                </a:solidFill>
              </a:rPr>
              <a:t>Iron is the “dead end” of both fusion and fission. As the lowest energy nucleus, it cannot be split nor fused.</a:t>
            </a:r>
          </a:p>
        </p:txBody>
      </p:sp>
    </p:spTree>
    <p:extLst>
      <p:ext uri="{BB962C8B-B14F-4D97-AF65-F5344CB8AC3E}">
        <p14:creationId xmlns:p14="http://schemas.microsoft.com/office/powerpoint/2010/main" val="2876298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EC846-4C4C-B52A-24DA-5AB514F145A7}"/>
              </a:ext>
            </a:extLst>
          </p:cNvPr>
          <p:cNvSpPr>
            <a:spLocks noGrp="1"/>
          </p:cNvSpPr>
          <p:nvPr>
            <p:ph type="title"/>
          </p:nvPr>
        </p:nvSpPr>
        <p:spPr>
          <a:xfrm>
            <a:off x="953703" y="191871"/>
            <a:ext cx="10515600" cy="1325563"/>
          </a:xfrm>
        </p:spPr>
        <p:txBody>
          <a:bodyPr/>
          <a:lstStyle/>
          <a:p>
            <a:r>
              <a:rPr lang="en-US" dirty="0"/>
              <a:t>Cherenkov Radiation</a:t>
            </a:r>
          </a:p>
        </p:txBody>
      </p:sp>
      <p:pic>
        <p:nvPicPr>
          <p:cNvPr id="4" name="Online Media 3" title="What is Cherenkov Radiation?">
            <a:hlinkClick r:id="" action="ppaction://media"/>
            <a:extLst>
              <a:ext uri="{FF2B5EF4-FFF2-40B4-BE49-F238E27FC236}">
                <a16:creationId xmlns:a16="http://schemas.microsoft.com/office/drawing/2014/main" id="{BA067A44-9997-5C19-8D9C-E0C17CA1C941}"/>
              </a:ext>
            </a:extLst>
          </p:cNvPr>
          <p:cNvPicPr>
            <a:picLocks noRot="1" noChangeAspect="1"/>
          </p:cNvPicPr>
          <p:nvPr>
            <a:videoFile r:link="rId1"/>
          </p:nvPr>
        </p:nvPicPr>
        <p:blipFill>
          <a:blip r:embed="rId3"/>
          <a:stretch>
            <a:fillRect/>
          </a:stretch>
        </p:blipFill>
        <p:spPr>
          <a:xfrm>
            <a:off x="1503669" y="1303541"/>
            <a:ext cx="9184661" cy="5189334"/>
          </a:xfrm>
          <a:prstGeom prst="rect">
            <a:avLst/>
          </a:prstGeom>
        </p:spPr>
      </p:pic>
    </p:spTree>
    <p:extLst>
      <p:ext uri="{BB962C8B-B14F-4D97-AF65-F5344CB8AC3E}">
        <p14:creationId xmlns:p14="http://schemas.microsoft.com/office/powerpoint/2010/main" val="205273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0F86-31C7-18B3-32A0-8A4000884A60}"/>
              </a:ext>
            </a:extLst>
          </p:cNvPr>
          <p:cNvSpPr>
            <a:spLocks noGrp="1"/>
          </p:cNvSpPr>
          <p:nvPr>
            <p:ph type="title"/>
          </p:nvPr>
        </p:nvSpPr>
        <p:spPr/>
        <p:txBody>
          <a:bodyPr/>
          <a:lstStyle/>
          <a:p>
            <a:r>
              <a:rPr lang="en-US" dirty="0"/>
              <a:t>When Things Go Wrong</a:t>
            </a:r>
          </a:p>
        </p:txBody>
      </p:sp>
      <p:graphicFrame>
        <p:nvGraphicFramePr>
          <p:cNvPr id="5" name="Content Placeholder 4">
            <a:extLst>
              <a:ext uri="{FF2B5EF4-FFF2-40B4-BE49-F238E27FC236}">
                <a16:creationId xmlns:a16="http://schemas.microsoft.com/office/drawing/2014/main" id="{A1279448-0AAE-5834-382D-5C716D55CC99}"/>
              </a:ext>
            </a:extLst>
          </p:cNvPr>
          <p:cNvGraphicFramePr>
            <a:graphicFrameLocks noGrp="1"/>
          </p:cNvGraphicFramePr>
          <p:nvPr>
            <p:ph idx="1"/>
            <p:extLst>
              <p:ext uri="{D42A27DB-BD31-4B8C-83A1-F6EECF244321}">
                <p14:modId xmlns:p14="http://schemas.microsoft.com/office/powerpoint/2010/main" val="255122979"/>
              </p:ext>
            </p:extLst>
          </p:nvPr>
        </p:nvGraphicFramePr>
        <p:xfrm>
          <a:off x="838200" y="1690688"/>
          <a:ext cx="10515600"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3887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2854-A8CB-E084-A883-C6579B0C0672}"/>
              </a:ext>
            </a:extLst>
          </p:cNvPr>
          <p:cNvSpPr>
            <a:spLocks noGrp="1"/>
          </p:cNvSpPr>
          <p:nvPr>
            <p:ph type="title"/>
          </p:nvPr>
        </p:nvSpPr>
        <p:spPr/>
        <p:txBody>
          <a:bodyPr/>
          <a:lstStyle/>
          <a:p>
            <a:r>
              <a:rPr lang="en-US" dirty="0"/>
              <a:t>Nuclear Power Plant Simulation</a:t>
            </a:r>
          </a:p>
        </p:txBody>
      </p:sp>
      <p:pic>
        <p:nvPicPr>
          <p:cNvPr id="4" name="Picture 3">
            <a:extLst>
              <a:ext uri="{FF2B5EF4-FFF2-40B4-BE49-F238E27FC236}">
                <a16:creationId xmlns:a16="http://schemas.microsoft.com/office/drawing/2014/main" id="{85C309F1-8B89-3E78-51A6-5ECC1CED7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32323" y="1299990"/>
            <a:ext cx="9808286" cy="5068922"/>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FE7789E-0DAD-CC41-5486-220D60397FEB}"/>
              </a:ext>
            </a:extLst>
          </p:cNvPr>
          <p:cNvSpPr txBox="1"/>
          <p:nvPr/>
        </p:nvSpPr>
        <p:spPr>
          <a:xfrm>
            <a:off x="9007693" y="6412974"/>
            <a:ext cx="1402837" cy="276999"/>
          </a:xfrm>
          <a:prstGeom prst="rect">
            <a:avLst/>
          </a:prstGeom>
          <a:noFill/>
        </p:spPr>
        <p:txBody>
          <a:bodyPr wrap="square" rtlCol="0">
            <a:spAutoFit/>
          </a:bodyPr>
          <a:lstStyle/>
          <a:p>
            <a:r>
              <a:rPr lang="en-US" sz="1200" i="1" dirty="0"/>
              <a:t>Image Source: NRC</a:t>
            </a:r>
          </a:p>
        </p:txBody>
      </p:sp>
      <p:sp>
        <p:nvSpPr>
          <p:cNvPr id="10" name="Rectangle 9">
            <a:extLst>
              <a:ext uri="{FF2B5EF4-FFF2-40B4-BE49-F238E27FC236}">
                <a16:creationId xmlns:a16="http://schemas.microsoft.com/office/drawing/2014/main" id="{85517B24-374D-DB63-A78B-4977164EC8A4}"/>
              </a:ext>
            </a:extLst>
          </p:cNvPr>
          <p:cNvSpPr/>
          <p:nvPr/>
        </p:nvSpPr>
        <p:spPr>
          <a:xfrm>
            <a:off x="1961004" y="4004227"/>
            <a:ext cx="1592726" cy="1325563"/>
          </a:xfrm>
          <a:prstGeom prst="rect">
            <a:avLst/>
          </a:prstGeom>
          <a:noFill/>
          <a:ln w="2540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63E80B-B8FF-8A50-96E1-375916A4F0DE}"/>
              </a:ext>
            </a:extLst>
          </p:cNvPr>
          <p:cNvSpPr/>
          <p:nvPr/>
        </p:nvSpPr>
        <p:spPr>
          <a:xfrm>
            <a:off x="3866920" y="3327095"/>
            <a:ext cx="2529161" cy="2535648"/>
          </a:xfrm>
          <a:prstGeom prst="rect">
            <a:avLst/>
          </a:prstGeom>
          <a:noFill/>
          <a:ln w="2540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38317E-CA33-E2C3-CB04-721C0801CA1C}"/>
              </a:ext>
            </a:extLst>
          </p:cNvPr>
          <p:cNvSpPr/>
          <p:nvPr/>
        </p:nvSpPr>
        <p:spPr>
          <a:xfrm>
            <a:off x="6709272" y="4693186"/>
            <a:ext cx="2952520" cy="1013551"/>
          </a:xfrm>
          <a:prstGeom prst="rect">
            <a:avLst/>
          </a:prstGeom>
          <a:noFill/>
          <a:ln w="2540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5939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4BE3-E6A7-815D-B635-7288BE66C395}"/>
              </a:ext>
            </a:extLst>
          </p:cNvPr>
          <p:cNvSpPr>
            <a:spLocks noGrp="1"/>
          </p:cNvSpPr>
          <p:nvPr>
            <p:ph type="title"/>
          </p:nvPr>
        </p:nvSpPr>
        <p:spPr/>
        <p:txBody>
          <a:bodyPr/>
          <a:lstStyle/>
          <a:p>
            <a:r>
              <a:rPr lang="en-US" dirty="0"/>
              <a:t>Nuclear Power Plant Simulation</a:t>
            </a:r>
          </a:p>
        </p:txBody>
      </p:sp>
      <p:pic>
        <p:nvPicPr>
          <p:cNvPr id="5" name="Picture 4">
            <a:extLst>
              <a:ext uri="{FF2B5EF4-FFF2-40B4-BE49-F238E27FC236}">
                <a16:creationId xmlns:a16="http://schemas.microsoft.com/office/drawing/2014/main" id="{61C46E70-E11D-0A0E-C9D4-747078A7F1EA}"/>
              </a:ext>
            </a:extLst>
          </p:cNvPr>
          <p:cNvPicPr>
            <a:picLocks noChangeAspect="1"/>
          </p:cNvPicPr>
          <p:nvPr/>
        </p:nvPicPr>
        <p:blipFill rotWithShape="1">
          <a:blip r:embed="rId3">
            <a:clrChange>
              <a:clrFrom>
                <a:srgbClr val="FFFFFF"/>
              </a:clrFrom>
              <a:clrTo>
                <a:srgbClr val="FFFFFF">
                  <a:alpha val="0"/>
                </a:srgbClr>
              </a:clrTo>
            </a:clrChange>
          </a:blip>
          <a:srcRect l="24000" t="11333" r="26969" b="13166"/>
          <a:stretch/>
        </p:blipFill>
        <p:spPr>
          <a:xfrm>
            <a:off x="1663547" y="1440905"/>
            <a:ext cx="7612655" cy="5177790"/>
          </a:xfrm>
          <a:prstGeom prst="rect">
            <a:avLst/>
          </a:prstGeom>
        </p:spPr>
      </p:pic>
      <p:sp>
        <p:nvSpPr>
          <p:cNvPr id="4" name="Rectangle 3">
            <a:extLst>
              <a:ext uri="{FF2B5EF4-FFF2-40B4-BE49-F238E27FC236}">
                <a16:creationId xmlns:a16="http://schemas.microsoft.com/office/drawing/2014/main" id="{3D184D87-F55E-29B4-C47F-055CF43847AE}"/>
              </a:ext>
            </a:extLst>
          </p:cNvPr>
          <p:cNvSpPr/>
          <p:nvPr/>
        </p:nvSpPr>
        <p:spPr>
          <a:xfrm>
            <a:off x="3016249" y="3028950"/>
            <a:ext cx="1577785" cy="2388145"/>
          </a:xfrm>
          <a:prstGeom prst="rect">
            <a:avLst/>
          </a:prstGeom>
          <a:noFill/>
          <a:ln w="254000">
            <a:solidFill>
              <a:srgbClr val="FF0000">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BE4B35-3ADB-26F9-71C8-7C6E897E57C3}"/>
              </a:ext>
            </a:extLst>
          </p:cNvPr>
          <p:cNvSpPr/>
          <p:nvPr/>
        </p:nvSpPr>
        <p:spPr>
          <a:xfrm>
            <a:off x="4883150" y="3238959"/>
            <a:ext cx="1827498" cy="717091"/>
          </a:xfrm>
          <a:prstGeom prst="rect">
            <a:avLst/>
          </a:prstGeom>
          <a:noFill/>
          <a:ln w="254000">
            <a:solidFill>
              <a:srgbClr val="009B67">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3FFFA5-0C2C-F670-A65F-31F13208C9E2}"/>
              </a:ext>
            </a:extLst>
          </p:cNvPr>
          <p:cNvSpPr/>
          <p:nvPr/>
        </p:nvSpPr>
        <p:spPr>
          <a:xfrm>
            <a:off x="6472989" y="4152901"/>
            <a:ext cx="1577785" cy="1092868"/>
          </a:xfrm>
          <a:prstGeom prst="rect">
            <a:avLst/>
          </a:prstGeom>
          <a:noFill/>
          <a:ln w="254000">
            <a:solidFill>
              <a:srgbClr val="005699">
                <a:alpha val="8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Tree>
    <p:extLst>
      <p:ext uri="{BB962C8B-B14F-4D97-AF65-F5344CB8AC3E}">
        <p14:creationId xmlns:p14="http://schemas.microsoft.com/office/powerpoint/2010/main" val="1073897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32E5-1224-4803-3ED0-5650161D3FC2}"/>
              </a:ext>
            </a:extLst>
          </p:cNvPr>
          <p:cNvSpPr>
            <a:spLocks noGrp="1"/>
          </p:cNvSpPr>
          <p:nvPr>
            <p:ph type="title"/>
          </p:nvPr>
        </p:nvSpPr>
        <p:spPr/>
        <p:txBody>
          <a:bodyPr/>
          <a:lstStyle/>
          <a:p>
            <a:r>
              <a:rPr lang="en-US" dirty="0"/>
              <a:t>Nuclear Fission Up Close and Personal</a:t>
            </a:r>
          </a:p>
        </p:txBody>
      </p:sp>
      <p:pic>
        <p:nvPicPr>
          <p:cNvPr id="4" name="Picture 3" descr="A picture containing screenshot, diagram, circle, colorfulness&#10;&#10;Description automatically generated">
            <a:extLst>
              <a:ext uri="{FF2B5EF4-FFF2-40B4-BE49-F238E27FC236}">
                <a16:creationId xmlns:a16="http://schemas.microsoft.com/office/drawing/2014/main" id="{26E3459D-293C-6CB3-364D-FB57958D3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876" y="1690688"/>
            <a:ext cx="3994408" cy="4327276"/>
          </a:xfrm>
          <a:prstGeom prst="rect">
            <a:avLst/>
          </a:prstGeom>
        </p:spPr>
      </p:pic>
      <p:pic>
        <p:nvPicPr>
          <p:cNvPr id="6" name="Picture 5" descr="A picture containing screenshot, diagram, circle, colorfulness&#10;&#10;Description automatically generated">
            <a:extLst>
              <a:ext uri="{FF2B5EF4-FFF2-40B4-BE49-F238E27FC236}">
                <a16:creationId xmlns:a16="http://schemas.microsoft.com/office/drawing/2014/main" id="{1C7923B2-FAD4-9EFF-FFD5-DEBF4F0EC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08" y="1690688"/>
            <a:ext cx="4861403" cy="4327275"/>
          </a:xfrm>
          <a:prstGeom prst="rect">
            <a:avLst/>
          </a:prstGeom>
        </p:spPr>
      </p:pic>
      <p:sp>
        <p:nvSpPr>
          <p:cNvPr id="7" name="TextBox 6">
            <a:extLst>
              <a:ext uri="{FF2B5EF4-FFF2-40B4-BE49-F238E27FC236}">
                <a16:creationId xmlns:a16="http://schemas.microsoft.com/office/drawing/2014/main" id="{CCADFE5F-B8A2-D14A-6374-DB32E29E9336}"/>
              </a:ext>
            </a:extLst>
          </p:cNvPr>
          <p:cNvSpPr txBox="1"/>
          <p:nvPr/>
        </p:nvSpPr>
        <p:spPr>
          <a:xfrm>
            <a:off x="2160104" y="3061252"/>
            <a:ext cx="1156725" cy="307777"/>
          </a:xfrm>
          <a:prstGeom prst="rect">
            <a:avLst/>
          </a:prstGeom>
          <a:solidFill>
            <a:schemeClr val="bg1"/>
          </a:solidFill>
          <a:ln>
            <a:noFill/>
          </a:ln>
        </p:spPr>
        <p:txBody>
          <a:bodyPr wrap="square" rtlCol="0">
            <a:spAutoFit/>
          </a:bodyPr>
          <a:lstStyle/>
          <a:p>
            <a:r>
              <a:rPr lang="en-US" sz="1400" dirty="0"/>
              <a:t>Uranium-235</a:t>
            </a:r>
          </a:p>
        </p:txBody>
      </p:sp>
      <p:sp>
        <p:nvSpPr>
          <p:cNvPr id="8" name="TextBox 7">
            <a:extLst>
              <a:ext uri="{FF2B5EF4-FFF2-40B4-BE49-F238E27FC236}">
                <a16:creationId xmlns:a16="http://schemas.microsoft.com/office/drawing/2014/main" id="{6191910C-870B-FBE8-EBBA-8CF1C61B26CA}"/>
              </a:ext>
            </a:extLst>
          </p:cNvPr>
          <p:cNvSpPr txBox="1"/>
          <p:nvPr/>
        </p:nvSpPr>
        <p:spPr>
          <a:xfrm>
            <a:off x="7021507" y="3083224"/>
            <a:ext cx="1156725" cy="307777"/>
          </a:xfrm>
          <a:prstGeom prst="rect">
            <a:avLst/>
          </a:prstGeom>
          <a:solidFill>
            <a:schemeClr val="bg1"/>
          </a:solidFill>
          <a:ln>
            <a:noFill/>
          </a:ln>
        </p:spPr>
        <p:txBody>
          <a:bodyPr wrap="square" rtlCol="0">
            <a:spAutoFit/>
          </a:bodyPr>
          <a:lstStyle/>
          <a:p>
            <a:r>
              <a:rPr lang="en-US" sz="1400" dirty="0"/>
              <a:t>Uranium-235</a:t>
            </a:r>
          </a:p>
        </p:txBody>
      </p:sp>
      <p:sp>
        <p:nvSpPr>
          <p:cNvPr id="9" name="TextBox 8">
            <a:extLst>
              <a:ext uri="{FF2B5EF4-FFF2-40B4-BE49-F238E27FC236}">
                <a16:creationId xmlns:a16="http://schemas.microsoft.com/office/drawing/2014/main" id="{ED5A2BAC-AAD7-433F-9E22-EAB525A3C156}"/>
              </a:ext>
            </a:extLst>
          </p:cNvPr>
          <p:cNvSpPr txBox="1"/>
          <p:nvPr/>
        </p:nvSpPr>
        <p:spPr>
          <a:xfrm>
            <a:off x="4660306" y="2026636"/>
            <a:ext cx="1156725" cy="307777"/>
          </a:xfrm>
          <a:prstGeom prst="rect">
            <a:avLst/>
          </a:prstGeom>
          <a:solidFill>
            <a:schemeClr val="bg1"/>
          </a:solidFill>
          <a:ln>
            <a:noFill/>
          </a:ln>
        </p:spPr>
        <p:txBody>
          <a:bodyPr wrap="square" rtlCol="0">
            <a:spAutoFit/>
          </a:bodyPr>
          <a:lstStyle/>
          <a:p>
            <a:r>
              <a:rPr lang="en-US" sz="1400" dirty="0"/>
              <a:t>Barium-140</a:t>
            </a:r>
          </a:p>
        </p:txBody>
      </p:sp>
      <p:sp>
        <p:nvSpPr>
          <p:cNvPr id="10" name="TextBox 9">
            <a:extLst>
              <a:ext uri="{FF2B5EF4-FFF2-40B4-BE49-F238E27FC236}">
                <a16:creationId xmlns:a16="http://schemas.microsoft.com/office/drawing/2014/main" id="{BAF428AA-43E3-4F53-E9BF-E1D9EA5861CD}"/>
              </a:ext>
            </a:extLst>
          </p:cNvPr>
          <p:cNvSpPr txBox="1"/>
          <p:nvPr/>
        </p:nvSpPr>
        <p:spPr>
          <a:xfrm>
            <a:off x="4501168" y="5525750"/>
            <a:ext cx="1156725" cy="307777"/>
          </a:xfrm>
          <a:prstGeom prst="rect">
            <a:avLst/>
          </a:prstGeom>
          <a:solidFill>
            <a:schemeClr val="bg1"/>
          </a:solidFill>
          <a:ln>
            <a:noFill/>
          </a:ln>
        </p:spPr>
        <p:txBody>
          <a:bodyPr wrap="square" rtlCol="0">
            <a:spAutoFit/>
          </a:bodyPr>
          <a:lstStyle/>
          <a:p>
            <a:r>
              <a:rPr lang="en-US" sz="1400" dirty="0"/>
              <a:t>Krypton-93</a:t>
            </a:r>
          </a:p>
        </p:txBody>
      </p:sp>
      <p:sp>
        <p:nvSpPr>
          <p:cNvPr id="11" name="TextBox 10">
            <a:extLst>
              <a:ext uri="{FF2B5EF4-FFF2-40B4-BE49-F238E27FC236}">
                <a16:creationId xmlns:a16="http://schemas.microsoft.com/office/drawing/2014/main" id="{B1441876-CE3D-476F-CB8D-66D0853C4042}"/>
              </a:ext>
            </a:extLst>
          </p:cNvPr>
          <p:cNvSpPr txBox="1"/>
          <p:nvPr/>
        </p:nvSpPr>
        <p:spPr>
          <a:xfrm>
            <a:off x="9400272" y="5525751"/>
            <a:ext cx="1156725" cy="307777"/>
          </a:xfrm>
          <a:prstGeom prst="rect">
            <a:avLst/>
          </a:prstGeom>
          <a:solidFill>
            <a:schemeClr val="bg1"/>
          </a:solidFill>
          <a:ln>
            <a:noFill/>
          </a:ln>
        </p:spPr>
        <p:txBody>
          <a:bodyPr wrap="square" rtlCol="0">
            <a:spAutoFit/>
          </a:bodyPr>
          <a:lstStyle/>
          <a:p>
            <a:r>
              <a:rPr lang="en-US" sz="1400" dirty="0"/>
              <a:t>Rubidium-92</a:t>
            </a:r>
          </a:p>
        </p:txBody>
      </p:sp>
      <p:sp>
        <p:nvSpPr>
          <p:cNvPr id="12" name="TextBox 11">
            <a:extLst>
              <a:ext uri="{FF2B5EF4-FFF2-40B4-BE49-F238E27FC236}">
                <a16:creationId xmlns:a16="http://schemas.microsoft.com/office/drawing/2014/main" id="{74412711-D966-9250-4BEC-E0CC0AAAD54A}"/>
              </a:ext>
            </a:extLst>
          </p:cNvPr>
          <p:cNvSpPr txBox="1"/>
          <p:nvPr/>
        </p:nvSpPr>
        <p:spPr>
          <a:xfrm>
            <a:off x="9536905" y="2079178"/>
            <a:ext cx="1156725" cy="307777"/>
          </a:xfrm>
          <a:prstGeom prst="rect">
            <a:avLst/>
          </a:prstGeom>
          <a:solidFill>
            <a:schemeClr val="bg1"/>
          </a:solidFill>
          <a:ln>
            <a:noFill/>
          </a:ln>
        </p:spPr>
        <p:txBody>
          <a:bodyPr wrap="square" rtlCol="0">
            <a:spAutoFit/>
          </a:bodyPr>
          <a:lstStyle/>
          <a:p>
            <a:r>
              <a:rPr lang="en-US" sz="1400" dirty="0"/>
              <a:t>Cesium-140</a:t>
            </a:r>
          </a:p>
        </p:txBody>
      </p:sp>
      <p:sp>
        <p:nvSpPr>
          <p:cNvPr id="13" name="TextBox 12">
            <a:extLst>
              <a:ext uri="{FF2B5EF4-FFF2-40B4-BE49-F238E27FC236}">
                <a16:creationId xmlns:a16="http://schemas.microsoft.com/office/drawing/2014/main" id="{170ACB9E-CDA8-4B39-DCD6-30D336D76B43}"/>
              </a:ext>
            </a:extLst>
          </p:cNvPr>
          <p:cNvSpPr txBox="1"/>
          <p:nvPr/>
        </p:nvSpPr>
        <p:spPr>
          <a:xfrm>
            <a:off x="9438297" y="4345551"/>
            <a:ext cx="828261" cy="307777"/>
          </a:xfrm>
          <a:prstGeom prst="rect">
            <a:avLst/>
          </a:prstGeom>
          <a:solidFill>
            <a:schemeClr val="bg1"/>
          </a:solidFill>
          <a:ln>
            <a:noFill/>
          </a:ln>
        </p:spPr>
        <p:txBody>
          <a:bodyPr wrap="square" rtlCol="0">
            <a:spAutoFit/>
          </a:bodyPr>
          <a:lstStyle/>
          <a:p>
            <a:r>
              <a:rPr lang="en-US" sz="1400" dirty="0"/>
              <a:t>Neutron</a:t>
            </a:r>
          </a:p>
        </p:txBody>
      </p:sp>
      <p:sp>
        <p:nvSpPr>
          <p:cNvPr id="14" name="TextBox 13">
            <a:extLst>
              <a:ext uri="{FF2B5EF4-FFF2-40B4-BE49-F238E27FC236}">
                <a16:creationId xmlns:a16="http://schemas.microsoft.com/office/drawing/2014/main" id="{7F19E260-11B8-CAAB-46AB-C50C6E3784BE}"/>
              </a:ext>
            </a:extLst>
          </p:cNvPr>
          <p:cNvSpPr txBox="1"/>
          <p:nvPr/>
        </p:nvSpPr>
        <p:spPr>
          <a:xfrm>
            <a:off x="9400272" y="3165352"/>
            <a:ext cx="828261" cy="307777"/>
          </a:xfrm>
          <a:prstGeom prst="rect">
            <a:avLst/>
          </a:prstGeom>
          <a:solidFill>
            <a:schemeClr val="bg1"/>
          </a:solidFill>
          <a:ln>
            <a:noFill/>
          </a:ln>
        </p:spPr>
        <p:txBody>
          <a:bodyPr wrap="square" rtlCol="0">
            <a:spAutoFit/>
          </a:bodyPr>
          <a:lstStyle/>
          <a:p>
            <a:r>
              <a:rPr lang="en-US" sz="1400" dirty="0"/>
              <a:t>Neutron</a:t>
            </a:r>
          </a:p>
        </p:txBody>
      </p:sp>
      <p:sp>
        <p:nvSpPr>
          <p:cNvPr id="15" name="TextBox 14">
            <a:extLst>
              <a:ext uri="{FF2B5EF4-FFF2-40B4-BE49-F238E27FC236}">
                <a16:creationId xmlns:a16="http://schemas.microsoft.com/office/drawing/2014/main" id="{DB0D65BC-6A9C-A79F-5942-F70D486F9546}"/>
              </a:ext>
            </a:extLst>
          </p:cNvPr>
          <p:cNvSpPr txBox="1"/>
          <p:nvPr/>
        </p:nvSpPr>
        <p:spPr>
          <a:xfrm>
            <a:off x="1040387" y="4005995"/>
            <a:ext cx="771376" cy="292388"/>
          </a:xfrm>
          <a:prstGeom prst="rect">
            <a:avLst/>
          </a:prstGeom>
          <a:solidFill>
            <a:schemeClr val="bg1"/>
          </a:solidFill>
          <a:ln>
            <a:noFill/>
          </a:ln>
        </p:spPr>
        <p:txBody>
          <a:bodyPr wrap="square" rtlCol="0">
            <a:spAutoFit/>
          </a:bodyPr>
          <a:lstStyle/>
          <a:p>
            <a:r>
              <a:rPr lang="en-US" sz="1300" dirty="0"/>
              <a:t>Neutron</a:t>
            </a:r>
          </a:p>
        </p:txBody>
      </p:sp>
      <p:sp>
        <p:nvSpPr>
          <p:cNvPr id="16" name="Rectangle 15">
            <a:extLst>
              <a:ext uri="{FF2B5EF4-FFF2-40B4-BE49-F238E27FC236}">
                <a16:creationId xmlns:a16="http://schemas.microsoft.com/office/drawing/2014/main" id="{7BF97FC8-6130-4CCC-2A10-0A9A5B88C16A}"/>
              </a:ext>
            </a:extLst>
          </p:cNvPr>
          <p:cNvSpPr/>
          <p:nvPr/>
        </p:nvSpPr>
        <p:spPr>
          <a:xfrm>
            <a:off x="1040386" y="3854325"/>
            <a:ext cx="578271" cy="161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F53F477-1951-20A7-39BB-8B4E6F80240D}"/>
              </a:ext>
            </a:extLst>
          </p:cNvPr>
          <p:cNvSpPr txBox="1"/>
          <p:nvPr/>
        </p:nvSpPr>
        <p:spPr>
          <a:xfrm>
            <a:off x="4467292" y="3153353"/>
            <a:ext cx="771376" cy="292388"/>
          </a:xfrm>
          <a:prstGeom prst="rect">
            <a:avLst/>
          </a:prstGeom>
          <a:solidFill>
            <a:schemeClr val="bg1"/>
          </a:solidFill>
          <a:ln>
            <a:noFill/>
          </a:ln>
        </p:spPr>
        <p:txBody>
          <a:bodyPr wrap="square" rtlCol="0">
            <a:spAutoFit/>
          </a:bodyPr>
          <a:lstStyle/>
          <a:p>
            <a:r>
              <a:rPr lang="en-US" sz="1300" dirty="0"/>
              <a:t>Neutron</a:t>
            </a:r>
          </a:p>
        </p:txBody>
      </p:sp>
      <p:sp>
        <p:nvSpPr>
          <p:cNvPr id="18" name="TextBox 17">
            <a:extLst>
              <a:ext uri="{FF2B5EF4-FFF2-40B4-BE49-F238E27FC236}">
                <a16:creationId xmlns:a16="http://schemas.microsoft.com/office/drawing/2014/main" id="{2518AF1B-4F30-650A-2B44-37CF8B60130C}"/>
              </a:ext>
            </a:extLst>
          </p:cNvPr>
          <p:cNvSpPr txBox="1"/>
          <p:nvPr/>
        </p:nvSpPr>
        <p:spPr>
          <a:xfrm>
            <a:off x="4593863" y="4003101"/>
            <a:ext cx="771376" cy="292388"/>
          </a:xfrm>
          <a:prstGeom prst="rect">
            <a:avLst/>
          </a:prstGeom>
          <a:solidFill>
            <a:schemeClr val="bg1"/>
          </a:solidFill>
          <a:ln>
            <a:noFill/>
          </a:ln>
        </p:spPr>
        <p:txBody>
          <a:bodyPr wrap="square" rtlCol="0">
            <a:spAutoFit/>
          </a:bodyPr>
          <a:lstStyle/>
          <a:p>
            <a:r>
              <a:rPr lang="en-US" sz="1300" dirty="0"/>
              <a:t>Neutron</a:t>
            </a:r>
          </a:p>
        </p:txBody>
      </p:sp>
      <p:sp>
        <p:nvSpPr>
          <p:cNvPr id="19" name="TextBox 18">
            <a:extLst>
              <a:ext uri="{FF2B5EF4-FFF2-40B4-BE49-F238E27FC236}">
                <a16:creationId xmlns:a16="http://schemas.microsoft.com/office/drawing/2014/main" id="{477541AA-B4F7-E153-647D-AED0F5681061}"/>
              </a:ext>
            </a:extLst>
          </p:cNvPr>
          <p:cNvSpPr txBox="1"/>
          <p:nvPr/>
        </p:nvSpPr>
        <p:spPr>
          <a:xfrm>
            <a:off x="4467292" y="4398073"/>
            <a:ext cx="771376" cy="292388"/>
          </a:xfrm>
          <a:prstGeom prst="rect">
            <a:avLst/>
          </a:prstGeom>
          <a:solidFill>
            <a:schemeClr val="bg1"/>
          </a:solidFill>
          <a:ln>
            <a:noFill/>
          </a:ln>
        </p:spPr>
        <p:txBody>
          <a:bodyPr wrap="square" rtlCol="0">
            <a:spAutoFit/>
          </a:bodyPr>
          <a:lstStyle/>
          <a:p>
            <a:r>
              <a:rPr lang="en-US" sz="1300" dirty="0"/>
              <a:t>Neutron</a:t>
            </a:r>
          </a:p>
        </p:txBody>
      </p:sp>
      <p:sp>
        <p:nvSpPr>
          <p:cNvPr id="20" name="TextBox 19">
            <a:extLst>
              <a:ext uri="{FF2B5EF4-FFF2-40B4-BE49-F238E27FC236}">
                <a16:creationId xmlns:a16="http://schemas.microsoft.com/office/drawing/2014/main" id="{9A531E5F-7D4F-8123-831A-25DA45542C52}"/>
              </a:ext>
            </a:extLst>
          </p:cNvPr>
          <p:cNvSpPr txBox="1"/>
          <p:nvPr/>
        </p:nvSpPr>
        <p:spPr>
          <a:xfrm>
            <a:off x="4352601" y="3589098"/>
            <a:ext cx="1453861" cy="292388"/>
          </a:xfrm>
          <a:prstGeom prst="rect">
            <a:avLst/>
          </a:prstGeom>
          <a:solidFill>
            <a:schemeClr val="bg1"/>
          </a:solidFill>
          <a:ln>
            <a:noFill/>
          </a:ln>
        </p:spPr>
        <p:txBody>
          <a:bodyPr wrap="square" rtlCol="0">
            <a:spAutoFit/>
          </a:bodyPr>
          <a:lstStyle/>
          <a:p>
            <a:r>
              <a:rPr lang="en-US" sz="1300" dirty="0"/>
              <a:t>Gamma Radiation</a:t>
            </a:r>
          </a:p>
        </p:txBody>
      </p:sp>
      <p:sp>
        <p:nvSpPr>
          <p:cNvPr id="21" name="TextBox 20">
            <a:extLst>
              <a:ext uri="{FF2B5EF4-FFF2-40B4-BE49-F238E27FC236}">
                <a16:creationId xmlns:a16="http://schemas.microsoft.com/office/drawing/2014/main" id="{D2ABB583-98AD-8969-DE02-533C107FE2C7}"/>
              </a:ext>
            </a:extLst>
          </p:cNvPr>
          <p:cNvSpPr txBox="1"/>
          <p:nvPr/>
        </p:nvSpPr>
        <p:spPr>
          <a:xfrm>
            <a:off x="9251703" y="3788673"/>
            <a:ext cx="1453861" cy="292388"/>
          </a:xfrm>
          <a:prstGeom prst="rect">
            <a:avLst/>
          </a:prstGeom>
          <a:solidFill>
            <a:schemeClr val="bg1"/>
          </a:solidFill>
          <a:ln>
            <a:noFill/>
          </a:ln>
        </p:spPr>
        <p:txBody>
          <a:bodyPr wrap="square" rtlCol="0">
            <a:spAutoFit/>
          </a:bodyPr>
          <a:lstStyle/>
          <a:p>
            <a:r>
              <a:rPr lang="en-US" sz="1300" dirty="0"/>
              <a:t>Gamma Radiation</a:t>
            </a:r>
          </a:p>
        </p:txBody>
      </p:sp>
      <p:sp>
        <p:nvSpPr>
          <p:cNvPr id="22" name="Footer Placeholder 21">
            <a:extLst>
              <a:ext uri="{FF2B5EF4-FFF2-40B4-BE49-F238E27FC236}">
                <a16:creationId xmlns:a16="http://schemas.microsoft.com/office/drawing/2014/main" id="{67E63C70-4019-BDFA-BA07-8104125D0E8D}"/>
              </a:ext>
            </a:extLst>
          </p:cNvPr>
          <p:cNvSpPr>
            <a:spLocks noGrp="1"/>
          </p:cNvSpPr>
          <p:nvPr>
            <p:ph type="ftr" sz="quarter" idx="11"/>
          </p:nvPr>
        </p:nvSpPr>
        <p:spPr/>
        <p:txBody>
          <a:bodyPr/>
          <a:lstStyle/>
          <a:p>
            <a:r>
              <a:rPr lang="en-US" dirty="0"/>
              <a:t>Nuclear 101 ©NEED 2026</a:t>
            </a:r>
          </a:p>
        </p:txBody>
      </p:sp>
    </p:spTree>
    <p:extLst>
      <p:ext uri="{BB962C8B-B14F-4D97-AF65-F5344CB8AC3E}">
        <p14:creationId xmlns:p14="http://schemas.microsoft.com/office/powerpoint/2010/main" val="1937529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3C6A2-BBDD-9044-01C8-016448601A9B}"/>
              </a:ext>
            </a:extLst>
          </p:cNvPr>
          <p:cNvSpPr>
            <a:spLocks noGrp="1"/>
          </p:cNvSpPr>
          <p:nvPr>
            <p:ph type="title"/>
          </p:nvPr>
        </p:nvSpPr>
        <p:spPr/>
        <p:txBody>
          <a:bodyPr/>
          <a:lstStyle/>
          <a:p>
            <a:r>
              <a:rPr lang="en-US" dirty="0"/>
              <a:t>Global Energy Consumption, 2024</a:t>
            </a:r>
          </a:p>
        </p:txBody>
      </p:sp>
      <p:sp>
        <p:nvSpPr>
          <p:cNvPr id="5" name="TextBox 4">
            <a:extLst>
              <a:ext uri="{FF2B5EF4-FFF2-40B4-BE49-F238E27FC236}">
                <a16:creationId xmlns:a16="http://schemas.microsoft.com/office/drawing/2014/main" id="{FA8546AA-FCBB-B728-3B5C-E4116A210F59}"/>
              </a:ext>
            </a:extLst>
          </p:cNvPr>
          <p:cNvSpPr txBox="1"/>
          <p:nvPr/>
        </p:nvSpPr>
        <p:spPr>
          <a:xfrm>
            <a:off x="4937705" y="6328263"/>
            <a:ext cx="2425147" cy="276999"/>
          </a:xfrm>
          <a:prstGeom prst="rect">
            <a:avLst/>
          </a:prstGeom>
          <a:noFill/>
        </p:spPr>
        <p:txBody>
          <a:bodyPr wrap="square" rtlCol="0">
            <a:spAutoFit/>
          </a:bodyPr>
          <a:lstStyle/>
          <a:p>
            <a:pPr algn="ctr"/>
            <a:r>
              <a:rPr lang="en-US" sz="1200" i="1" dirty="0"/>
              <a:t>Data Source: EIA</a:t>
            </a:r>
          </a:p>
        </p:txBody>
      </p:sp>
      <p:graphicFrame>
        <p:nvGraphicFramePr>
          <p:cNvPr id="3" name="Chart 2">
            <a:extLst>
              <a:ext uri="{FF2B5EF4-FFF2-40B4-BE49-F238E27FC236}">
                <a16:creationId xmlns:a16="http://schemas.microsoft.com/office/drawing/2014/main" id="{5A052B87-AFC3-5B3B-B6BC-50116924198B}"/>
              </a:ext>
            </a:extLst>
          </p:cNvPr>
          <p:cNvGraphicFramePr>
            <a:graphicFrameLocks/>
          </p:cNvGraphicFramePr>
          <p:nvPr>
            <p:extLst>
              <p:ext uri="{D42A27DB-BD31-4B8C-83A1-F6EECF244321}">
                <p14:modId xmlns:p14="http://schemas.microsoft.com/office/powerpoint/2010/main" val="1771689190"/>
              </p:ext>
            </p:extLst>
          </p:nvPr>
        </p:nvGraphicFramePr>
        <p:xfrm>
          <a:off x="219717" y="1445343"/>
          <a:ext cx="5142270" cy="51861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1BC7AF4F-9952-C851-23A3-7BB2C19F24F9}"/>
              </a:ext>
            </a:extLst>
          </p:cNvPr>
          <p:cNvGraphicFramePr>
            <a:graphicFrameLocks/>
          </p:cNvGraphicFramePr>
          <p:nvPr>
            <p:extLst>
              <p:ext uri="{D42A27DB-BD31-4B8C-83A1-F6EECF244321}">
                <p14:modId xmlns:p14="http://schemas.microsoft.com/office/powerpoint/2010/main" val="1573392063"/>
              </p:ext>
            </p:extLst>
          </p:nvPr>
        </p:nvGraphicFramePr>
        <p:xfrm>
          <a:off x="6830014" y="1445343"/>
          <a:ext cx="4934815" cy="51861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0822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C4191A6-8A1F-DBD0-612A-667CAAFC6619}"/>
              </a:ext>
            </a:extLst>
          </p:cNvPr>
          <p:cNvGraphicFramePr>
            <a:graphicFrameLocks/>
          </p:cNvGraphicFramePr>
          <p:nvPr>
            <p:extLst>
              <p:ext uri="{D42A27DB-BD31-4B8C-83A1-F6EECF244321}">
                <p14:modId xmlns:p14="http://schemas.microsoft.com/office/powerpoint/2010/main" val="3140124880"/>
              </p:ext>
            </p:extLst>
          </p:nvPr>
        </p:nvGraphicFramePr>
        <p:xfrm>
          <a:off x="985683" y="1504338"/>
          <a:ext cx="9734210" cy="458678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D3D9452E-863A-F177-B9BA-EA2785612CC7}"/>
              </a:ext>
            </a:extLst>
          </p:cNvPr>
          <p:cNvSpPr>
            <a:spLocks noGrp="1"/>
          </p:cNvSpPr>
          <p:nvPr>
            <p:ph type="title"/>
          </p:nvPr>
        </p:nvSpPr>
        <p:spPr/>
        <p:txBody>
          <a:bodyPr/>
          <a:lstStyle/>
          <a:p>
            <a:r>
              <a:rPr lang="en-US" dirty="0"/>
              <a:t>History of Global Nuclear Energy</a:t>
            </a:r>
          </a:p>
        </p:txBody>
      </p:sp>
      <p:sp>
        <p:nvSpPr>
          <p:cNvPr id="12" name="TextBox 11">
            <a:extLst>
              <a:ext uri="{FF2B5EF4-FFF2-40B4-BE49-F238E27FC236}">
                <a16:creationId xmlns:a16="http://schemas.microsoft.com/office/drawing/2014/main" id="{098CFDBB-F456-0FBB-8AF5-095C9F95D3AE}"/>
              </a:ext>
            </a:extLst>
          </p:cNvPr>
          <p:cNvSpPr txBox="1"/>
          <p:nvPr/>
        </p:nvSpPr>
        <p:spPr>
          <a:xfrm>
            <a:off x="8602081" y="6410330"/>
            <a:ext cx="2425147" cy="276999"/>
          </a:xfrm>
          <a:prstGeom prst="rect">
            <a:avLst/>
          </a:prstGeom>
          <a:noFill/>
        </p:spPr>
        <p:txBody>
          <a:bodyPr wrap="square" rtlCol="0">
            <a:spAutoFit/>
          </a:bodyPr>
          <a:lstStyle/>
          <a:p>
            <a:r>
              <a:rPr lang="en-US" sz="1200" i="1" dirty="0"/>
              <a:t>Data Source: EIA</a:t>
            </a:r>
          </a:p>
        </p:txBody>
      </p:sp>
      <p:cxnSp>
        <p:nvCxnSpPr>
          <p:cNvPr id="5" name="Straight Arrow Connector 4">
            <a:extLst>
              <a:ext uri="{FF2B5EF4-FFF2-40B4-BE49-F238E27FC236}">
                <a16:creationId xmlns:a16="http://schemas.microsoft.com/office/drawing/2014/main" id="{F0001C42-135E-C2DA-2323-DF3302F8B627}"/>
              </a:ext>
            </a:extLst>
          </p:cNvPr>
          <p:cNvCxnSpPr>
            <a:cxnSpLocks/>
          </p:cNvCxnSpPr>
          <p:nvPr/>
        </p:nvCxnSpPr>
        <p:spPr>
          <a:xfrm flipV="1">
            <a:off x="7430608" y="2821151"/>
            <a:ext cx="0" cy="2614063"/>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A79265-A440-9544-1A0D-4C74D63CC88C}"/>
              </a:ext>
            </a:extLst>
          </p:cNvPr>
          <p:cNvCxnSpPr>
            <a:cxnSpLocks/>
          </p:cNvCxnSpPr>
          <p:nvPr/>
        </p:nvCxnSpPr>
        <p:spPr>
          <a:xfrm>
            <a:off x="7430608" y="5435214"/>
            <a:ext cx="310799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BF50840-75E0-471F-B325-A2429BB04C61}"/>
              </a:ext>
            </a:extLst>
          </p:cNvPr>
          <p:cNvSpPr txBox="1"/>
          <p:nvPr/>
        </p:nvSpPr>
        <p:spPr>
          <a:xfrm>
            <a:off x="10069344" y="5114608"/>
            <a:ext cx="1874236" cy="646331"/>
          </a:xfrm>
          <a:prstGeom prst="rect">
            <a:avLst/>
          </a:prstGeom>
          <a:solidFill>
            <a:schemeClr val="bg1"/>
          </a:solidFill>
          <a:ln>
            <a:solidFill>
              <a:schemeClr val="accent3"/>
            </a:solidFill>
          </a:ln>
        </p:spPr>
        <p:txBody>
          <a:bodyPr wrap="square" rtlCol="0">
            <a:spAutoFit/>
          </a:bodyPr>
          <a:lstStyle/>
          <a:p>
            <a:r>
              <a:rPr lang="en-US" dirty="0"/>
              <a:t>Fukushima disaster in Japan</a:t>
            </a:r>
          </a:p>
        </p:txBody>
      </p:sp>
      <p:cxnSp>
        <p:nvCxnSpPr>
          <p:cNvPr id="9" name="Straight Arrow Connector 8">
            <a:extLst>
              <a:ext uri="{FF2B5EF4-FFF2-40B4-BE49-F238E27FC236}">
                <a16:creationId xmlns:a16="http://schemas.microsoft.com/office/drawing/2014/main" id="{09D8B800-7B06-265F-A6C6-2965D9E8ACDC}"/>
              </a:ext>
            </a:extLst>
          </p:cNvPr>
          <p:cNvCxnSpPr>
            <a:cxnSpLocks/>
          </p:cNvCxnSpPr>
          <p:nvPr/>
        </p:nvCxnSpPr>
        <p:spPr>
          <a:xfrm flipV="1">
            <a:off x="3439953" y="3987010"/>
            <a:ext cx="0" cy="144820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71038C-6C20-D46B-0C5F-B9E9D71B186C}"/>
              </a:ext>
            </a:extLst>
          </p:cNvPr>
          <p:cNvCxnSpPr>
            <a:cxnSpLocks/>
          </p:cNvCxnSpPr>
          <p:nvPr/>
        </p:nvCxnSpPr>
        <p:spPr>
          <a:xfrm flipV="1">
            <a:off x="1907184" y="5435214"/>
            <a:ext cx="1532769" cy="473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6887DCB-82CA-0CC3-3A40-CBDD5EDA978C}"/>
              </a:ext>
            </a:extLst>
          </p:cNvPr>
          <p:cNvSpPr txBox="1"/>
          <p:nvPr/>
        </p:nvSpPr>
        <p:spPr>
          <a:xfrm>
            <a:off x="243642" y="4951594"/>
            <a:ext cx="2000132" cy="646331"/>
          </a:xfrm>
          <a:prstGeom prst="rect">
            <a:avLst/>
          </a:prstGeom>
          <a:solidFill>
            <a:schemeClr val="bg1"/>
          </a:solidFill>
          <a:ln>
            <a:solidFill>
              <a:schemeClr val="accent3"/>
            </a:solidFill>
          </a:ln>
        </p:spPr>
        <p:txBody>
          <a:bodyPr wrap="square" rtlCol="0">
            <a:spAutoFit/>
          </a:bodyPr>
          <a:lstStyle/>
          <a:p>
            <a:r>
              <a:rPr lang="en-US" dirty="0"/>
              <a:t>Chernobyl disaster in Belarus</a:t>
            </a:r>
          </a:p>
        </p:txBody>
      </p:sp>
    </p:spTree>
    <p:extLst>
      <p:ext uri="{BB962C8B-B14F-4D97-AF65-F5344CB8AC3E}">
        <p14:creationId xmlns:p14="http://schemas.microsoft.com/office/powerpoint/2010/main" val="2531940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2563-6708-A7F7-2CF9-2B49EA22273E}"/>
              </a:ext>
            </a:extLst>
          </p:cNvPr>
          <p:cNvSpPr>
            <a:spLocks noGrp="1"/>
          </p:cNvSpPr>
          <p:nvPr>
            <p:ph type="title"/>
          </p:nvPr>
        </p:nvSpPr>
        <p:spPr/>
        <p:txBody>
          <a:bodyPr/>
          <a:lstStyle/>
          <a:p>
            <a:r>
              <a:rPr lang="en-US" dirty="0"/>
              <a:t>Top Nuclear Generating Countries, 2023</a:t>
            </a:r>
            <a:br>
              <a:rPr lang="en-US" dirty="0"/>
            </a:br>
            <a:endParaRPr lang="en-US" dirty="0"/>
          </a:p>
        </p:txBody>
      </p:sp>
      <p:graphicFrame>
        <p:nvGraphicFramePr>
          <p:cNvPr id="4" name="Table 4">
            <a:extLst>
              <a:ext uri="{FF2B5EF4-FFF2-40B4-BE49-F238E27FC236}">
                <a16:creationId xmlns:a16="http://schemas.microsoft.com/office/drawing/2014/main" id="{253A0581-2D95-2F90-B4E4-CB06671479D4}"/>
              </a:ext>
            </a:extLst>
          </p:cNvPr>
          <p:cNvGraphicFramePr>
            <a:graphicFrameLocks noGrp="1"/>
          </p:cNvGraphicFramePr>
          <p:nvPr>
            <p:ph idx="1"/>
            <p:extLst>
              <p:ext uri="{D42A27DB-BD31-4B8C-83A1-F6EECF244321}">
                <p14:modId xmlns:p14="http://schemas.microsoft.com/office/powerpoint/2010/main" val="3632597247"/>
              </p:ext>
            </p:extLst>
          </p:nvPr>
        </p:nvGraphicFramePr>
        <p:xfrm>
          <a:off x="1082815" y="1816850"/>
          <a:ext cx="5305815" cy="4257320"/>
        </p:xfrm>
        <a:graphic>
          <a:graphicData uri="http://schemas.openxmlformats.org/drawingml/2006/table">
            <a:tbl>
              <a:tblPr firstRow="1" bandRow="1">
                <a:tableStyleId>{21E4AEA4-8DFA-4A89-87EB-49C32662AFE0}</a:tableStyleId>
              </a:tblPr>
              <a:tblGrid>
                <a:gridCol w="1768605">
                  <a:extLst>
                    <a:ext uri="{9D8B030D-6E8A-4147-A177-3AD203B41FA5}">
                      <a16:colId xmlns:a16="http://schemas.microsoft.com/office/drawing/2014/main" val="3207838367"/>
                    </a:ext>
                  </a:extLst>
                </a:gridCol>
                <a:gridCol w="1768605">
                  <a:extLst>
                    <a:ext uri="{9D8B030D-6E8A-4147-A177-3AD203B41FA5}">
                      <a16:colId xmlns:a16="http://schemas.microsoft.com/office/drawing/2014/main" val="2981013622"/>
                    </a:ext>
                  </a:extLst>
                </a:gridCol>
                <a:gridCol w="1768605">
                  <a:extLst>
                    <a:ext uri="{9D8B030D-6E8A-4147-A177-3AD203B41FA5}">
                      <a16:colId xmlns:a16="http://schemas.microsoft.com/office/drawing/2014/main" val="3011379616"/>
                    </a:ext>
                  </a:extLst>
                </a:gridCol>
              </a:tblGrid>
              <a:tr h="668584">
                <a:tc>
                  <a:txBody>
                    <a:bodyPr/>
                    <a:lstStyle/>
                    <a:p>
                      <a:pPr algn="ctr"/>
                      <a:r>
                        <a:rPr lang="en-US" dirty="0"/>
                        <a:t>Country</a:t>
                      </a:r>
                    </a:p>
                  </a:txBody>
                  <a:tcPr anchor="ctr"/>
                </a:tc>
                <a:tc>
                  <a:txBody>
                    <a:bodyPr/>
                    <a:lstStyle/>
                    <a:p>
                      <a:pPr algn="ctr"/>
                      <a:r>
                        <a:rPr lang="en-US" dirty="0"/>
                        <a:t>Nuclear Generation (</a:t>
                      </a:r>
                      <a:r>
                        <a:rPr lang="en-US" dirty="0" err="1"/>
                        <a:t>BkWh</a:t>
                      </a:r>
                      <a:r>
                        <a:rPr lang="en-US" dirty="0"/>
                        <a:t>)</a:t>
                      </a:r>
                    </a:p>
                  </a:txBody>
                  <a:tcPr anchor="ctr"/>
                </a:tc>
                <a:tc>
                  <a:txBody>
                    <a:bodyPr/>
                    <a:lstStyle/>
                    <a:p>
                      <a:pPr algn="ctr"/>
                      <a:r>
                        <a:rPr lang="en-US" dirty="0"/>
                        <a:t>Nuclear as percent of Total Generation</a:t>
                      </a:r>
                    </a:p>
                  </a:txBody>
                  <a:tcPr anchor="ctr"/>
                </a:tc>
                <a:extLst>
                  <a:ext uri="{0D108BD9-81ED-4DB2-BD59-A6C34878D82A}">
                    <a16:rowId xmlns:a16="http://schemas.microsoft.com/office/drawing/2014/main" val="4263525584"/>
                  </a:ext>
                </a:extLst>
              </a:tr>
              <a:tr h="668584">
                <a:tc>
                  <a:txBody>
                    <a:bodyPr/>
                    <a:lstStyle/>
                    <a:p>
                      <a:pPr algn="l" fontAlgn="b"/>
                      <a:r>
                        <a:rPr lang="en-US" sz="1800" b="0" i="0" u="none" strike="noStrike" dirty="0">
                          <a:solidFill>
                            <a:srgbClr val="000000"/>
                          </a:solidFill>
                          <a:effectLst/>
                          <a:latin typeface="Calibri" panose="020F0502020204030204" pitchFamily="34" charset="0"/>
                        </a:rPr>
                        <a:t>United States</a:t>
                      </a:r>
                    </a:p>
                  </a:txBody>
                  <a:tcPr marL="6350" marR="6350" marT="6350" marB="0" anchor="ctr"/>
                </a:tc>
                <a:tc>
                  <a:txBody>
                    <a:bodyPr/>
                    <a:lstStyle/>
                    <a:p>
                      <a:pPr marL="0" algn="ctr"/>
                      <a:r>
                        <a:rPr lang="en-US" dirty="0"/>
                        <a:t>775</a:t>
                      </a:r>
                    </a:p>
                  </a:txBody>
                  <a:tcPr anchor="ctr"/>
                </a:tc>
                <a:tc>
                  <a:txBody>
                    <a:bodyPr/>
                    <a:lstStyle/>
                    <a:p>
                      <a:pPr marL="0" algn="ctr"/>
                      <a:r>
                        <a:rPr lang="en-US" dirty="0"/>
                        <a:t>18.20%</a:t>
                      </a:r>
                    </a:p>
                  </a:txBody>
                  <a:tcPr anchor="ctr"/>
                </a:tc>
                <a:extLst>
                  <a:ext uri="{0D108BD9-81ED-4DB2-BD59-A6C34878D82A}">
                    <a16:rowId xmlns:a16="http://schemas.microsoft.com/office/drawing/2014/main" val="206203593"/>
                  </a:ext>
                </a:extLst>
              </a:tr>
              <a:tr h="668584">
                <a:tc>
                  <a:txBody>
                    <a:bodyPr/>
                    <a:lstStyle/>
                    <a:p>
                      <a:pPr algn="l" fontAlgn="b"/>
                      <a:r>
                        <a:rPr lang="en-US" sz="1800" b="0" i="0" u="none" strike="noStrike" dirty="0">
                          <a:solidFill>
                            <a:srgbClr val="000000"/>
                          </a:solidFill>
                          <a:effectLst/>
                          <a:latin typeface="Calibri" panose="020F0502020204030204" pitchFamily="34" charset="0"/>
                        </a:rPr>
                        <a:t>China</a:t>
                      </a:r>
                    </a:p>
                  </a:txBody>
                  <a:tcPr marL="6350" marR="6350" marT="6350" marB="0" anchor="ctr"/>
                </a:tc>
                <a:tc>
                  <a:txBody>
                    <a:bodyPr/>
                    <a:lstStyle/>
                    <a:p>
                      <a:pPr marL="0" algn="ctr"/>
                      <a:r>
                        <a:rPr lang="en-US" dirty="0"/>
                        <a:t>433</a:t>
                      </a:r>
                    </a:p>
                  </a:txBody>
                  <a:tcPr anchor="ctr"/>
                </a:tc>
                <a:tc>
                  <a:txBody>
                    <a:bodyPr/>
                    <a:lstStyle/>
                    <a:p>
                      <a:pPr marL="0" algn="ctr"/>
                      <a:r>
                        <a:rPr lang="en-US" dirty="0"/>
                        <a:t>4.68%</a:t>
                      </a:r>
                    </a:p>
                  </a:txBody>
                  <a:tcPr anchor="ctr"/>
                </a:tc>
                <a:extLst>
                  <a:ext uri="{0D108BD9-81ED-4DB2-BD59-A6C34878D82A}">
                    <a16:rowId xmlns:a16="http://schemas.microsoft.com/office/drawing/2014/main" val="1413698750"/>
                  </a:ext>
                </a:extLst>
              </a:tr>
              <a:tr h="668584">
                <a:tc>
                  <a:txBody>
                    <a:bodyPr/>
                    <a:lstStyle/>
                    <a:p>
                      <a:pPr algn="l" fontAlgn="b"/>
                      <a:r>
                        <a:rPr lang="en-US" sz="1800" b="0" i="0" u="none" strike="noStrike" dirty="0">
                          <a:solidFill>
                            <a:srgbClr val="000000"/>
                          </a:solidFill>
                          <a:effectLst/>
                          <a:latin typeface="Calibri" panose="020F0502020204030204" pitchFamily="34" charset="0"/>
                        </a:rPr>
                        <a:t>France</a:t>
                      </a:r>
                    </a:p>
                  </a:txBody>
                  <a:tcPr marL="6350" marR="6350" marT="6350" marB="0" anchor="ctr"/>
                </a:tc>
                <a:tc>
                  <a:txBody>
                    <a:bodyPr/>
                    <a:lstStyle/>
                    <a:p>
                      <a:pPr marL="0" algn="ctr"/>
                      <a:r>
                        <a:rPr lang="en-US" dirty="0"/>
                        <a:t>321</a:t>
                      </a:r>
                    </a:p>
                  </a:txBody>
                  <a:tcPr anchor="ctr"/>
                </a:tc>
                <a:tc>
                  <a:txBody>
                    <a:bodyPr/>
                    <a:lstStyle/>
                    <a:p>
                      <a:pPr marL="0" algn="ctr"/>
                      <a:r>
                        <a:rPr lang="en-US" dirty="0"/>
                        <a:t>63.91%</a:t>
                      </a:r>
                    </a:p>
                  </a:txBody>
                  <a:tcPr anchor="ctr"/>
                </a:tc>
                <a:extLst>
                  <a:ext uri="{0D108BD9-81ED-4DB2-BD59-A6C34878D82A}">
                    <a16:rowId xmlns:a16="http://schemas.microsoft.com/office/drawing/2014/main" val="3574079616"/>
                  </a:ext>
                </a:extLst>
              </a:tr>
              <a:tr h="668584">
                <a:tc>
                  <a:txBody>
                    <a:bodyPr/>
                    <a:lstStyle/>
                    <a:p>
                      <a:pPr algn="l" fontAlgn="b"/>
                      <a:r>
                        <a:rPr lang="en-US" sz="1800" b="0" i="0" u="none" strike="noStrike" dirty="0">
                          <a:solidFill>
                            <a:srgbClr val="000000"/>
                          </a:solidFill>
                          <a:effectLst/>
                          <a:latin typeface="Calibri" panose="020F0502020204030204" pitchFamily="34" charset="0"/>
                        </a:rPr>
                        <a:t>Russia</a:t>
                      </a:r>
                    </a:p>
                  </a:txBody>
                  <a:tcPr marL="6350" marR="6350" marT="6350" marB="0" anchor="ctr"/>
                </a:tc>
                <a:tc>
                  <a:txBody>
                    <a:bodyPr/>
                    <a:lstStyle/>
                    <a:p>
                      <a:pPr marL="0" algn="ctr"/>
                      <a:r>
                        <a:rPr lang="en-US" dirty="0"/>
                        <a:t>217</a:t>
                      </a:r>
                    </a:p>
                  </a:txBody>
                  <a:tcPr anchor="ctr"/>
                </a:tc>
                <a:tc>
                  <a:txBody>
                    <a:bodyPr/>
                    <a:lstStyle/>
                    <a:p>
                      <a:pPr marL="0" algn="ctr"/>
                      <a:r>
                        <a:rPr lang="en-US" dirty="0"/>
                        <a:t>19.31%</a:t>
                      </a:r>
                    </a:p>
                  </a:txBody>
                  <a:tcPr anchor="ctr"/>
                </a:tc>
                <a:extLst>
                  <a:ext uri="{0D108BD9-81ED-4DB2-BD59-A6C34878D82A}">
                    <a16:rowId xmlns:a16="http://schemas.microsoft.com/office/drawing/2014/main" val="3762511550"/>
                  </a:ext>
                </a:extLst>
              </a:tr>
              <a:tr h="668584">
                <a:tc>
                  <a:txBody>
                    <a:bodyPr/>
                    <a:lstStyle/>
                    <a:p>
                      <a:pPr algn="l" fontAlgn="b"/>
                      <a:r>
                        <a:rPr lang="en-US" sz="1800" b="0" i="0" u="none" strike="noStrike" dirty="0">
                          <a:solidFill>
                            <a:srgbClr val="000000"/>
                          </a:solidFill>
                          <a:effectLst/>
                          <a:latin typeface="Calibri" panose="020F0502020204030204" pitchFamily="34" charset="0"/>
                        </a:rPr>
                        <a:t>South Korea</a:t>
                      </a:r>
                    </a:p>
                  </a:txBody>
                  <a:tcPr marL="6350" marR="6350" marT="6350" marB="0" anchor="ctr"/>
                </a:tc>
                <a:tc>
                  <a:txBody>
                    <a:bodyPr/>
                    <a:lstStyle/>
                    <a:p>
                      <a:pPr marL="0" algn="ctr"/>
                      <a:r>
                        <a:rPr lang="en-US" dirty="0"/>
                        <a:t>180</a:t>
                      </a:r>
                    </a:p>
                  </a:txBody>
                  <a:tcPr anchor="ctr"/>
                </a:tc>
                <a:tc>
                  <a:txBody>
                    <a:bodyPr/>
                    <a:lstStyle/>
                    <a:p>
                      <a:pPr marL="0" algn="ctr"/>
                      <a:r>
                        <a:rPr lang="en-US" dirty="0"/>
                        <a:t>30.33%</a:t>
                      </a:r>
                    </a:p>
                  </a:txBody>
                  <a:tcPr anchor="ctr"/>
                </a:tc>
                <a:extLst>
                  <a:ext uri="{0D108BD9-81ED-4DB2-BD59-A6C34878D82A}">
                    <a16:rowId xmlns:a16="http://schemas.microsoft.com/office/drawing/2014/main" val="3007517011"/>
                  </a:ext>
                </a:extLst>
              </a:tr>
            </a:tbl>
          </a:graphicData>
        </a:graphic>
      </p:graphicFrame>
      <p:graphicFrame>
        <p:nvGraphicFramePr>
          <p:cNvPr id="6" name="Table 6">
            <a:extLst>
              <a:ext uri="{FF2B5EF4-FFF2-40B4-BE49-F238E27FC236}">
                <a16:creationId xmlns:a16="http://schemas.microsoft.com/office/drawing/2014/main" id="{4FB7B089-C045-B833-DA1C-E160EA98C3E2}"/>
              </a:ext>
            </a:extLst>
          </p:cNvPr>
          <p:cNvGraphicFramePr>
            <a:graphicFrameLocks noGrp="1"/>
          </p:cNvGraphicFramePr>
          <p:nvPr>
            <p:extLst>
              <p:ext uri="{D42A27DB-BD31-4B8C-83A1-F6EECF244321}">
                <p14:modId xmlns:p14="http://schemas.microsoft.com/office/powerpoint/2010/main" val="1108146148"/>
              </p:ext>
            </p:extLst>
          </p:nvPr>
        </p:nvGraphicFramePr>
        <p:xfrm>
          <a:off x="7213589" y="1822450"/>
          <a:ext cx="3895596" cy="4263750"/>
        </p:xfrm>
        <a:graphic>
          <a:graphicData uri="http://schemas.openxmlformats.org/drawingml/2006/table">
            <a:tbl>
              <a:tblPr firstRow="1" bandRow="1">
                <a:tableStyleId>{00A15C55-8517-42AA-B614-E9B94910E393}</a:tableStyleId>
              </a:tblPr>
              <a:tblGrid>
                <a:gridCol w="1947798">
                  <a:extLst>
                    <a:ext uri="{9D8B030D-6E8A-4147-A177-3AD203B41FA5}">
                      <a16:colId xmlns:a16="http://schemas.microsoft.com/office/drawing/2014/main" val="3277260223"/>
                    </a:ext>
                  </a:extLst>
                </a:gridCol>
                <a:gridCol w="1947798">
                  <a:extLst>
                    <a:ext uri="{9D8B030D-6E8A-4147-A177-3AD203B41FA5}">
                      <a16:colId xmlns:a16="http://schemas.microsoft.com/office/drawing/2014/main" val="2785126943"/>
                    </a:ext>
                  </a:extLst>
                </a:gridCol>
              </a:tblGrid>
              <a:tr h="904797">
                <a:tc>
                  <a:txBody>
                    <a:bodyPr/>
                    <a:lstStyle/>
                    <a:p>
                      <a:pPr algn="ctr"/>
                      <a:r>
                        <a:rPr lang="en-US" dirty="0"/>
                        <a:t>Country</a:t>
                      </a:r>
                    </a:p>
                  </a:txBody>
                  <a:tcPr anchor="ctr"/>
                </a:tc>
                <a:tc>
                  <a:txBody>
                    <a:bodyPr/>
                    <a:lstStyle/>
                    <a:p>
                      <a:pPr algn="ctr"/>
                      <a:r>
                        <a:rPr lang="en-US" dirty="0"/>
                        <a:t>Nuclear as percent of Total Generation</a:t>
                      </a:r>
                    </a:p>
                  </a:txBody>
                  <a:tcPr anchor="ctr"/>
                </a:tc>
                <a:extLst>
                  <a:ext uri="{0D108BD9-81ED-4DB2-BD59-A6C34878D82A}">
                    <a16:rowId xmlns:a16="http://schemas.microsoft.com/office/drawing/2014/main" val="1045788222"/>
                  </a:ext>
                </a:extLst>
              </a:tr>
              <a:tr h="669870">
                <a:tc>
                  <a:txBody>
                    <a:bodyPr/>
                    <a:lstStyle/>
                    <a:p>
                      <a:pPr marL="57150" indent="0" algn="l" fontAlgn="b"/>
                      <a:r>
                        <a:rPr lang="en-US" sz="1800" b="0" i="0" u="none" strike="noStrike" dirty="0">
                          <a:solidFill>
                            <a:srgbClr val="000000"/>
                          </a:solidFill>
                          <a:effectLst/>
                          <a:latin typeface="+mn-lt"/>
                        </a:rPr>
                        <a:t>France</a:t>
                      </a:r>
                    </a:p>
                  </a:txBody>
                  <a:tcPr marL="6350" marR="6350" marT="6350" marB="0" anchor="ctr"/>
                </a:tc>
                <a:tc>
                  <a:txBody>
                    <a:bodyPr/>
                    <a:lstStyle/>
                    <a:p>
                      <a:pPr algn="ctr"/>
                      <a:r>
                        <a:rPr lang="en-US" dirty="0"/>
                        <a:t>63.91%</a:t>
                      </a:r>
                    </a:p>
                  </a:txBody>
                  <a:tcPr anchor="ctr"/>
                </a:tc>
                <a:extLst>
                  <a:ext uri="{0D108BD9-81ED-4DB2-BD59-A6C34878D82A}">
                    <a16:rowId xmlns:a16="http://schemas.microsoft.com/office/drawing/2014/main" val="2549847824"/>
                  </a:ext>
                </a:extLst>
              </a:tr>
              <a:tr h="669870">
                <a:tc>
                  <a:txBody>
                    <a:bodyPr/>
                    <a:lstStyle/>
                    <a:p>
                      <a:pPr marL="57150" indent="0" algn="l" fontAlgn="b"/>
                      <a:r>
                        <a:rPr lang="en-US" sz="1800" b="0" i="0" u="none" strike="noStrike" dirty="0">
                          <a:solidFill>
                            <a:srgbClr val="000000"/>
                          </a:solidFill>
                          <a:effectLst/>
                          <a:latin typeface="+mn-lt"/>
                        </a:rPr>
                        <a:t>Slovakia</a:t>
                      </a:r>
                    </a:p>
                  </a:txBody>
                  <a:tcPr marL="6350" marR="6350" marT="6350" marB="0" anchor="ctr"/>
                </a:tc>
                <a:tc>
                  <a:txBody>
                    <a:bodyPr/>
                    <a:lstStyle/>
                    <a:p>
                      <a:pPr algn="ctr"/>
                      <a:r>
                        <a:rPr lang="en-US" dirty="0"/>
                        <a:t>63.65%</a:t>
                      </a:r>
                    </a:p>
                  </a:txBody>
                  <a:tcPr anchor="ctr"/>
                </a:tc>
                <a:extLst>
                  <a:ext uri="{0D108BD9-81ED-4DB2-BD59-A6C34878D82A}">
                    <a16:rowId xmlns:a16="http://schemas.microsoft.com/office/drawing/2014/main" val="2249089796"/>
                  </a:ext>
                </a:extLst>
              </a:tr>
              <a:tr h="669870">
                <a:tc>
                  <a:txBody>
                    <a:bodyPr/>
                    <a:lstStyle/>
                    <a:p>
                      <a:pPr marL="57150" indent="0" algn="l" fontAlgn="b"/>
                      <a:r>
                        <a:rPr lang="en-US" sz="1800" b="0" i="0" u="none" strike="noStrike" dirty="0">
                          <a:solidFill>
                            <a:srgbClr val="000000"/>
                          </a:solidFill>
                          <a:effectLst/>
                          <a:latin typeface="+mn-lt"/>
                        </a:rPr>
                        <a:t>Ukraine</a:t>
                      </a:r>
                    </a:p>
                  </a:txBody>
                  <a:tcPr marL="6350" marR="6350" marT="6350" marB="0" anchor="ctr"/>
                </a:tc>
                <a:tc>
                  <a:txBody>
                    <a:bodyPr/>
                    <a:lstStyle/>
                    <a:p>
                      <a:pPr algn="ctr"/>
                      <a:r>
                        <a:rPr lang="en-US" dirty="0"/>
                        <a:t>50.64%</a:t>
                      </a:r>
                    </a:p>
                  </a:txBody>
                  <a:tcPr anchor="ctr"/>
                </a:tc>
                <a:extLst>
                  <a:ext uri="{0D108BD9-81ED-4DB2-BD59-A6C34878D82A}">
                    <a16:rowId xmlns:a16="http://schemas.microsoft.com/office/drawing/2014/main" val="1555431680"/>
                  </a:ext>
                </a:extLst>
              </a:tr>
              <a:tr h="669870">
                <a:tc>
                  <a:txBody>
                    <a:bodyPr/>
                    <a:lstStyle/>
                    <a:p>
                      <a:pPr marL="57150" indent="0" algn="l" fontAlgn="b"/>
                      <a:r>
                        <a:rPr lang="en-US" sz="1800" b="0" i="0" u="none" strike="noStrike" dirty="0">
                          <a:solidFill>
                            <a:srgbClr val="000000"/>
                          </a:solidFill>
                          <a:effectLst/>
                          <a:latin typeface="+mn-lt"/>
                        </a:rPr>
                        <a:t>Hungary</a:t>
                      </a:r>
                    </a:p>
                  </a:txBody>
                  <a:tcPr marL="6350" marR="6350" marT="6350" marB="0" anchor="ctr"/>
                </a:tc>
                <a:tc>
                  <a:txBody>
                    <a:bodyPr/>
                    <a:lstStyle/>
                    <a:p>
                      <a:pPr algn="ctr"/>
                      <a:r>
                        <a:rPr lang="en-US" dirty="0"/>
                        <a:t>44.25%</a:t>
                      </a:r>
                    </a:p>
                  </a:txBody>
                  <a:tcPr anchor="ctr"/>
                </a:tc>
                <a:extLst>
                  <a:ext uri="{0D108BD9-81ED-4DB2-BD59-A6C34878D82A}">
                    <a16:rowId xmlns:a16="http://schemas.microsoft.com/office/drawing/2014/main" val="1160342690"/>
                  </a:ext>
                </a:extLst>
              </a:tr>
              <a:tr h="669870">
                <a:tc>
                  <a:txBody>
                    <a:bodyPr/>
                    <a:lstStyle/>
                    <a:p>
                      <a:pPr marL="57150" indent="0" algn="l" fontAlgn="b"/>
                      <a:r>
                        <a:rPr lang="en-US" sz="1800" b="0" i="0" u="none" strike="noStrike" dirty="0">
                          <a:solidFill>
                            <a:srgbClr val="000000"/>
                          </a:solidFill>
                          <a:effectLst/>
                          <a:latin typeface="+mn-lt"/>
                        </a:rPr>
                        <a:t>Finland</a:t>
                      </a:r>
                    </a:p>
                  </a:txBody>
                  <a:tcPr marL="6350" marR="6350" marT="6350" marB="0" anchor="ctr"/>
                </a:tc>
                <a:tc>
                  <a:txBody>
                    <a:bodyPr/>
                    <a:lstStyle/>
                    <a:p>
                      <a:pPr algn="ctr"/>
                      <a:r>
                        <a:rPr lang="en-US" dirty="0"/>
                        <a:t>41.81%</a:t>
                      </a:r>
                    </a:p>
                  </a:txBody>
                  <a:tcPr anchor="ctr"/>
                </a:tc>
                <a:extLst>
                  <a:ext uri="{0D108BD9-81ED-4DB2-BD59-A6C34878D82A}">
                    <a16:rowId xmlns:a16="http://schemas.microsoft.com/office/drawing/2014/main" val="4264998727"/>
                  </a:ext>
                </a:extLst>
              </a:tr>
            </a:tbl>
          </a:graphicData>
        </a:graphic>
      </p:graphicFrame>
      <p:sp>
        <p:nvSpPr>
          <p:cNvPr id="7" name="TextBox 6">
            <a:extLst>
              <a:ext uri="{FF2B5EF4-FFF2-40B4-BE49-F238E27FC236}">
                <a16:creationId xmlns:a16="http://schemas.microsoft.com/office/drawing/2014/main" id="{5A5EF723-6AD0-81A1-2329-C11AB998A291}"/>
              </a:ext>
            </a:extLst>
          </p:cNvPr>
          <p:cNvSpPr txBox="1"/>
          <p:nvPr/>
        </p:nvSpPr>
        <p:spPr>
          <a:xfrm>
            <a:off x="9896611" y="6354375"/>
            <a:ext cx="2425147" cy="276999"/>
          </a:xfrm>
          <a:prstGeom prst="rect">
            <a:avLst/>
          </a:prstGeom>
          <a:noFill/>
        </p:spPr>
        <p:txBody>
          <a:bodyPr wrap="square" rtlCol="0">
            <a:spAutoFit/>
          </a:bodyPr>
          <a:lstStyle/>
          <a:p>
            <a:r>
              <a:rPr lang="en-US" sz="1200" i="1" dirty="0"/>
              <a:t>Data Source: EIA</a:t>
            </a:r>
          </a:p>
        </p:txBody>
      </p:sp>
    </p:spTree>
    <p:extLst>
      <p:ext uri="{BB962C8B-B14F-4D97-AF65-F5344CB8AC3E}">
        <p14:creationId xmlns:p14="http://schemas.microsoft.com/office/powerpoint/2010/main" val="2355915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A187DE-92C9-DD01-70EF-BB95B6FB66B5}"/>
              </a:ext>
            </a:extLst>
          </p:cNvPr>
          <p:cNvPicPr>
            <a:picLocks noChangeAspect="1"/>
          </p:cNvPicPr>
          <p:nvPr/>
        </p:nvPicPr>
        <p:blipFill>
          <a:blip r:embed="rId2"/>
          <a:stretch>
            <a:fillRect/>
          </a:stretch>
        </p:blipFill>
        <p:spPr>
          <a:xfrm>
            <a:off x="1713297" y="170818"/>
            <a:ext cx="9076623" cy="65163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4554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A6A65-4BE5-1698-4695-59534B0D67F7}"/>
              </a:ext>
            </a:extLst>
          </p:cNvPr>
          <p:cNvSpPr>
            <a:spLocks noGrp="1"/>
          </p:cNvSpPr>
          <p:nvPr>
            <p:ph type="title"/>
          </p:nvPr>
        </p:nvSpPr>
        <p:spPr>
          <a:xfrm>
            <a:off x="838200" y="197976"/>
            <a:ext cx="10515600" cy="1325563"/>
          </a:xfrm>
        </p:spPr>
        <p:txBody>
          <a:bodyPr/>
          <a:lstStyle/>
          <a:p>
            <a:r>
              <a:rPr lang="en-US" dirty="0"/>
              <a:t>US Electricity Generation by Source, 2024</a:t>
            </a:r>
          </a:p>
        </p:txBody>
      </p:sp>
      <p:sp>
        <p:nvSpPr>
          <p:cNvPr id="4" name="TextBox 3">
            <a:extLst>
              <a:ext uri="{FF2B5EF4-FFF2-40B4-BE49-F238E27FC236}">
                <a16:creationId xmlns:a16="http://schemas.microsoft.com/office/drawing/2014/main" id="{9EFCEA06-D26F-D88A-2BCD-111F5711DB0D}"/>
              </a:ext>
            </a:extLst>
          </p:cNvPr>
          <p:cNvSpPr txBox="1"/>
          <p:nvPr/>
        </p:nvSpPr>
        <p:spPr>
          <a:xfrm>
            <a:off x="9380173" y="6311130"/>
            <a:ext cx="2425147" cy="276999"/>
          </a:xfrm>
          <a:prstGeom prst="rect">
            <a:avLst/>
          </a:prstGeom>
          <a:noFill/>
        </p:spPr>
        <p:txBody>
          <a:bodyPr wrap="square" rtlCol="0">
            <a:spAutoFit/>
          </a:bodyPr>
          <a:lstStyle/>
          <a:p>
            <a:r>
              <a:rPr lang="en-US" sz="1200" i="1" dirty="0"/>
              <a:t>Data Source: EIA</a:t>
            </a:r>
          </a:p>
        </p:txBody>
      </p:sp>
      <p:sp>
        <p:nvSpPr>
          <p:cNvPr id="5" name="Footer Placeholder 4">
            <a:extLst>
              <a:ext uri="{FF2B5EF4-FFF2-40B4-BE49-F238E27FC236}">
                <a16:creationId xmlns:a16="http://schemas.microsoft.com/office/drawing/2014/main" id="{F55A2D45-067E-16F3-46D0-6EA710D2555D}"/>
              </a:ext>
            </a:extLst>
          </p:cNvPr>
          <p:cNvSpPr>
            <a:spLocks noGrp="1"/>
          </p:cNvSpPr>
          <p:nvPr>
            <p:ph type="ftr" sz="quarter" idx="11"/>
          </p:nvPr>
        </p:nvSpPr>
        <p:spPr/>
        <p:txBody>
          <a:bodyPr/>
          <a:lstStyle/>
          <a:p>
            <a:r>
              <a:rPr lang="en-US"/>
              <a:t>Nuclear 101 ©NEED 2024</a:t>
            </a:r>
          </a:p>
        </p:txBody>
      </p:sp>
      <p:graphicFrame>
        <p:nvGraphicFramePr>
          <p:cNvPr id="6" name="Chart 5">
            <a:extLst>
              <a:ext uri="{FF2B5EF4-FFF2-40B4-BE49-F238E27FC236}">
                <a16:creationId xmlns:a16="http://schemas.microsoft.com/office/drawing/2014/main" id="{F400B057-AB02-801E-1AC7-5AA247D856BD}"/>
              </a:ext>
            </a:extLst>
          </p:cNvPr>
          <p:cNvGraphicFramePr>
            <a:graphicFrameLocks noGrp="1"/>
          </p:cNvGraphicFramePr>
          <p:nvPr>
            <p:extLst>
              <p:ext uri="{D42A27DB-BD31-4B8C-83A1-F6EECF244321}">
                <p14:modId xmlns:p14="http://schemas.microsoft.com/office/powerpoint/2010/main" val="2232235271"/>
              </p:ext>
            </p:extLst>
          </p:nvPr>
        </p:nvGraphicFramePr>
        <p:xfrm>
          <a:off x="73152" y="790042"/>
          <a:ext cx="11814048" cy="63130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5792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94B660-6AD7-4B05-E286-065357EAA4AD}"/>
              </a:ext>
            </a:extLst>
          </p:cNvPr>
          <p:cNvSpPr>
            <a:spLocks noGrp="1"/>
          </p:cNvSpPr>
          <p:nvPr>
            <p:ph type="title"/>
          </p:nvPr>
        </p:nvSpPr>
        <p:spPr/>
        <p:txBody>
          <a:bodyPr/>
          <a:lstStyle/>
          <a:p>
            <a:r>
              <a:rPr lang="en-US" dirty="0"/>
              <a:t>Nuclear Power Plant Locations</a:t>
            </a:r>
          </a:p>
        </p:txBody>
      </p:sp>
      <p:sp>
        <p:nvSpPr>
          <p:cNvPr id="7" name="TextBox 6">
            <a:extLst>
              <a:ext uri="{FF2B5EF4-FFF2-40B4-BE49-F238E27FC236}">
                <a16:creationId xmlns:a16="http://schemas.microsoft.com/office/drawing/2014/main" id="{9874D8E5-4FF8-B9F0-1214-B9242A1E8148}"/>
              </a:ext>
            </a:extLst>
          </p:cNvPr>
          <p:cNvSpPr txBox="1"/>
          <p:nvPr/>
        </p:nvSpPr>
        <p:spPr>
          <a:xfrm>
            <a:off x="7116416" y="6338986"/>
            <a:ext cx="3072611" cy="307777"/>
          </a:xfrm>
          <a:prstGeom prst="rect">
            <a:avLst/>
          </a:prstGeom>
          <a:noFill/>
        </p:spPr>
        <p:txBody>
          <a:bodyPr wrap="square" rtlCol="0">
            <a:spAutoFit/>
          </a:bodyPr>
          <a:lstStyle/>
          <a:p>
            <a:r>
              <a:rPr lang="en-US" sz="1400" i="1" dirty="0"/>
              <a:t>Image source: Nuclear Energy Institute</a:t>
            </a:r>
          </a:p>
        </p:txBody>
      </p:sp>
      <p:pic>
        <p:nvPicPr>
          <p:cNvPr id="5" name="Picture 4">
            <a:extLst>
              <a:ext uri="{FF2B5EF4-FFF2-40B4-BE49-F238E27FC236}">
                <a16:creationId xmlns:a16="http://schemas.microsoft.com/office/drawing/2014/main" id="{DDA122E4-B9E0-DBFB-4E16-F580045C9D94}"/>
              </a:ext>
            </a:extLst>
          </p:cNvPr>
          <p:cNvPicPr>
            <a:picLocks noChangeAspect="1"/>
          </p:cNvPicPr>
          <p:nvPr/>
        </p:nvPicPr>
        <p:blipFill>
          <a:blip r:embed="rId3"/>
          <a:stretch>
            <a:fillRect/>
          </a:stretch>
        </p:blipFill>
        <p:spPr>
          <a:xfrm>
            <a:off x="2092119" y="1427604"/>
            <a:ext cx="8007762" cy="47500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409446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1901</TotalTime>
  <Words>2498</Words>
  <Application>Microsoft Office PowerPoint</Application>
  <PresentationFormat>Widescreen</PresentationFormat>
  <Paragraphs>304</Paragraphs>
  <Slides>23</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Arial</vt:lpstr>
      <vt:lpstr>Calibri</vt:lpstr>
      <vt:lpstr>Candara</vt:lpstr>
      <vt:lpstr>Office Theme</vt:lpstr>
      <vt:lpstr>Exploring Nuclear Energy</vt:lpstr>
      <vt:lpstr>Two Ways Nuclei Release Energy</vt:lpstr>
      <vt:lpstr>Nuclear Fission Up Close and Personal</vt:lpstr>
      <vt:lpstr>Global Energy Consumption, 2024</vt:lpstr>
      <vt:lpstr>History of Global Nuclear Energy</vt:lpstr>
      <vt:lpstr>Top Nuclear Generating Countries, 2023 </vt:lpstr>
      <vt:lpstr>PowerPoint Presentation</vt:lpstr>
      <vt:lpstr>US Electricity Generation by Source, 2024</vt:lpstr>
      <vt:lpstr>Nuclear Power Plant Locations</vt:lpstr>
      <vt:lpstr>Top Ten States for Nuclear Generation by Percent of Total, 2024</vt:lpstr>
      <vt:lpstr>Anatomy of a Nuclear Power Plant</vt:lpstr>
      <vt:lpstr>Anatomy of a Nuclear Power Plant</vt:lpstr>
      <vt:lpstr>Advantages of Nuclear Power</vt:lpstr>
      <vt:lpstr>Drawbacks to Using Nuclear Power</vt:lpstr>
      <vt:lpstr>US Nuclear Power Projects</vt:lpstr>
      <vt:lpstr>Where Do We Go From Here?</vt:lpstr>
      <vt:lpstr>Advanced Reactor Designs</vt:lpstr>
      <vt:lpstr>Fuel Design Developments</vt:lpstr>
      <vt:lpstr>What About Fusion?</vt:lpstr>
      <vt:lpstr>Cherenkov Radiation</vt:lpstr>
      <vt:lpstr>When Things Go Wrong</vt:lpstr>
      <vt:lpstr>Nuclear Power Plant Simulation</vt:lpstr>
      <vt:lpstr>Nuclear Power Plant Simulation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Nuclear Power</dc:title>
  <dc:creator>Caryn Turrel</dc:creator>
  <cp:lastModifiedBy>Kim Swan</cp:lastModifiedBy>
  <cp:revision>31</cp:revision>
  <dcterms:created xsi:type="dcterms:W3CDTF">2023-06-21T15:29:40Z</dcterms:created>
  <dcterms:modified xsi:type="dcterms:W3CDTF">2026-06-06T06:39:23Z</dcterms:modified>
</cp:coreProperties>
</file>