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50" autoAdjust="0"/>
  </p:normalViewPr>
  <p:slideViewPr>
    <p:cSldViewPr snapToGrid="0">
      <p:cViewPr varScale="1">
        <p:scale>
          <a:sx n="73" d="100"/>
          <a:sy n="73" d="100"/>
        </p:scale>
        <p:origin x="10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6467-AAE0-4D07-BAF9-D023E8749EB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C1B4D-212F-4803-9D46-D7D46E883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5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one way to transfer thermal energy.</a:t>
            </a:r>
          </a:p>
          <a:p>
            <a:r>
              <a:rPr lang="en-US" dirty="0"/>
              <a:t>Answer: Radiate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6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managing energy by using devices that use less energy</a:t>
            </a:r>
          </a:p>
          <a:p>
            <a:r>
              <a:rPr lang="en-US" dirty="0"/>
              <a:t>Answer: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00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a way to use streams and reservoirs to generate electricity</a:t>
            </a:r>
          </a:p>
          <a:p>
            <a:r>
              <a:rPr lang="en-US" dirty="0"/>
              <a:t>Answer: Hydropower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the type of light that is most efficient</a:t>
            </a:r>
          </a:p>
          <a:p>
            <a:r>
              <a:rPr lang="en-US" dirty="0"/>
              <a:t>Answer: 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the place where water is stored behind a dam</a:t>
            </a:r>
          </a:p>
          <a:p>
            <a:r>
              <a:rPr lang="en-US" dirty="0"/>
              <a:t>Answer: Reservoir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3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increases in global temperatures</a:t>
            </a:r>
          </a:p>
          <a:p>
            <a:r>
              <a:rPr lang="en-US" dirty="0"/>
              <a:t>Answer: Climate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2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the distributor of energy we use at home</a:t>
            </a:r>
          </a:p>
          <a:p>
            <a:r>
              <a:rPr lang="en-US" dirty="0"/>
              <a:t>Answer: Utility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0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what we do to houses to keep them comfortable in extreme weather</a:t>
            </a:r>
          </a:p>
          <a:p>
            <a:r>
              <a:rPr lang="en-US" dirty="0"/>
              <a:t>Answer: Insulate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5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the energy found in ocean levels being pulled on by the moon</a:t>
            </a:r>
          </a:p>
          <a:p>
            <a:r>
              <a:rPr lang="en-US" dirty="0"/>
              <a:t>Answer: Tidal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6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the primary component of natural gas</a:t>
            </a:r>
          </a:p>
          <a:p>
            <a:r>
              <a:rPr lang="en-US" dirty="0"/>
              <a:t>Answer: Methane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72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a hazard of burning fossil fuels</a:t>
            </a:r>
          </a:p>
          <a:p>
            <a:r>
              <a:rPr lang="en-US" dirty="0"/>
              <a:t>Answer</a:t>
            </a:r>
            <a:r>
              <a:rPr lang="en-US"/>
              <a:t>: Pollutant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a device with magnets and coils of wire</a:t>
            </a:r>
          </a:p>
          <a:p>
            <a:r>
              <a:rPr lang="en-US" dirty="0"/>
              <a:t>Answer: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3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one renewable energy source</a:t>
            </a:r>
          </a:p>
          <a:p>
            <a:r>
              <a:rPr lang="en-US" dirty="0"/>
              <a:t>Answer: Solar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gases that trap and hold thermal energy in the atmosphere</a:t>
            </a:r>
          </a:p>
          <a:p>
            <a:r>
              <a:rPr lang="en-US" dirty="0"/>
              <a:t>Answer: Greenhouse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5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a person who does not conserve energy well</a:t>
            </a:r>
          </a:p>
          <a:p>
            <a:r>
              <a:rPr lang="en-US" dirty="0"/>
              <a:t>Answer: Energy waster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6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a device that uses the power of moving air to generate electricity</a:t>
            </a:r>
          </a:p>
          <a:p>
            <a:r>
              <a:rPr lang="en-US" dirty="0"/>
              <a:t>Answer: Wind turbine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8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something that carries electricity from power plants or substations to businesses, schools, and homes.</a:t>
            </a:r>
          </a:p>
          <a:p>
            <a:r>
              <a:rPr lang="en-US" dirty="0"/>
              <a:t>Answer: Power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27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the energy-using sector that makes products</a:t>
            </a:r>
          </a:p>
          <a:p>
            <a:r>
              <a:rPr lang="en-US" dirty="0"/>
              <a:t>Answer: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7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Clue: This plate describes behaviors that save energy</a:t>
            </a:r>
          </a:p>
          <a:p>
            <a:r>
              <a:rPr lang="en-US" dirty="0"/>
              <a:t>Answer: Conservation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C1B4D-212F-4803-9D46-D7D46E883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FD7B-3258-0D07-42EF-AB6816C16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0ADF4-2D58-093C-E0B8-CF8A32CEE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C0C59-5EF1-FD9B-B1CB-06B23B68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C00A-10A8-785D-DA4C-1A7794B3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7EE51-371F-B5B7-5E8B-2C93E480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FB53-DD3D-428F-1DCC-ED91D536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8601B-2458-CD9E-4B13-D025A5084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7337-DB36-2941-62E8-18BDE7D4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ADFB-7366-9C68-1387-91F38E53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581DF-5DCB-597F-9870-49759395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39367-A67A-9B1A-EF72-BD972FF47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D4B57-225F-655F-AAFD-9E9D01522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0E0B3-CA46-8F16-8369-ECE934C3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62DAD-8B86-7202-ED9A-DFCC6D1E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74538-E6D3-A44A-3DFE-0A735130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3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28AE-7C90-0F16-2568-31378EFE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A3AC-FE81-3FBE-0E0D-6AED01D5B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59A02-ABA9-69C0-E22A-3185B0BC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8568B-3CD1-4ABA-2D11-8BB96203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6AB58-A2F0-3321-3C34-7A340C479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2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A1F1-4A12-984C-6B18-2A3EFB14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93EC-C915-08B6-14D2-B8DB72600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F348-9395-4FA1-AFA9-8BE92604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932E0-3EA7-14D6-6F0A-F2B30E38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050DC-CEF4-EC88-3E7C-6F8813C9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0D65-810B-066C-B1E0-605D08E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6BFC-0CA8-1304-E7CE-CDAAB0BE9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64F11-9652-CEC4-D07A-154106290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565D9-7043-C272-247F-352C58DF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1C4BC-78CC-A8AD-1AF1-F204F8DE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B212C-0662-FFF3-5CE6-9030DBA4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50EC-F17E-35CC-B269-6CB3A5C5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AF97-272A-62ED-4BA8-9FA77E8FD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38BD0-A5E9-D0B1-3556-5E177360E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04530-AA06-4D9D-74AE-6ED58E9DF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2ECFC-3028-E34D-25DA-5841814D5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CD6CB-2A61-B6E6-F2A6-B7EE7361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5EA71-5852-DA2D-A571-92E4A0F6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30A97-174E-CE0A-5F14-449DA9CD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9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56A1-4D43-7D41-AB0E-122378CF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0802A-B9CC-C88E-5D98-FFE53FDB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BBFA8-32F7-C518-A007-9BA78786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5B46B-DFA4-4D46-4279-5A518F6F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2780F-B8B1-7682-6BCD-551B4273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F4803-7767-F093-2600-3AC2D162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E2AF8-3C1B-25C5-8BE4-48A354C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8595-40BF-7628-BDA1-8C9411EA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95F6-7718-4462-E151-72C83BD9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26567-A18B-923F-E248-E55AA7F8D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9ACA1-592D-00E4-0251-8550CDDB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7A9AC-B2A1-269B-5BA1-F4C52F2D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642CE-DCBC-553C-EB38-9A8D4292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C48C9-5D7A-AB6A-AD3F-B08EA617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FA84A-FC00-8C7C-422B-6CF86C1B5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4FBAE-F68A-FDE4-27C2-D5D4450D1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B7959-417B-2D5B-32F2-CB058FEB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86BAC-5B9E-9858-76F6-9636B5EC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071B-F1C7-71CF-A61C-E05B853F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080C4-910D-61E6-1CBA-43A41D3E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25FF0-3B1E-C4B7-3D40-CC7C174F6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E58A-EB7E-F4BC-06F9-D499D8E60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C6B3-DAEA-4489-95E7-DD2AE41E27F8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EE37-30FF-CBFB-63AF-7582F6EC9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D05FE-E997-B2EB-5AAB-A75BBF22F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45A3E-0F62-40CB-BCFD-A8CDFEA0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0DD6D-B2D0-AA86-EA7F-F8E6D048D223}"/>
              </a:ext>
            </a:extLst>
          </p:cNvPr>
          <p:cNvGrpSpPr/>
          <p:nvPr/>
        </p:nvGrpSpPr>
        <p:grpSpPr>
          <a:xfrm>
            <a:off x="1214120" y="1315720"/>
            <a:ext cx="9763760" cy="4226560"/>
            <a:chOff x="1214120" y="1315720"/>
            <a:chExt cx="9763760" cy="422656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CAB5196-62D9-93E1-6CA0-0E6B9B438368}"/>
                </a:ext>
              </a:extLst>
            </p:cNvPr>
            <p:cNvSpPr/>
            <p:nvPr/>
          </p:nvSpPr>
          <p:spPr>
            <a:xfrm>
              <a:off x="1214120" y="1315720"/>
              <a:ext cx="9763760" cy="422656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AF60532-7F85-D068-F6AA-4082539E62E3}"/>
                </a:ext>
              </a:extLst>
            </p:cNvPr>
            <p:cNvSpPr/>
            <p:nvPr/>
          </p:nvSpPr>
          <p:spPr>
            <a:xfrm>
              <a:off x="2235200" y="1473200"/>
              <a:ext cx="355600" cy="3251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6811406-34D8-E965-3ADC-DB7439C83676}"/>
                </a:ext>
              </a:extLst>
            </p:cNvPr>
            <p:cNvSpPr/>
            <p:nvPr/>
          </p:nvSpPr>
          <p:spPr>
            <a:xfrm>
              <a:off x="9601200" y="5029199"/>
              <a:ext cx="355600" cy="3251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ED29BE-7550-B4C4-3627-FB7FEFB079DD}"/>
                </a:ext>
              </a:extLst>
            </p:cNvPr>
            <p:cNvSpPr/>
            <p:nvPr/>
          </p:nvSpPr>
          <p:spPr>
            <a:xfrm>
              <a:off x="9601200" y="1473200"/>
              <a:ext cx="355600" cy="3251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2BBEBC-8EBA-F9A9-7CB3-543AE5EEDB64}"/>
                </a:ext>
              </a:extLst>
            </p:cNvPr>
            <p:cNvSpPr/>
            <p:nvPr/>
          </p:nvSpPr>
          <p:spPr>
            <a:xfrm>
              <a:off x="2235200" y="5059679"/>
              <a:ext cx="355600" cy="3251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BE779439-8390-9A59-35BC-BF4385FB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183" y="1473200"/>
              <a:ext cx="1334713" cy="10121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BB9CE-F95B-7955-2FAF-B21DA0D6FCB6}"/>
                </a:ext>
              </a:extLst>
            </p:cNvPr>
            <p:cNvSpPr txBox="1"/>
            <p:nvPr/>
          </p:nvSpPr>
          <p:spPr>
            <a:xfrm>
              <a:off x="4549928" y="1625327"/>
              <a:ext cx="4968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9B67"/>
                  </a:solidFill>
                  <a:latin typeface="Comic Sans MS" panose="030F0702030302020204" pitchFamily="66" charset="0"/>
                </a:rPr>
                <a:t>Kids Teaching Kids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057E96-891A-D328-18EC-A25435694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 Rounded MT Bold" panose="020F0704030504030204" pitchFamily="34" charset="0"/>
              </a:rPr>
              <a:t>Energy Bumper Stumpers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A511C-EED9-1DD9-D1DF-0B7DF7C0A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What “energy slogan” do these license plates say?</a:t>
            </a:r>
          </a:p>
        </p:txBody>
      </p:sp>
    </p:spTree>
    <p:extLst>
      <p:ext uri="{BB962C8B-B14F-4D97-AF65-F5344CB8AC3E}">
        <p14:creationId xmlns:p14="http://schemas.microsoft.com/office/powerpoint/2010/main" val="348798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CNSV8N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325003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EFSHSY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15325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305615"/>
            <a:ext cx="827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latin typeface="Arial Rounded MT Bold" panose="020F0704030504030204" pitchFamily="34" charset="0"/>
              </a:rPr>
              <a:t>H2OPWR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327563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ELYDEE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188315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RSFOR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244465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20" y="2228671"/>
            <a:ext cx="97637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latin typeface="Arial Rounded MT Bold" panose="020F0704030504030204" pitchFamily="34" charset="0"/>
              </a:rPr>
              <a:t>CLYMTCHG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91232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20" y="2228671"/>
            <a:ext cx="9763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YUTLIT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192756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NSL8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145494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19" y="2228671"/>
            <a:ext cx="97637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TYDLPWR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69437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20" y="2228671"/>
            <a:ext cx="9763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MTHAN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72179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RAD8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68188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20" y="2228671"/>
            <a:ext cx="9763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POLUTNT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317953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GN8R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343717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latin typeface="Arial Rounded MT Bold" panose="020F0704030504030204" pitchFamily="34" charset="0"/>
              </a:rPr>
              <a:t>SLRNRG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266250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20" y="2613392"/>
            <a:ext cx="976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Arial Rounded MT Bold" panose="020F0704030504030204" pitchFamily="34" charset="0"/>
              </a:rPr>
              <a:t>GRENHOWS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7983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20" y="2536448"/>
            <a:ext cx="97637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latin typeface="Arial Rounded MT Bold" panose="020F0704030504030204" pitchFamily="34" charset="0"/>
              </a:rPr>
              <a:t>NRGWSTR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158149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214120" y="2228671"/>
            <a:ext cx="97637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WNTRBN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359034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PWRLYN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29628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1514D0-60DD-24BE-2C5F-94000D5D0D08}"/>
              </a:ext>
            </a:extLst>
          </p:cNvPr>
          <p:cNvSpPr/>
          <p:nvPr/>
        </p:nvSpPr>
        <p:spPr>
          <a:xfrm>
            <a:off x="1214120" y="1315720"/>
            <a:ext cx="9763760" cy="4226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6124-09C0-8430-7A06-3E6A05FD9E88}"/>
              </a:ext>
            </a:extLst>
          </p:cNvPr>
          <p:cNvSpPr txBox="1"/>
          <p:nvPr/>
        </p:nvSpPr>
        <p:spPr>
          <a:xfrm>
            <a:off x="1960880" y="2228671"/>
            <a:ext cx="827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Arial Rounded MT Bold" panose="020F0704030504030204" pitchFamily="34" charset="0"/>
              </a:rPr>
              <a:t>NDSTRE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6502B6-7F21-AFA5-D79D-EF5AE3B9F107}"/>
              </a:ext>
            </a:extLst>
          </p:cNvPr>
          <p:cNvSpPr/>
          <p:nvPr/>
        </p:nvSpPr>
        <p:spPr>
          <a:xfrm>
            <a:off x="2235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79D167-4135-5B26-CA51-D47F51FA3D56}"/>
              </a:ext>
            </a:extLst>
          </p:cNvPr>
          <p:cNvSpPr/>
          <p:nvPr/>
        </p:nvSpPr>
        <p:spPr>
          <a:xfrm>
            <a:off x="9601200" y="502919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F8A053-7B35-0292-9707-BE7EF0DA77DF}"/>
              </a:ext>
            </a:extLst>
          </p:cNvPr>
          <p:cNvSpPr/>
          <p:nvPr/>
        </p:nvSpPr>
        <p:spPr>
          <a:xfrm>
            <a:off x="9601200" y="1473200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44487B-B5F6-EF6B-8321-0EEC725E153C}"/>
              </a:ext>
            </a:extLst>
          </p:cNvPr>
          <p:cNvSpPr/>
          <p:nvPr/>
        </p:nvSpPr>
        <p:spPr>
          <a:xfrm>
            <a:off x="2235200" y="5059679"/>
            <a:ext cx="355600" cy="325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9E2CCFA-F831-5326-D59B-D72F66DB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83" y="1473200"/>
            <a:ext cx="1334713" cy="1012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7AB97-0F42-1DB3-524B-357DDADC9D59}"/>
              </a:ext>
            </a:extLst>
          </p:cNvPr>
          <p:cNvSpPr txBox="1"/>
          <p:nvPr/>
        </p:nvSpPr>
        <p:spPr>
          <a:xfrm>
            <a:off x="4549928" y="1625327"/>
            <a:ext cx="496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B67"/>
                </a:solidFill>
                <a:latin typeface="Comic Sans MS" panose="030F0702030302020204" pitchFamily="66" charset="0"/>
              </a:rPr>
              <a:t>Kids Teaching Kids</a:t>
            </a:r>
          </a:p>
        </p:txBody>
      </p:sp>
    </p:spTree>
    <p:extLst>
      <p:ext uri="{BB962C8B-B14F-4D97-AF65-F5344CB8AC3E}">
        <p14:creationId xmlns:p14="http://schemas.microsoft.com/office/powerpoint/2010/main" val="417603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430</Words>
  <Application>Microsoft Office PowerPoint</Application>
  <PresentationFormat>Widescreen</PresentationFormat>
  <Paragraphs>98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Comic Sans MS</vt:lpstr>
      <vt:lpstr>Office Theme</vt:lpstr>
      <vt:lpstr>Energy Bumper Stumpers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Bumper Stumpers</dc:title>
  <dc:creator>Caryn Turrel</dc:creator>
  <cp:lastModifiedBy>Kimberly Swan</cp:lastModifiedBy>
  <cp:revision>4</cp:revision>
  <dcterms:created xsi:type="dcterms:W3CDTF">2022-09-01T15:03:13Z</dcterms:created>
  <dcterms:modified xsi:type="dcterms:W3CDTF">2022-09-01T16:33:16Z</dcterms:modified>
</cp:coreProperties>
</file>