
<file path=[Content_Types].xml><?xml version="1.0" encoding="utf-8"?>
<Types xmlns="http://schemas.openxmlformats.org/package/2006/content-types">
  <Default Extension="gif" ContentType="image/gif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6" r:id="rId2"/>
  </p:sldMasterIdLst>
  <p:notesMasterIdLst>
    <p:notesMasterId r:id="rId13"/>
  </p:notesMasterIdLst>
  <p:sldIdLst>
    <p:sldId id="257" r:id="rId3"/>
    <p:sldId id="258" r:id="rId4"/>
    <p:sldId id="265" r:id="rId5"/>
    <p:sldId id="259" r:id="rId6"/>
    <p:sldId id="260" r:id="rId7"/>
    <p:sldId id="261" r:id="rId8"/>
    <p:sldId id="262" r:id="rId9"/>
    <p:sldId id="279" r:id="rId10"/>
    <p:sldId id="263" r:id="rId11"/>
    <p:sldId id="278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024" autoAdjust="0"/>
    <p:restoredTop sz="94660"/>
  </p:normalViewPr>
  <p:slideViewPr>
    <p:cSldViewPr snapToGrid="0">
      <p:cViewPr varScale="1">
        <p:scale>
          <a:sx n="72" d="100"/>
          <a:sy n="72" d="100"/>
        </p:scale>
        <p:origin x="576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viewProps" Target="view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7B4CE65-BF95-4682-8544-D8F24CAB2087}" type="datetimeFigureOut">
              <a:rPr lang="en-US" smtClean="0"/>
              <a:t>5/19/2020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CBEEC97-7240-4E79-97D5-86C379B964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51537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7" Type="http://schemas.openxmlformats.org/officeDocument/2006/relationships/image" Target="../media/image7.gif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svg"/><Relationship Id="rId7" Type="http://schemas.openxmlformats.org/officeDocument/2006/relationships/image" Target="../media/image7.gif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391" t="9576" r="16277" b="22914"/>
          <a:stretch/>
        </p:blipFill>
        <p:spPr>
          <a:xfrm>
            <a:off x="9807581" y="4896739"/>
            <a:ext cx="2831759" cy="2161822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 rot="18724487">
            <a:off x="8453064" y="5265366"/>
            <a:ext cx="4599706" cy="106601"/>
          </a:xfrm>
          <a:custGeom>
            <a:avLst/>
            <a:gdLst>
              <a:gd name="connsiteX0" fmla="*/ 0 w 4540003"/>
              <a:gd name="connsiteY0" fmla="*/ 0 h 106601"/>
              <a:gd name="connsiteX1" fmla="*/ 4540003 w 4540003"/>
              <a:gd name="connsiteY1" fmla="*/ 0 h 106601"/>
              <a:gd name="connsiteX2" fmla="*/ 4540003 w 4540003"/>
              <a:gd name="connsiteY2" fmla="*/ 106601 h 106601"/>
              <a:gd name="connsiteX3" fmla="*/ 0 w 4540003"/>
              <a:gd name="connsiteY3" fmla="*/ 106601 h 106601"/>
              <a:gd name="connsiteX4" fmla="*/ 0 w 4540003"/>
              <a:gd name="connsiteY4" fmla="*/ 0 h 106601"/>
              <a:gd name="connsiteX0" fmla="*/ 0 w 4599706"/>
              <a:gd name="connsiteY0" fmla="*/ 0 h 106601"/>
              <a:gd name="connsiteX1" fmla="*/ 4540003 w 4599706"/>
              <a:gd name="connsiteY1" fmla="*/ 0 h 106601"/>
              <a:gd name="connsiteX2" fmla="*/ 4599706 w 4599706"/>
              <a:gd name="connsiteY2" fmla="*/ 90033 h 106601"/>
              <a:gd name="connsiteX3" fmla="*/ 0 w 4599706"/>
              <a:gd name="connsiteY3" fmla="*/ 106601 h 106601"/>
              <a:gd name="connsiteX4" fmla="*/ 0 w 4599706"/>
              <a:gd name="connsiteY4" fmla="*/ 0 h 1066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599706" h="106601">
                <a:moveTo>
                  <a:pt x="0" y="0"/>
                </a:moveTo>
                <a:lnTo>
                  <a:pt x="4540003" y="0"/>
                </a:lnTo>
                <a:lnTo>
                  <a:pt x="4599706" y="90033"/>
                </a:lnTo>
                <a:lnTo>
                  <a:pt x="0" y="106601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/>
          <p:cNvSpPr/>
          <p:nvPr/>
        </p:nvSpPr>
        <p:spPr>
          <a:xfrm>
            <a:off x="0" y="5340825"/>
            <a:ext cx="10672764" cy="1517174"/>
          </a:xfrm>
          <a:custGeom>
            <a:avLst/>
            <a:gdLst>
              <a:gd name="connsiteX0" fmla="*/ 0 w 12192000"/>
              <a:gd name="connsiteY0" fmla="*/ 0 h 1517174"/>
              <a:gd name="connsiteX1" fmla="*/ 12192000 w 12192000"/>
              <a:gd name="connsiteY1" fmla="*/ 0 h 1517174"/>
              <a:gd name="connsiteX2" fmla="*/ 12192000 w 12192000"/>
              <a:gd name="connsiteY2" fmla="*/ 1517174 h 1517174"/>
              <a:gd name="connsiteX3" fmla="*/ 0 w 12192000"/>
              <a:gd name="connsiteY3" fmla="*/ 1517174 h 1517174"/>
              <a:gd name="connsiteX4" fmla="*/ 0 w 12192000"/>
              <a:gd name="connsiteY4" fmla="*/ 0 h 1517174"/>
              <a:gd name="connsiteX0" fmla="*/ 0 w 12192000"/>
              <a:gd name="connsiteY0" fmla="*/ 0 h 1517174"/>
              <a:gd name="connsiteX1" fmla="*/ 10906125 w 12192000"/>
              <a:gd name="connsiteY1" fmla="*/ 0 h 1517174"/>
              <a:gd name="connsiteX2" fmla="*/ 12192000 w 12192000"/>
              <a:gd name="connsiteY2" fmla="*/ 1517174 h 1517174"/>
              <a:gd name="connsiteX3" fmla="*/ 0 w 12192000"/>
              <a:gd name="connsiteY3" fmla="*/ 1517174 h 1517174"/>
              <a:gd name="connsiteX4" fmla="*/ 0 w 12192000"/>
              <a:gd name="connsiteY4" fmla="*/ 0 h 1517174"/>
              <a:gd name="connsiteX0" fmla="*/ 0 w 10906125"/>
              <a:gd name="connsiteY0" fmla="*/ 0 h 1517174"/>
              <a:gd name="connsiteX1" fmla="*/ 10906125 w 10906125"/>
              <a:gd name="connsiteY1" fmla="*/ 0 h 1517174"/>
              <a:gd name="connsiteX2" fmla="*/ 9563100 w 10906125"/>
              <a:gd name="connsiteY2" fmla="*/ 1517174 h 1517174"/>
              <a:gd name="connsiteX3" fmla="*/ 0 w 10906125"/>
              <a:gd name="connsiteY3" fmla="*/ 1517174 h 1517174"/>
              <a:gd name="connsiteX4" fmla="*/ 0 w 10906125"/>
              <a:gd name="connsiteY4" fmla="*/ 0 h 15171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906125" h="1517174">
                <a:moveTo>
                  <a:pt x="0" y="0"/>
                </a:moveTo>
                <a:lnTo>
                  <a:pt x="10906125" y="0"/>
                </a:lnTo>
                <a:lnTo>
                  <a:pt x="9563100" y="1517174"/>
                </a:lnTo>
                <a:lnTo>
                  <a:pt x="0" y="1517174"/>
                </a:lnTo>
                <a:lnTo>
                  <a:pt x="0" y="0"/>
                </a:lnTo>
                <a:close/>
              </a:path>
            </a:pathLst>
          </a:cu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B0F0"/>
              </a:solidFill>
            </a:endParaRPr>
          </a:p>
        </p:txBody>
      </p:sp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xfrm>
            <a:off x="389458" y="5635277"/>
            <a:ext cx="9389547" cy="541867"/>
          </a:xfrm>
        </p:spPr>
        <p:txBody>
          <a:bodyPr>
            <a:noAutofit/>
          </a:bodyPr>
          <a:lstStyle>
            <a:lvl1pPr>
              <a:defRPr sz="48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7" name="Text Placeholder 2"/>
          <p:cNvSpPr>
            <a:spLocks noGrp="1"/>
          </p:cNvSpPr>
          <p:nvPr>
            <p:ph type="body" idx="1"/>
          </p:nvPr>
        </p:nvSpPr>
        <p:spPr>
          <a:xfrm>
            <a:off x="389459" y="6194076"/>
            <a:ext cx="8968854" cy="462846"/>
          </a:xfrm>
        </p:spPr>
        <p:txBody>
          <a:bodyPr anchor="b"/>
          <a:lstStyle>
            <a:lvl1pPr marL="0" indent="0">
              <a:buNone/>
              <a:defRPr sz="2400" b="1" i="1">
                <a:solidFill>
                  <a:srgbClr val="00B0F0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1" name="Picture Placeholder 10"/>
          <p:cNvSpPr>
            <a:spLocks noGrp="1"/>
          </p:cNvSpPr>
          <p:nvPr>
            <p:ph type="pic" sz="quarter" idx="13"/>
          </p:nvPr>
        </p:nvSpPr>
        <p:spPr>
          <a:xfrm>
            <a:off x="-22574" y="-32945"/>
            <a:ext cx="12243879" cy="5374001"/>
          </a:xfrm>
          <a:custGeom>
            <a:avLst/>
            <a:gdLst>
              <a:gd name="connsiteX0" fmla="*/ 0 w 8658584"/>
              <a:gd name="connsiteY0" fmla="*/ 0 h 6694311"/>
              <a:gd name="connsiteX1" fmla="*/ 7542843 w 8658584"/>
              <a:gd name="connsiteY1" fmla="*/ 0 h 6694311"/>
              <a:gd name="connsiteX2" fmla="*/ 8658584 w 8658584"/>
              <a:gd name="connsiteY2" fmla="*/ 1115741 h 6694311"/>
              <a:gd name="connsiteX3" fmla="*/ 8658584 w 8658584"/>
              <a:gd name="connsiteY3" fmla="*/ 6694311 h 6694311"/>
              <a:gd name="connsiteX4" fmla="*/ 0 w 8658584"/>
              <a:gd name="connsiteY4" fmla="*/ 6694311 h 6694311"/>
              <a:gd name="connsiteX5" fmla="*/ 0 w 8658584"/>
              <a:gd name="connsiteY5" fmla="*/ 0 h 6694311"/>
              <a:gd name="connsiteX0" fmla="*/ 0 w 8658584"/>
              <a:gd name="connsiteY0" fmla="*/ 0 h 6694311"/>
              <a:gd name="connsiteX1" fmla="*/ 6143021 w 8658584"/>
              <a:gd name="connsiteY1" fmla="*/ 0 h 6694311"/>
              <a:gd name="connsiteX2" fmla="*/ 8658584 w 8658584"/>
              <a:gd name="connsiteY2" fmla="*/ 1115741 h 6694311"/>
              <a:gd name="connsiteX3" fmla="*/ 8658584 w 8658584"/>
              <a:gd name="connsiteY3" fmla="*/ 6694311 h 6694311"/>
              <a:gd name="connsiteX4" fmla="*/ 0 w 8658584"/>
              <a:gd name="connsiteY4" fmla="*/ 6694311 h 6694311"/>
              <a:gd name="connsiteX5" fmla="*/ 0 w 8658584"/>
              <a:gd name="connsiteY5" fmla="*/ 0 h 6694311"/>
              <a:gd name="connsiteX0" fmla="*/ 0 w 8658584"/>
              <a:gd name="connsiteY0" fmla="*/ 0 h 6694311"/>
              <a:gd name="connsiteX1" fmla="*/ 6143021 w 8658584"/>
              <a:gd name="connsiteY1" fmla="*/ 0 h 6694311"/>
              <a:gd name="connsiteX2" fmla="*/ 8658584 w 8658584"/>
              <a:gd name="connsiteY2" fmla="*/ 2560719 h 6694311"/>
              <a:gd name="connsiteX3" fmla="*/ 8658584 w 8658584"/>
              <a:gd name="connsiteY3" fmla="*/ 6694311 h 6694311"/>
              <a:gd name="connsiteX4" fmla="*/ 0 w 8658584"/>
              <a:gd name="connsiteY4" fmla="*/ 6694311 h 6694311"/>
              <a:gd name="connsiteX5" fmla="*/ 0 w 8658584"/>
              <a:gd name="connsiteY5" fmla="*/ 0 h 6694311"/>
              <a:gd name="connsiteX0" fmla="*/ 0 w 8658584"/>
              <a:gd name="connsiteY0" fmla="*/ 0 h 6694311"/>
              <a:gd name="connsiteX1" fmla="*/ 5691465 w 8658584"/>
              <a:gd name="connsiteY1" fmla="*/ 0 h 6694311"/>
              <a:gd name="connsiteX2" fmla="*/ 8658584 w 8658584"/>
              <a:gd name="connsiteY2" fmla="*/ 2560719 h 6694311"/>
              <a:gd name="connsiteX3" fmla="*/ 8658584 w 8658584"/>
              <a:gd name="connsiteY3" fmla="*/ 6694311 h 6694311"/>
              <a:gd name="connsiteX4" fmla="*/ 0 w 8658584"/>
              <a:gd name="connsiteY4" fmla="*/ 6694311 h 6694311"/>
              <a:gd name="connsiteX5" fmla="*/ 0 w 8658584"/>
              <a:gd name="connsiteY5" fmla="*/ 0 h 6694311"/>
              <a:gd name="connsiteX0" fmla="*/ 0 w 8658584"/>
              <a:gd name="connsiteY0" fmla="*/ 0 h 6694311"/>
              <a:gd name="connsiteX1" fmla="*/ 5691465 w 8658584"/>
              <a:gd name="connsiteY1" fmla="*/ 0 h 6694311"/>
              <a:gd name="connsiteX2" fmla="*/ 8658584 w 8658584"/>
              <a:gd name="connsiteY2" fmla="*/ 3080008 h 6694311"/>
              <a:gd name="connsiteX3" fmla="*/ 8658584 w 8658584"/>
              <a:gd name="connsiteY3" fmla="*/ 6694311 h 6694311"/>
              <a:gd name="connsiteX4" fmla="*/ 0 w 8658584"/>
              <a:gd name="connsiteY4" fmla="*/ 6694311 h 6694311"/>
              <a:gd name="connsiteX5" fmla="*/ 0 w 8658584"/>
              <a:gd name="connsiteY5" fmla="*/ 0 h 6694311"/>
              <a:gd name="connsiteX0" fmla="*/ 0 w 8658584"/>
              <a:gd name="connsiteY0" fmla="*/ 0 h 6694311"/>
              <a:gd name="connsiteX1" fmla="*/ 5691465 w 8658584"/>
              <a:gd name="connsiteY1" fmla="*/ 0 h 6694311"/>
              <a:gd name="connsiteX2" fmla="*/ 8636006 w 8658584"/>
              <a:gd name="connsiteY2" fmla="*/ 2763920 h 6694311"/>
              <a:gd name="connsiteX3" fmla="*/ 8658584 w 8658584"/>
              <a:gd name="connsiteY3" fmla="*/ 6694311 h 6694311"/>
              <a:gd name="connsiteX4" fmla="*/ 0 w 8658584"/>
              <a:gd name="connsiteY4" fmla="*/ 6694311 h 6694311"/>
              <a:gd name="connsiteX5" fmla="*/ 0 w 8658584"/>
              <a:gd name="connsiteY5" fmla="*/ 0 h 6694311"/>
              <a:gd name="connsiteX0" fmla="*/ 0 w 8658584"/>
              <a:gd name="connsiteY0" fmla="*/ 22578 h 6716889"/>
              <a:gd name="connsiteX1" fmla="*/ 5510843 w 8658584"/>
              <a:gd name="connsiteY1" fmla="*/ 0 h 6716889"/>
              <a:gd name="connsiteX2" fmla="*/ 8636006 w 8658584"/>
              <a:gd name="connsiteY2" fmla="*/ 2786498 h 6716889"/>
              <a:gd name="connsiteX3" fmla="*/ 8658584 w 8658584"/>
              <a:gd name="connsiteY3" fmla="*/ 6716889 h 6716889"/>
              <a:gd name="connsiteX4" fmla="*/ 0 w 8658584"/>
              <a:gd name="connsiteY4" fmla="*/ 6716889 h 6716889"/>
              <a:gd name="connsiteX5" fmla="*/ 0 w 8658584"/>
              <a:gd name="connsiteY5" fmla="*/ 22578 h 6716889"/>
              <a:gd name="connsiteX0" fmla="*/ 0 w 8658584"/>
              <a:gd name="connsiteY0" fmla="*/ 22578 h 6716889"/>
              <a:gd name="connsiteX1" fmla="*/ 5510843 w 8658584"/>
              <a:gd name="connsiteY1" fmla="*/ 0 h 6716889"/>
              <a:gd name="connsiteX2" fmla="*/ 8636006 w 8658584"/>
              <a:gd name="connsiteY2" fmla="*/ 2876809 h 6716889"/>
              <a:gd name="connsiteX3" fmla="*/ 8658584 w 8658584"/>
              <a:gd name="connsiteY3" fmla="*/ 6716889 h 6716889"/>
              <a:gd name="connsiteX4" fmla="*/ 0 w 8658584"/>
              <a:gd name="connsiteY4" fmla="*/ 6716889 h 6716889"/>
              <a:gd name="connsiteX5" fmla="*/ 0 w 8658584"/>
              <a:gd name="connsiteY5" fmla="*/ 22578 h 6716889"/>
              <a:gd name="connsiteX0" fmla="*/ 0 w 8658584"/>
              <a:gd name="connsiteY0" fmla="*/ 1 h 6694312"/>
              <a:gd name="connsiteX1" fmla="*/ 6280495 w 8658584"/>
              <a:gd name="connsiteY1" fmla="*/ 6819 h 6694312"/>
              <a:gd name="connsiteX2" fmla="*/ 8636006 w 8658584"/>
              <a:gd name="connsiteY2" fmla="*/ 2854232 h 6694312"/>
              <a:gd name="connsiteX3" fmla="*/ 8658584 w 8658584"/>
              <a:gd name="connsiteY3" fmla="*/ 6694312 h 6694312"/>
              <a:gd name="connsiteX4" fmla="*/ 0 w 8658584"/>
              <a:gd name="connsiteY4" fmla="*/ 6694312 h 6694312"/>
              <a:gd name="connsiteX5" fmla="*/ 0 w 8658584"/>
              <a:gd name="connsiteY5" fmla="*/ 1 h 6694312"/>
              <a:gd name="connsiteX0" fmla="*/ 0 w 8684109"/>
              <a:gd name="connsiteY0" fmla="*/ 0 h 6694311"/>
              <a:gd name="connsiteX1" fmla="*/ 6280495 w 8684109"/>
              <a:gd name="connsiteY1" fmla="*/ 6818 h 6694311"/>
              <a:gd name="connsiteX2" fmla="*/ 8684109 w 8684109"/>
              <a:gd name="connsiteY2" fmla="*/ 3265770 h 6694311"/>
              <a:gd name="connsiteX3" fmla="*/ 8658584 w 8684109"/>
              <a:gd name="connsiteY3" fmla="*/ 6694311 h 6694311"/>
              <a:gd name="connsiteX4" fmla="*/ 0 w 8684109"/>
              <a:gd name="connsiteY4" fmla="*/ 6694311 h 6694311"/>
              <a:gd name="connsiteX5" fmla="*/ 0 w 8684109"/>
              <a:gd name="connsiteY5" fmla="*/ 0 h 6694311"/>
              <a:gd name="connsiteX0" fmla="*/ 0 w 8684109"/>
              <a:gd name="connsiteY0" fmla="*/ 0 h 6694311"/>
              <a:gd name="connsiteX1" fmla="*/ 6280495 w 8684109"/>
              <a:gd name="connsiteY1" fmla="*/ 6818 h 6694311"/>
              <a:gd name="connsiteX2" fmla="*/ 8684109 w 8684109"/>
              <a:gd name="connsiteY2" fmla="*/ 3265771 h 6694311"/>
              <a:gd name="connsiteX3" fmla="*/ 8658584 w 8684109"/>
              <a:gd name="connsiteY3" fmla="*/ 6694311 h 6694311"/>
              <a:gd name="connsiteX4" fmla="*/ 0 w 8684109"/>
              <a:gd name="connsiteY4" fmla="*/ 6694311 h 6694311"/>
              <a:gd name="connsiteX5" fmla="*/ 0 w 8684109"/>
              <a:gd name="connsiteY5" fmla="*/ 0 h 6694311"/>
              <a:gd name="connsiteX0" fmla="*/ 0 w 8684109"/>
              <a:gd name="connsiteY0" fmla="*/ 0 h 6694311"/>
              <a:gd name="connsiteX1" fmla="*/ 6280495 w 8684109"/>
              <a:gd name="connsiteY1" fmla="*/ 6818 h 6694311"/>
              <a:gd name="connsiteX2" fmla="*/ 8684109 w 8684109"/>
              <a:gd name="connsiteY2" fmla="*/ 3265771 h 6694311"/>
              <a:gd name="connsiteX3" fmla="*/ 8658584 w 8684109"/>
              <a:gd name="connsiteY3" fmla="*/ 6694311 h 6694311"/>
              <a:gd name="connsiteX4" fmla="*/ 0 w 8684109"/>
              <a:gd name="connsiteY4" fmla="*/ 6694311 h 6694311"/>
              <a:gd name="connsiteX5" fmla="*/ 0 w 8684109"/>
              <a:gd name="connsiteY5" fmla="*/ 0 h 6694311"/>
              <a:gd name="connsiteX0" fmla="*/ 0 w 8684109"/>
              <a:gd name="connsiteY0" fmla="*/ 0 h 6694311"/>
              <a:gd name="connsiteX1" fmla="*/ 6280495 w 8684109"/>
              <a:gd name="connsiteY1" fmla="*/ 6818 h 6694311"/>
              <a:gd name="connsiteX2" fmla="*/ 8684109 w 8684109"/>
              <a:gd name="connsiteY2" fmla="*/ 3265771 h 6694311"/>
              <a:gd name="connsiteX3" fmla="*/ 8674619 w 8684109"/>
              <a:gd name="connsiteY3" fmla="*/ 6694311 h 6694311"/>
              <a:gd name="connsiteX4" fmla="*/ 0 w 8684109"/>
              <a:gd name="connsiteY4" fmla="*/ 6694311 h 6694311"/>
              <a:gd name="connsiteX5" fmla="*/ 0 w 8684109"/>
              <a:gd name="connsiteY5" fmla="*/ 0 h 6694311"/>
              <a:gd name="connsiteX0" fmla="*/ 0 w 8684109"/>
              <a:gd name="connsiteY0" fmla="*/ 0 h 6840557"/>
              <a:gd name="connsiteX1" fmla="*/ 6280495 w 8684109"/>
              <a:gd name="connsiteY1" fmla="*/ 6818 h 6840557"/>
              <a:gd name="connsiteX2" fmla="*/ 8684109 w 8684109"/>
              <a:gd name="connsiteY2" fmla="*/ 3265771 h 6840557"/>
              <a:gd name="connsiteX3" fmla="*/ 8674619 w 8684109"/>
              <a:gd name="connsiteY3" fmla="*/ 6840557 h 6840557"/>
              <a:gd name="connsiteX4" fmla="*/ 0 w 8684109"/>
              <a:gd name="connsiteY4" fmla="*/ 6694311 h 6840557"/>
              <a:gd name="connsiteX5" fmla="*/ 0 w 8684109"/>
              <a:gd name="connsiteY5" fmla="*/ 0 h 6840557"/>
              <a:gd name="connsiteX0" fmla="*/ 0 w 8684109"/>
              <a:gd name="connsiteY0" fmla="*/ 0 h 6840558"/>
              <a:gd name="connsiteX1" fmla="*/ 6280495 w 8684109"/>
              <a:gd name="connsiteY1" fmla="*/ 6818 h 6840558"/>
              <a:gd name="connsiteX2" fmla="*/ 8684109 w 8684109"/>
              <a:gd name="connsiteY2" fmla="*/ 3265771 h 6840558"/>
              <a:gd name="connsiteX3" fmla="*/ 8674619 w 8684109"/>
              <a:gd name="connsiteY3" fmla="*/ 6840557 h 6840558"/>
              <a:gd name="connsiteX4" fmla="*/ 20294 w 8684109"/>
              <a:gd name="connsiteY4" fmla="*/ 6840558 h 6840558"/>
              <a:gd name="connsiteX5" fmla="*/ 0 w 8684109"/>
              <a:gd name="connsiteY5" fmla="*/ 0 h 6840558"/>
              <a:gd name="connsiteX0" fmla="*/ 0 w 8695428"/>
              <a:gd name="connsiteY0" fmla="*/ 29743 h 6870301"/>
              <a:gd name="connsiteX1" fmla="*/ 8695428 w 8695428"/>
              <a:gd name="connsiteY1" fmla="*/ 0 h 6870301"/>
              <a:gd name="connsiteX2" fmla="*/ 8684109 w 8695428"/>
              <a:gd name="connsiteY2" fmla="*/ 3295514 h 6870301"/>
              <a:gd name="connsiteX3" fmla="*/ 8674619 w 8695428"/>
              <a:gd name="connsiteY3" fmla="*/ 6870300 h 6870301"/>
              <a:gd name="connsiteX4" fmla="*/ 20294 w 8695428"/>
              <a:gd name="connsiteY4" fmla="*/ 6870301 h 6870301"/>
              <a:gd name="connsiteX5" fmla="*/ 0 w 8695428"/>
              <a:gd name="connsiteY5" fmla="*/ 29743 h 6870301"/>
              <a:gd name="connsiteX0" fmla="*/ 0 w 8695428"/>
              <a:gd name="connsiteY0" fmla="*/ 29743 h 6870301"/>
              <a:gd name="connsiteX1" fmla="*/ 8695428 w 8695428"/>
              <a:gd name="connsiteY1" fmla="*/ 0 h 6870301"/>
              <a:gd name="connsiteX2" fmla="*/ 8684109 w 8695428"/>
              <a:gd name="connsiteY2" fmla="*/ 3295514 h 6870301"/>
              <a:gd name="connsiteX3" fmla="*/ 7944051 w 8695428"/>
              <a:gd name="connsiteY3" fmla="*/ 6870300 h 6870301"/>
              <a:gd name="connsiteX4" fmla="*/ 20294 w 8695428"/>
              <a:gd name="connsiteY4" fmla="*/ 6870301 h 6870301"/>
              <a:gd name="connsiteX5" fmla="*/ 0 w 8695428"/>
              <a:gd name="connsiteY5" fmla="*/ 29743 h 6870301"/>
              <a:gd name="connsiteX0" fmla="*/ 0 w 8695428"/>
              <a:gd name="connsiteY0" fmla="*/ 29743 h 6870301"/>
              <a:gd name="connsiteX1" fmla="*/ 8695428 w 8695428"/>
              <a:gd name="connsiteY1" fmla="*/ 0 h 6870301"/>
              <a:gd name="connsiteX2" fmla="*/ 8684109 w 8695428"/>
              <a:gd name="connsiteY2" fmla="*/ 3295514 h 6870301"/>
              <a:gd name="connsiteX3" fmla="*/ 7781702 w 8695428"/>
              <a:gd name="connsiteY3" fmla="*/ 6870300 h 6870301"/>
              <a:gd name="connsiteX4" fmla="*/ 20294 w 8695428"/>
              <a:gd name="connsiteY4" fmla="*/ 6870301 h 6870301"/>
              <a:gd name="connsiteX5" fmla="*/ 0 w 8695428"/>
              <a:gd name="connsiteY5" fmla="*/ 29743 h 6870301"/>
              <a:gd name="connsiteX0" fmla="*/ 0 w 8695428"/>
              <a:gd name="connsiteY0" fmla="*/ 29743 h 6870301"/>
              <a:gd name="connsiteX1" fmla="*/ 8695428 w 8695428"/>
              <a:gd name="connsiteY1" fmla="*/ 0 h 6870301"/>
              <a:gd name="connsiteX2" fmla="*/ 8684109 w 8695428"/>
              <a:gd name="connsiteY2" fmla="*/ 3295514 h 6870301"/>
              <a:gd name="connsiteX3" fmla="*/ 7781702 w 8695428"/>
              <a:gd name="connsiteY3" fmla="*/ 6870300 h 6870301"/>
              <a:gd name="connsiteX4" fmla="*/ 20294 w 8695428"/>
              <a:gd name="connsiteY4" fmla="*/ 6870301 h 6870301"/>
              <a:gd name="connsiteX5" fmla="*/ 0 w 8695428"/>
              <a:gd name="connsiteY5" fmla="*/ 29743 h 6870301"/>
              <a:gd name="connsiteX0" fmla="*/ 0 w 8695428"/>
              <a:gd name="connsiteY0" fmla="*/ 29743 h 6870301"/>
              <a:gd name="connsiteX1" fmla="*/ 8695428 w 8695428"/>
              <a:gd name="connsiteY1" fmla="*/ 0 h 6870301"/>
              <a:gd name="connsiteX2" fmla="*/ 8694255 w 8695428"/>
              <a:gd name="connsiteY2" fmla="*/ 5525771 h 6870301"/>
              <a:gd name="connsiteX3" fmla="*/ 7781702 w 8695428"/>
              <a:gd name="connsiteY3" fmla="*/ 6870300 h 6870301"/>
              <a:gd name="connsiteX4" fmla="*/ 20294 w 8695428"/>
              <a:gd name="connsiteY4" fmla="*/ 6870301 h 6870301"/>
              <a:gd name="connsiteX5" fmla="*/ 0 w 8695428"/>
              <a:gd name="connsiteY5" fmla="*/ 29743 h 6870301"/>
              <a:gd name="connsiteX0" fmla="*/ 0 w 8695428"/>
              <a:gd name="connsiteY0" fmla="*/ 29743 h 6870301"/>
              <a:gd name="connsiteX1" fmla="*/ 8695428 w 8695428"/>
              <a:gd name="connsiteY1" fmla="*/ 0 h 6870301"/>
              <a:gd name="connsiteX2" fmla="*/ 8694255 w 8695428"/>
              <a:gd name="connsiteY2" fmla="*/ 5525771 h 6870301"/>
              <a:gd name="connsiteX3" fmla="*/ 7781702 w 8695428"/>
              <a:gd name="connsiteY3" fmla="*/ 6870300 h 6870301"/>
              <a:gd name="connsiteX4" fmla="*/ 20294 w 8695428"/>
              <a:gd name="connsiteY4" fmla="*/ 6870301 h 6870301"/>
              <a:gd name="connsiteX5" fmla="*/ 0 w 8695428"/>
              <a:gd name="connsiteY5" fmla="*/ 29743 h 6870301"/>
              <a:gd name="connsiteX0" fmla="*/ 0 w 8695428"/>
              <a:gd name="connsiteY0" fmla="*/ 29743 h 6870301"/>
              <a:gd name="connsiteX1" fmla="*/ 8695428 w 8695428"/>
              <a:gd name="connsiteY1" fmla="*/ 0 h 6870301"/>
              <a:gd name="connsiteX2" fmla="*/ 8694255 w 8695428"/>
              <a:gd name="connsiteY2" fmla="*/ 5525771 h 6870301"/>
              <a:gd name="connsiteX3" fmla="*/ 7720822 w 8695428"/>
              <a:gd name="connsiteY3" fmla="*/ 6870300 h 6870301"/>
              <a:gd name="connsiteX4" fmla="*/ 20294 w 8695428"/>
              <a:gd name="connsiteY4" fmla="*/ 6870301 h 6870301"/>
              <a:gd name="connsiteX5" fmla="*/ 0 w 8695428"/>
              <a:gd name="connsiteY5" fmla="*/ 29743 h 6870301"/>
              <a:gd name="connsiteX0" fmla="*/ 0 w 8695428"/>
              <a:gd name="connsiteY0" fmla="*/ 29743 h 6870301"/>
              <a:gd name="connsiteX1" fmla="*/ 8695428 w 8695428"/>
              <a:gd name="connsiteY1" fmla="*/ 0 h 6870301"/>
              <a:gd name="connsiteX2" fmla="*/ 8694255 w 8695428"/>
              <a:gd name="connsiteY2" fmla="*/ 5525771 h 6870301"/>
              <a:gd name="connsiteX3" fmla="*/ 7720822 w 8695428"/>
              <a:gd name="connsiteY3" fmla="*/ 6870300 h 6870301"/>
              <a:gd name="connsiteX4" fmla="*/ 20294 w 8695428"/>
              <a:gd name="connsiteY4" fmla="*/ 6870301 h 6870301"/>
              <a:gd name="connsiteX5" fmla="*/ 0 w 8695428"/>
              <a:gd name="connsiteY5" fmla="*/ 29743 h 6870301"/>
              <a:gd name="connsiteX0" fmla="*/ 0 w 8695428"/>
              <a:gd name="connsiteY0" fmla="*/ 29743 h 6870301"/>
              <a:gd name="connsiteX1" fmla="*/ 8695428 w 8695428"/>
              <a:gd name="connsiteY1" fmla="*/ 0 h 6870301"/>
              <a:gd name="connsiteX2" fmla="*/ 8694255 w 8695428"/>
              <a:gd name="connsiteY2" fmla="*/ 5525771 h 6870301"/>
              <a:gd name="connsiteX3" fmla="*/ 7558473 w 8695428"/>
              <a:gd name="connsiteY3" fmla="*/ 6870300 h 6870301"/>
              <a:gd name="connsiteX4" fmla="*/ 20294 w 8695428"/>
              <a:gd name="connsiteY4" fmla="*/ 6870301 h 6870301"/>
              <a:gd name="connsiteX5" fmla="*/ 0 w 8695428"/>
              <a:gd name="connsiteY5" fmla="*/ 29743 h 6870301"/>
              <a:gd name="connsiteX0" fmla="*/ 0 w 8695428"/>
              <a:gd name="connsiteY0" fmla="*/ 29743 h 6870301"/>
              <a:gd name="connsiteX1" fmla="*/ 8695428 w 8695428"/>
              <a:gd name="connsiteY1" fmla="*/ 0 h 6870301"/>
              <a:gd name="connsiteX2" fmla="*/ 8694255 w 8695428"/>
              <a:gd name="connsiteY2" fmla="*/ 5013909 h 6870301"/>
              <a:gd name="connsiteX3" fmla="*/ 7558473 w 8695428"/>
              <a:gd name="connsiteY3" fmla="*/ 6870300 h 6870301"/>
              <a:gd name="connsiteX4" fmla="*/ 20294 w 8695428"/>
              <a:gd name="connsiteY4" fmla="*/ 6870301 h 6870301"/>
              <a:gd name="connsiteX5" fmla="*/ 0 w 8695428"/>
              <a:gd name="connsiteY5" fmla="*/ 29743 h 6870301"/>
              <a:gd name="connsiteX0" fmla="*/ 0 w 8695428"/>
              <a:gd name="connsiteY0" fmla="*/ 29743 h 6870301"/>
              <a:gd name="connsiteX1" fmla="*/ 8695428 w 8695428"/>
              <a:gd name="connsiteY1" fmla="*/ 0 h 6870301"/>
              <a:gd name="connsiteX2" fmla="*/ 8694255 w 8695428"/>
              <a:gd name="connsiteY2" fmla="*/ 5013909 h 6870301"/>
              <a:gd name="connsiteX3" fmla="*/ 7558473 w 8695428"/>
              <a:gd name="connsiteY3" fmla="*/ 6870300 h 6870301"/>
              <a:gd name="connsiteX4" fmla="*/ 20294 w 8695428"/>
              <a:gd name="connsiteY4" fmla="*/ 6870301 h 6870301"/>
              <a:gd name="connsiteX5" fmla="*/ 0 w 8695428"/>
              <a:gd name="connsiteY5" fmla="*/ 29743 h 6870301"/>
              <a:gd name="connsiteX0" fmla="*/ 0 w 8695428"/>
              <a:gd name="connsiteY0" fmla="*/ 29743 h 6870301"/>
              <a:gd name="connsiteX1" fmla="*/ 8695428 w 8695428"/>
              <a:gd name="connsiteY1" fmla="*/ 0 h 6870301"/>
              <a:gd name="connsiteX2" fmla="*/ 8694255 w 8695428"/>
              <a:gd name="connsiteY2" fmla="*/ 5013909 h 6870301"/>
              <a:gd name="connsiteX3" fmla="*/ 7558473 w 8695428"/>
              <a:gd name="connsiteY3" fmla="*/ 6870300 h 6870301"/>
              <a:gd name="connsiteX4" fmla="*/ 20294 w 8695428"/>
              <a:gd name="connsiteY4" fmla="*/ 6870301 h 6870301"/>
              <a:gd name="connsiteX5" fmla="*/ 0 w 8695428"/>
              <a:gd name="connsiteY5" fmla="*/ 29743 h 6870301"/>
              <a:gd name="connsiteX0" fmla="*/ 0 w 8695428"/>
              <a:gd name="connsiteY0" fmla="*/ 29743 h 6870301"/>
              <a:gd name="connsiteX1" fmla="*/ 8695428 w 8695428"/>
              <a:gd name="connsiteY1" fmla="*/ 0 h 6870301"/>
              <a:gd name="connsiteX2" fmla="*/ 8694255 w 8695428"/>
              <a:gd name="connsiteY2" fmla="*/ 5013909 h 6870301"/>
              <a:gd name="connsiteX3" fmla="*/ 7588677 w 8695428"/>
              <a:gd name="connsiteY3" fmla="*/ 6870300 h 6870301"/>
              <a:gd name="connsiteX4" fmla="*/ 20294 w 8695428"/>
              <a:gd name="connsiteY4" fmla="*/ 6870301 h 6870301"/>
              <a:gd name="connsiteX5" fmla="*/ 0 w 8695428"/>
              <a:gd name="connsiteY5" fmla="*/ 29743 h 6870301"/>
              <a:gd name="connsiteX0" fmla="*/ 0 w 8695428"/>
              <a:gd name="connsiteY0" fmla="*/ 29743 h 6870301"/>
              <a:gd name="connsiteX1" fmla="*/ 8695428 w 8695428"/>
              <a:gd name="connsiteY1" fmla="*/ 0 h 6870301"/>
              <a:gd name="connsiteX2" fmla="*/ 8694255 w 8695428"/>
              <a:gd name="connsiteY2" fmla="*/ 4741823 h 6870301"/>
              <a:gd name="connsiteX3" fmla="*/ 7588677 w 8695428"/>
              <a:gd name="connsiteY3" fmla="*/ 6870300 h 6870301"/>
              <a:gd name="connsiteX4" fmla="*/ 20294 w 8695428"/>
              <a:gd name="connsiteY4" fmla="*/ 6870301 h 6870301"/>
              <a:gd name="connsiteX5" fmla="*/ 0 w 8695428"/>
              <a:gd name="connsiteY5" fmla="*/ 29743 h 6870301"/>
              <a:gd name="connsiteX0" fmla="*/ 0 w 8695428"/>
              <a:gd name="connsiteY0" fmla="*/ 29743 h 6870301"/>
              <a:gd name="connsiteX1" fmla="*/ 8695428 w 8695428"/>
              <a:gd name="connsiteY1" fmla="*/ 0 h 6870301"/>
              <a:gd name="connsiteX2" fmla="*/ 8694255 w 8695428"/>
              <a:gd name="connsiteY2" fmla="*/ 4741823 h 6870301"/>
              <a:gd name="connsiteX3" fmla="*/ 7588677 w 8695428"/>
              <a:gd name="connsiteY3" fmla="*/ 6870300 h 6870301"/>
              <a:gd name="connsiteX4" fmla="*/ 20294 w 8695428"/>
              <a:gd name="connsiteY4" fmla="*/ 6870301 h 6870301"/>
              <a:gd name="connsiteX5" fmla="*/ 0 w 8695428"/>
              <a:gd name="connsiteY5" fmla="*/ 29743 h 6870301"/>
              <a:gd name="connsiteX0" fmla="*/ 0 w 8695428"/>
              <a:gd name="connsiteY0" fmla="*/ 0 h 6876011"/>
              <a:gd name="connsiteX1" fmla="*/ 8695428 w 8695428"/>
              <a:gd name="connsiteY1" fmla="*/ 5710 h 6876011"/>
              <a:gd name="connsiteX2" fmla="*/ 8694255 w 8695428"/>
              <a:gd name="connsiteY2" fmla="*/ 4747533 h 6876011"/>
              <a:gd name="connsiteX3" fmla="*/ 7588677 w 8695428"/>
              <a:gd name="connsiteY3" fmla="*/ 6876010 h 6876011"/>
              <a:gd name="connsiteX4" fmla="*/ 20294 w 8695428"/>
              <a:gd name="connsiteY4" fmla="*/ 6876011 h 6876011"/>
              <a:gd name="connsiteX5" fmla="*/ 0 w 8695428"/>
              <a:gd name="connsiteY5" fmla="*/ 0 h 68760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695428" h="6876011">
                <a:moveTo>
                  <a:pt x="0" y="0"/>
                </a:moveTo>
                <a:lnTo>
                  <a:pt x="8695428" y="5710"/>
                </a:lnTo>
                <a:lnTo>
                  <a:pt x="8694255" y="4747533"/>
                </a:lnTo>
                <a:cubicBezTo>
                  <a:pt x="8630212" y="4756972"/>
                  <a:pt x="8048681" y="6053717"/>
                  <a:pt x="7588677" y="6876010"/>
                </a:cubicBezTo>
                <a:lnTo>
                  <a:pt x="20294" y="6876011"/>
                </a:lnTo>
                <a:cubicBezTo>
                  <a:pt x="13529" y="4595825"/>
                  <a:pt x="6765" y="2280186"/>
                  <a:pt x="0" y="0"/>
                </a:cubicBezTo>
                <a:close/>
              </a:path>
            </a:pathLst>
          </a:custGeom>
          <a:solidFill>
            <a:schemeClr val="tx1">
              <a:alpha val="48000"/>
            </a:schemeClr>
          </a:solidFill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699143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721622" cy="775053"/>
          </a:xfrm>
        </p:spPr>
        <p:txBody>
          <a:bodyPr/>
          <a:lstStyle>
            <a:lvl1pPr algn="ctr">
              <a:defRPr>
                <a:solidFill>
                  <a:srgbClr val="00B0F0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9"/>
          <p:cNvSpPr>
            <a:spLocks noGrp="1"/>
          </p:cNvSpPr>
          <p:nvPr>
            <p:ph type="pic" sz="quarter" idx="14"/>
          </p:nvPr>
        </p:nvSpPr>
        <p:spPr>
          <a:xfrm>
            <a:off x="838200" y="1207908"/>
            <a:ext cx="5370689" cy="5034848"/>
          </a:xfrm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4" name="Picture Placeholder 9"/>
          <p:cNvSpPr>
            <a:spLocks noGrp="1"/>
          </p:cNvSpPr>
          <p:nvPr>
            <p:ph type="pic" sz="quarter" idx="15"/>
          </p:nvPr>
        </p:nvSpPr>
        <p:spPr>
          <a:xfrm>
            <a:off x="6299201" y="1207909"/>
            <a:ext cx="5260622" cy="2450038"/>
          </a:xfrm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3"/>
          </p:nvPr>
        </p:nvSpPr>
        <p:spPr>
          <a:xfrm>
            <a:off x="1443034" y="6431138"/>
            <a:ext cx="2999146" cy="365125"/>
          </a:xfrm>
        </p:spPr>
        <p:txBody>
          <a:bodyPr/>
          <a:lstStyle>
            <a:lvl1pPr algn="l">
              <a:defRPr/>
            </a:lvl1pPr>
          </a:lstStyle>
          <a:p>
            <a:r>
              <a:rPr lang="en-US"/>
              <a:t>Liquefied Natural Gas - 1/23/17 - ©The NEED Project </a:t>
            </a:r>
          </a:p>
        </p:txBody>
      </p:sp>
      <p:sp>
        <p:nvSpPr>
          <p:cNvPr id="7" name="Rectangle 6"/>
          <p:cNvSpPr/>
          <p:nvPr/>
        </p:nvSpPr>
        <p:spPr>
          <a:xfrm>
            <a:off x="0" y="6557962"/>
            <a:ext cx="1428750" cy="142875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4442180" y="6557961"/>
            <a:ext cx="7930442" cy="142876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Picture Placeholder 9"/>
          <p:cNvSpPr>
            <a:spLocks noGrp="1"/>
          </p:cNvSpPr>
          <p:nvPr>
            <p:ph type="pic" sz="quarter" idx="16"/>
          </p:nvPr>
        </p:nvSpPr>
        <p:spPr>
          <a:xfrm>
            <a:off x="6299200" y="3753373"/>
            <a:ext cx="5260622" cy="2489383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0" name="Text Placeholder 15"/>
          <p:cNvSpPr>
            <a:spLocks noGrp="1"/>
          </p:cNvSpPr>
          <p:nvPr>
            <p:ph type="body" sz="quarter" idx="11" hasCustomPrompt="1"/>
          </p:nvPr>
        </p:nvSpPr>
        <p:spPr>
          <a:xfrm>
            <a:off x="838200" y="5536582"/>
            <a:ext cx="4668308" cy="533577"/>
          </a:xfrm>
          <a:solidFill>
            <a:schemeClr val="bg1"/>
          </a:solidFill>
        </p:spPr>
        <p:txBody>
          <a:bodyPr>
            <a:normAutofit/>
          </a:bodyPr>
          <a:lstStyle>
            <a:lvl1pPr algn="r">
              <a:defRPr sz="1400" i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US" dirty="0"/>
              <a:t>Add Subtitle or Photo Credit</a:t>
            </a:r>
          </a:p>
        </p:txBody>
      </p:sp>
    </p:spTree>
    <p:extLst>
      <p:ext uri="{BB962C8B-B14F-4D97-AF65-F5344CB8AC3E}">
        <p14:creationId xmlns:p14="http://schemas.microsoft.com/office/powerpoint/2010/main" val="4568660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1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6858000"/>
          </a:xfrm>
          <a:solidFill>
            <a:schemeClr val="bg2"/>
          </a:solidFill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7" name="Text Placeholder 15"/>
          <p:cNvSpPr>
            <a:spLocks noGrp="1"/>
          </p:cNvSpPr>
          <p:nvPr>
            <p:ph type="body" sz="quarter" idx="11"/>
          </p:nvPr>
        </p:nvSpPr>
        <p:spPr>
          <a:xfrm>
            <a:off x="5986206" y="5723548"/>
            <a:ext cx="6205794" cy="704963"/>
          </a:xfrm>
          <a:solidFill>
            <a:schemeClr val="bg1"/>
          </a:solidFill>
        </p:spPr>
        <p:txBody>
          <a:bodyPr anchor="ctr">
            <a:normAutofit/>
          </a:bodyPr>
          <a:lstStyle>
            <a:lvl1pPr>
              <a:defRPr sz="2400" b="1" i="1">
                <a:solidFill>
                  <a:srgbClr val="00B0F0"/>
                </a:solidFill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25674145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6618788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 flipV="1">
            <a:off x="0" y="0"/>
            <a:ext cx="221673" cy="6858000"/>
          </a:xfrm>
          <a:prstGeom prst="rect">
            <a:avLst/>
          </a:prstGeom>
          <a:solidFill>
            <a:srgbClr val="EEEEE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41000" cy="876653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838200" y="1368601"/>
            <a:ext cx="10541000" cy="4808362"/>
          </a:xfrm>
        </p:spPr>
        <p:txBody>
          <a:bodyPr/>
          <a:lstStyle>
            <a:lvl1pPr marL="457200" indent="-457200">
              <a:buClr>
                <a:srgbClr val="00B0F0"/>
              </a:buClr>
              <a:buFont typeface="Arial" panose="020B0604020202020204" pitchFamily="34" charset="0"/>
              <a:buChar char="•"/>
              <a:defRPr b="0">
                <a:solidFill>
                  <a:schemeClr val="tx1"/>
                </a:solidFill>
              </a:defRPr>
            </a:lvl1pPr>
            <a:lvl2pPr marL="685800" indent="-228600">
              <a:buClr>
                <a:srgbClr val="00B0F0"/>
              </a:buClr>
              <a:buFont typeface="Arial" panose="020B0604020202020204" pitchFamily="34" charset="0"/>
              <a:buChar char="•"/>
              <a:defRPr/>
            </a:lvl2pPr>
            <a:lvl3pPr marL="1143000" indent="-228600">
              <a:buClr>
                <a:srgbClr val="00B0F0"/>
              </a:buClr>
              <a:buFont typeface="Arial" panose="020B0604020202020204" pitchFamily="34" charset="0"/>
              <a:buChar char="•"/>
              <a:defRPr/>
            </a:lvl3pPr>
            <a:lvl4pPr marL="1600200" indent="-228600">
              <a:buClr>
                <a:srgbClr val="00B0F0"/>
              </a:buClr>
              <a:buFont typeface="Arial" panose="020B0604020202020204" pitchFamily="34" charset="0"/>
              <a:buChar char="•"/>
              <a:defRPr/>
            </a:lvl4pPr>
            <a:lvl5pPr marL="2057400" indent="-228600">
              <a:buClr>
                <a:srgbClr val="00B0F0"/>
              </a:buClr>
              <a:buFont typeface="Arial" panose="020B0604020202020204" pitchFamily="34" charset="0"/>
              <a:buChar char="•"/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3"/>
          </p:nvPr>
        </p:nvSpPr>
        <p:spPr>
          <a:xfrm>
            <a:off x="1443034" y="6431138"/>
            <a:ext cx="2999146" cy="365125"/>
          </a:xfrm>
        </p:spPr>
        <p:txBody>
          <a:bodyPr/>
          <a:lstStyle>
            <a:lvl1pPr algn="l">
              <a:defRPr/>
            </a:lvl1pPr>
          </a:lstStyle>
          <a:p>
            <a:r>
              <a:rPr lang="en-US"/>
              <a:t>Liquefied Natural Gas - 1/23/17 - ©The NEED Project </a:t>
            </a:r>
          </a:p>
        </p:txBody>
      </p:sp>
      <p:sp>
        <p:nvSpPr>
          <p:cNvPr id="9" name="Rectangle 8"/>
          <p:cNvSpPr/>
          <p:nvPr/>
        </p:nvSpPr>
        <p:spPr>
          <a:xfrm>
            <a:off x="0" y="6557962"/>
            <a:ext cx="1428750" cy="142875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4442180" y="6557961"/>
            <a:ext cx="7930442" cy="142876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Isosceles Triangle 4"/>
          <p:cNvSpPr/>
          <p:nvPr/>
        </p:nvSpPr>
        <p:spPr>
          <a:xfrm rot="19717887">
            <a:off x="-69073" y="563933"/>
            <a:ext cx="460290" cy="498763"/>
          </a:xfrm>
          <a:custGeom>
            <a:avLst/>
            <a:gdLst>
              <a:gd name="connsiteX0" fmla="*/ 0 w 602243"/>
              <a:gd name="connsiteY0" fmla="*/ 498763 h 498763"/>
              <a:gd name="connsiteX1" fmla="*/ 301122 w 602243"/>
              <a:gd name="connsiteY1" fmla="*/ 0 h 498763"/>
              <a:gd name="connsiteX2" fmla="*/ 602243 w 602243"/>
              <a:gd name="connsiteY2" fmla="*/ 498763 h 498763"/>
              <a:gd name="connsiteX3" fmla="*/ 0 w 602243"/>
              <a:gd name="connsiteY3" fmla="*/ 498763 h 498763"/>
              <a:gd name="connsiteX0" fmla="*/ 0 w 493184"/>
              <a:gd name="connsiteY0" fmla="*/ 498763 h 498763"/>
              <a:gd name="connsiteX1" fmla="*/ 301122 w 493184"/>
              <a:gd name="connsiteY1" fmla="*/ 0 h 498763"/>
              <a:gd name="connsiteX2" fmla="*/ 493184 w 493184"/>
              <a:gd name="connsiteY2" fmla="*/ 464727 h 498763"/>
              <a:gd name="connsiteX3" fmla="*/ 0 w 493184"/>
              <a:gd name="connsiteY3" fmla="*/ 498763 h 498763"/>
              <a:gd name="connsiteX0" fmla="*/ 0 w 460290"/>
              <a:gd name="connsiteY0" fmla="*/ 498763 h 498763"/>
              <a:gd name="connsiteX1" fmla="*/ 301122 w 460290"/>
              <a:gd name="connsiteY1" fmla="*/ 0 h 498763"/>
              <a:gd name="connsiteX2" fmla="*/ 460290 w 460290"/>
              <a:gd name="connsiteY2" fmla="*/ 412221 h 498763"/>
              <a:gd name="connsiteX3" fmla="*/ 0 w 460290"/>
              <a:gd name="connsiteY3" fmla="*/ 498763 h 4987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60290" h="498763">
                <a:moveTo>
                  <a:pt x="0" y="498763"/>
                </a:moveTo>
                <a:lnTo>
                  <a:pt x="301122" y="0"/>
                </a:lnTo>
                <a:lnTo>
                  <a:pt x="460290" y="412221"/>
                </a:lnTo>
                <a:lnTo>
                  <a:pt x="0" y="498763"/>
                </a:lnTo>
                <a:close/>
              </a:path>
            </a:pathLst>
          </a:custGeom>
          <a:solidFill>
            <a:srgbClr val="EEEEE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559051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hree Text box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 flipV="1">
            <a:off x="0" y="0"/>
            <a:ext cx="221673" cy="6858000"/>
          </a:xfrm>
          <a:prstGeom prst="rect">
            <a:avLst/>
          </a:prstGeom>
          <a:solidFill>
            <a:srgbClr val="EEEEE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41000" cy="876653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838200" y="4267200"/>
            <a:ext cx="10541000" cy="1966207"/>
          </a:xfrm>
        </p:spPr>
        <p:txBody>
          <a:bodyPr/>
          <a:lstStyle>
            <a:lvl1pPr marL="0" indent="0">
              <a:buClr>
                <a:srgbClr val="00B0F0"/>
              </a:buClr>
              <a:buFont typeface="Arial" panose="020B0604020202020204" pitchFamily="34" charset="0"/>
              <a:buNone/>
              <a:defRPr b="1">
                <a:solidFill>
                  <a:srgbClr val="00B0F0"/>
                </a:solidFill>
              </a:defRPr>
            </a:lvl1pPr>
            <a:lvl2pPr marL="685800" indent="-228600">
              <a:buClr>
                <a:srgbClr val="00B0F0"/>
              </a:buClr>
              <a:buFont typeface="Arial" panose="020B0604020202020204" pitchFamily="34" charset="0"/>
              <a:buChar char="•"/>
              <a:defRPr/>
            </a:lvl2pPr>
            <a:lvl3pPr marL="1143000" indent="-228600">
              <a:buClr>
                <a:srgbClr val="00B0F0"/>
              </a:buClr>
              <a:buFont typeface="Arial" panose="020B0604020202020204" pitchFamily="34" charset="0"/>
              <a:buChar char="•"/>
              <a:defRPr/>
            </a:lvl3pPr>
            <a:lvl4pPr marL="1600200" indent="-228600">
              <a:buClr>
                <a:srgbClr val="00B0F0"/>
              </a:buClr>
              <a:buFont typeface="Arial" panose="020B0604020202020204" pitchFamily="34" charset="0"/>
              <a:buChar char="•"/>
              <a:defRPr/>
            </a:lvl4pPr>
            <a:lvl5pPr marL="2057400" indent="-228600">
              <a:buClr>
                <a:srgbClr val="00B0F0"/>
              </a:buClr>
              <a:buFont typeface="Arial" panose="020B0604020202020204" pitchFamily="34" charset="0"/>
              <a:buChar char="•"/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3"/>
          </p:nvPr>
        </p:nvSpPr>
        <p:spPr>
          <a:xfrm>
            <a:off x="1443034" y="6431138"/>
            <a:ext cx="2999146" cy="365125"/>
          </a:xfrm>
        </p:spPr>
        <p:txBody>
          <a:bodyPr/>
          <a:lstStyle>
            <a:lvl1pPr algn="l">
              <a:defRPr/>
            </a:lvl1pPr>
          </a:lstStyle>
          <a:p>
            <a:r>
              <a:rPr lang="en-US"/>
              <a:t>Liquefied Natural Gas - 1/23/17 - ©The NEED Project </a:t>
            </a:r>
          </a:p>
        </p:txBody>
      </p:sp>
      <p:sp>
        <p:nvSpPr>
          <p:cNvPr id="9" name="Rectangle 8"/>
          <p:cNvSpPr/>
          <p:nvPr/>
        </p:nvSpPr>
        <p:spPr>
          <a:xfrm>
            <a:off x="0" y="6557962"/>
            <a:ext cx="1428750" cy="142875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4442180" y="6557961"/>
            <a:ext cx="7930442" cy="142876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Content Placeholder 2"/>
          <p:cNvSpPr>
            <a:spLocks noGrp="1"/>
          </p:cNvSpPr>
          <p:nvPr>
            <p:ph idx="14"/>
          </p:nvPr>
        </p:nvSpPr>
        <p:spPr>
          <a:xfrm>
            <a:off x="838200" y="1368601"/>
            <a:ext cx="5190067" cy="2746728"/>
          </a:xfrm>
        </p:spPr>
        <p:txBody>
          <a:bodyPr/>
          <a:lstStyle>
            <a:lvl1pPr marL="0" indent="0">
              <a:buClr>
                <a:srgbClr val="00B0F0"/>
              </a:buClr>
              <a:buFont typeface="Arial" panose="020B0604020202020204" pitchFamily="34" charset="0"/>
              <a:buNone/>
              <a:defRPr b="1">
                <a:solidFill>
                  <a:srgbClr val="00B0F0"/>
                </a:solidFill>
              </a:defRPr>
            </a:lvl1pPr>
            <a:lvl2pPr marL="685800" indent="-228600">
              <a:buClr>
                <a:srgbClr val="00B0F0"/>
              </a:buClr>
              <a:buFont typeface="Arial" panose="020B0604020202020204" pitchFamily="34" charset="0"/>
              <a:buChar char="•"/>
              <a:defRPr/>
            </a:lvl2pPr>
            <a:lvl3pPr marL="1143000" indent="-228600">
              <a:buClr>
                <a:srgbClr val="00B0F0"/>
              </a:buClr>
              <a:buFont typeface="Arial" panose="020B0604020202020204" pitchFamily="34" charset="0"/>
              <a:buChar char="•"/>
              <a:defRPr/>
            </a:lvl3pPr>
            <a:lvl4pPr marL="1600200" indent="-228600">
              <a:buClr>
                <a:srgbClr val="00B0F0"/>
              </a:buClr>
              <a:buFont typeface="Arial" panose="020B0604020202020204" pitchFamily="34" charset="0"/>
              <a:buChar char="•"/>
              <a:defRPr/>
            </a:lvl4pPr>
            <a:lvl5pPr marL="2057400" indent="-228600">
              <a:buClr>
                <a:srgbClr val="00B0F0"/>
              </a:buClr>
              <a:buFont typeface="Arial" panose="020B0604020202020204" pitchFamily="34" charset="0"/>
              <a:buChar char="•"/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idx="15"/>
          </p:nvPr>
        </p:nvSpPr>
        <p:spPr>
          <a:xfrm>
            <a:off x="6208889" y="1368601"/>
            <a:ext cx="5170311" cy="2746728"/>
          </a:xfrm>
        </p:spPr>
        <p:txBody>
          <a:bodyPr/>
          <a:lstStyle>
            <a:lvl1pPr marL="0" indent="0">
              <a:buClr>
                <a:srgbClr val="00B0F0"/>
              </a:buClr>
              <a:buFontTx/>
              <a:buNone/>
              <a:defRPr b="1">
                <a:solidFill>
                  <a:srgbClr val="00B0F0"/>
                </a:solidFill>
              </a:defRPr>
            </a:lvl1pPr>
            <a:lvl2pPr marL="685800" indent="-228600">
              <a:buClr>
                <a:srgbClr val="00B0F0"/>
              </a:buClr>
              <a:buFont typeface="Arial" panose="020B0604020202020204" pitchFamily="34" charset="0"/>
              <a:buChar char="•"/>
              <a:defRPr/>
            </a:lvl2pPr>
            <a:lvl3pPr marL="1143000" indent="-228600">
              <a:buClr>
                <a:srgbClr val="00B0F0"/>
              </a:buClr>
              <a:buFont typeface="Arial" panose="020B0604020202020204" pitchFamily="34" charset="0"/>
              <a:buChar char="•"/>
              <a:defRPr/>
            </a:lvl3pPr>
            <a:lvl4pPr marL="1600200" indent="-228600">
              <a:buClr>
                <a:srgbClr val="00B0F0"/>
              </a:buClr>
              <a:buFont typeface="Arial" panose="020B0604020202020204" pitchFamily="34" charset="0"/>
              <a:buChar char="•"/>
              <a:defRPr/>
            </a:lvl4pPr>
            <a:lvl5pPr marL="2057400" indent="-228600">
              <a:buClr>
                <a:srgbClr val="00B0F0"/>
              </a:buClr>
              <a:buFont typeface="Arial" panose="020B0604020202020204" pitchFamily="34" charset="0"/>
              <a:buChar char="•"/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7" name="Isosceles Triangle 4"/>
          <p:cNvSpPr/>
          <p:nvPr/>
        </p:nvSpPr>
        <p:spPr>
          <a:xfrm rot="19717887">
            <a:off x="-69073" y="577787"/>
            <a:ext cx="460290" cy="498763"/>
          </a:xfrm>
          <a:custGeom>
            <a:avLst/>
            <a:gdLst>
              <a:gd name="connsiteX0" fmla="*/ 0 w 602243"/>
              <a:gd name="connsiteY0" fmla="*/ 498763 h 498763"/>
              <a:gd name="connsiteX1" fmla="*/ 301122 w 602243"/>
              <a:gd name="connsiteY1" fmla="*/ 0 h 498763"/>
              <a:gd name="connsiteX2" fmla="*/ 602243 w 602243"/>
              <a:gd name="connsiteY2" fmla="*/ 498763 h 498763"/>
              <a:gd name="connsiteX3" fmla="*/ 0 w 602243"/>
              <a:gd name="connsiteY3" fmla="*/ 498763 h 498763"/>
              <a:gd name="connsiteX0" fmla="*/ 0 w 493184"/>
              <a:gd name="connsiteY0" fmla="*/ 498763 h 498763"/>
              <a:gd name="connsiteX1" fmla="*/ 301122 w 493184"/>
              <a:gd name="connsiteY1" fmla="*/ 0 h 498763"/>
              <a:gd name="connsiteX2" fmla="*/ 493184 w 493184"/>
              <a:gd name="connsiteY2" fmla="*/ 464727 h 498763"/>
              <a:gd name="connsiteX3" fmla="*/ 0 w 493184"/>
              <a:gd name="connsiteY3" fmla="*/ 498763 h 498763"/>
              <a:gd name="connsiteX0" fmla="*/ 0 w 460290"/>
              <a:gd name="connsiteY0" fmla="*/ 498763 h 498763"/>
              <a:gd name="connsiteX1" fmla="*/ 301122 w 460290"/>
              <a:gd name="connsiteY1" fmla="*/ 0 h 498763"/>
              <a:gd name="connsiteX2" fmla="*/ 460290 w 460290"/>
              <a:gd name="connsiteY2" fmla="*/ 412221 h 498763"/>
              <a:gd name="connsiteX3" fmla="*/ 0 w 460290"/>
              <a:gd name="connsiteY3" fmla="*/ 498763 h 4987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60290" h="498763">
                <a:moveTo>
                  <a:pt x="0" y="498763"/>
                </a:moveTo>
                <a:lnTo>
                  <a:pt x="301122" y="0"/>
                </a:lnTo>
                <a:lnTo>
                  <a:pt x="460290" y="412221"/>
                </a:lnTo>
                <a:lnTo>
                  <a:pt x="0" y="498763"/>
                </a:lnTo>
                <a:close/>
              </a:path>
            </a:pathLst>
          </a:custGeom>
          <a:solidFill>
            <a:srgbClr val="EEEEE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165770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Graphic 10"/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77520" y="1521354"/>
            <a:ext cx="3917782" cy="413543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063066" y="873127"/>
            <a:ext cx="6290733" cy="876653"/>
          </a:xfrm>
        </p:spPr>
        <p:txBody>
          <a:bodyPr>
            <a:normAutofit/>
          </a:bodyPr>
          <a:lstStyle>
            <a:lvl1pPr algn="l">
              <a:defRPr sz="5400">
                <a:solidFill>
                  <a:srgbClr val="00B0F0"/>
                </a:solidFill>
              </a:defRPr>
            </a:lvl1pPr>
          </a:lstStyle>
          <a:p>
            <a:r>
              <a:rPr lang="en-US" dirty="0"/>
              <a:t>Title</a:t>
            </a:r>
          </a:p>
        </p:txBody>
      </p:sp>
      <p:pic>
        <p:nvPicPr>
          <p:cNvPr id="7" name="Picture 2" descr="G:\NEED\NEED Materials\2015 Conversion\Catalog2015_16\pinterest-icon-vector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63067" y="4936065"/>
            <a:ext cx="720725" cy="720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3" descr="G:\NEED\NEED Materials\2014 Final Curriculum\Energy Rock Performances\Links\instagram-icon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63067" y="4021665"/>
            <a:ext cx="685800" cy="685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4" descr="G:\NEED\NEED Materials\2014 Final Curriculum\Energy Rock Performances\Links\twitter_icon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63067" y="3031065"/>
            <a:ext cx="685800" cy="685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5" descr="G:\NEED\NEED Materials\2014 Final Curriculum\Energy Rock Performances\Links\facebook-icon.gif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86867" y="1809719"/>
            <a:ext cx="884886" cy="11451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ext Placeholder 12"/>
          <p:cNvSpPr>
            <a:spLocks noGrp="1"/>
          </p:cNvSpPr>
          <p:nvPr>
            <p:ph type="body" sz="quarter" idx="10"/>
          </p:nvPr>
        </p:nvSpPr>
        <p:spPr>
          <a:xfrm>
            <a:off x="6028267" y="2043640"/>
            <a:ext cx="5689071" cy="812447"/>
          </a:xfrm>
        </p:spPr>
        <p:txBody>
          <a:bodyPr>
            <a:normAutofit/>
          </a:bodyPr>
          <a:lstStyle>
            <a:lvl1pPr>
              <a:defRPr sz="2000"/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4" name="Text Placeholder 12"/>
          <p:cNvSpPr>
            <a:spLocks noGrp="1"/>
          </p:cNvSpPr>
          <p:nvPr>
            <p:ph type="body" sz="quarter" idx="11"/>
          </p:nvPr>
        </p:nvSpPr>
        <p:spPr>
          <a:xfrm>
            <a:off x="6028266" y="3058052"/>
            <a:ext cx="5689071" cy="836613"/>
          </a:xfrm>
        </p:spPr>
        <p:txBody>
          <a:bodyPr>
            <a:normAutofit/>
          </a:bodyPr>
          <a:lstStyle>
            <a:lvl1pPr>
              <a:defRPr sz="2000"/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5" name="Text Placeholder 12"/>
          <p:cNvSpPr>
            <a:spLocks noGrp="1"/>
          </p:cNvSpPr>
          <p:nvPr>
            <p:ph type="body" sz="quarter" idx="12"/>
          </p:nvPr>
        </p:nvSpPr>
        <p:spPr>
          <a:xfrm>
            <a:off x="6028265" y="4048653"/>
            <a:ext cx="5689071" cy="771702"/>
          </a:xfrm>
        </p:spPr>
        <p:txBody>
          <a:bodyPr>
            <a:normAutofit/>
          </a:bodyPr>
          <a:lstStyle>
            <a:lvl1pPr>
              <a:defRPr sz="2000"/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6" name="Text Placeholder 12"/>
          <p:cNvSpPr>
            <a:spLocks noGrp="1"/>
          </p:cNvSpPr>
          <p:nvPr>
            <p:ph type="body" sz="quarter" idx="13"/>
          </p:nvPr>
        </p:nvSpPr>
        <p:spPr>
          <a:xfrm>
            <a:off x="6028265" y="4980514"/>
            <a:ext cx="5689071" cy="788107"/>
          </a:xfrm>
        </p:spPr>
        <p:txBody>
          <a:bodyPr>
            <a:normAutofit/>
          </a:bodyPr>
          <a:lstStyle>
            <a:lvl1pPr>
              <a:defRPr sz="2000"/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7" name="Footer Placeholder 4"/>
          <p:cNvSpPr>
            <a:spLocks noGrp="1"/>
          </p:cNvSpPr>
          <p:nvPr>
            <p:ph type="ftr" sz="quarter" idx="14"/>
          </p:nvPr>
        </p:nvSpPr>
        <p:spPr>
          <a:xfrm>
            <a:off x="1443034" y="6431138"/>
            <a:ext cx="2999146" cy="365125"/>
          </a:xfrm>
        </p:spPr>
        <p:txBody>
          <a:bodyPr/>
          <a:lstStyle>
            <a:lvl1pPr algn="l">
              <a:defRPr/>
            </a:lvl1pPr>
          </a:lstStyle>
          <a:p>
            <a:r>
              <a:rPr lang="en-US"/>
              <a:t>Liquefied Natural Gas - 1/23/17 - ©The NEED Project </a:t>
            </a:r>
          </a:p>
        </p:txBody>
      </p:sp>
      <p:sp>
        <p:nvSpPr>
          <p:cNvPr id="18" name="Rectangle 17"/>
          <p:cNvSpPr/>
          <p:nvPr/>
        </p:nvSpPr>
        <p:spPr>
          <a:xfrm>
            <a:off x="0" y="6557962"/>
            <a:ext cx="1428750" cy="142875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/>
          <p:cNvSpPr/>
          <p:nvPr/>
        </p:nvSpPr>
        <p:spPr>
          <a:xfrm>
            <a:off x="4442180" y="6557961"/>
            <a:ext cx="7930442" cy="142876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626943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391" t="9576" r="16277" b="22914"/>
          <a:stretch/>
        </p:blipFill>
        <p:spPr>
          <a:xfrm>
            <a:off x="9807581" y="4896739"/>
            <a:ext cx="2831759" cy="2161822"/>
          </a:xfrm>
          <a:prstGeom prst="rect">
            <a:avLst/>
          </a:prstGeom>
        </p:spPr>
      </p:pic>
      <p:sp>
        <p:nvSpPr>
          <p:cNvPr id="4" name="Rectangle 3"/>
          <p:cNvSpPr/>
          <p:nvPr userDrawn="1"/>
        </p:nvSpPr>
        <p:spPr>
          <a:xfrm rot="18724487">
            <a:off x="8453064" y="5265366"/>
            <a:ext cx="4599706" cy="106601"/>
          </a:xfrm>
          <a:custGeom>
            <a:avLst/>
            <a:gdLst>
              <a:gd name="connsiteX0" fmla="*/ 0 w 4540003"/>
              <a:gd name="connsiteY0" fmla="*/ 0 h 106601"/>
              <a:gd name="connsiteX1" fmla="*/ 4540003 w 4540003"/>
              <a:gd name="connsiteY1" fmla="*/ 0 h 106601"/>
              <a:gd name="connsiteX2" fmla="*/ 4540003 w 4540003"/>
              <a:gd name="connsiteY2" fmla="*/ 106601 h 106601"/>
              <a:gd name="connsiteX3" fmla="*/ 0 w 4540003"/>
              <a:gd name="connsiteY3" fmla="*/ 106601 h 106601"/>
              <a:gd name="connsiteX4" fmla="*/ 0 w 4540003"/>
              <a:gd name="connsiteY4" fmla="*/ 0 h 106601"/>
              <a:gd name="connsiteX0" fmla="*/ 0 w 4599706"/>
              <a:gd name="connsiteY0" fmla="*/ 0 h 106601"/>
              <a:gd name="connsiteX1" fmla="*/ 4540003 w 4599706"/>
              <a:gd name="connsiteY1" fmla="*/ 0 h 106601"/>
              <a:gd name="connsiteX2" fmla="*/ 4599706 w 4599706"/>
              <a:gd name="connsiteY2" fmla="*/ 90033 h 106601"/>
              <a:gd name="connsiteX3" fmla="*/ 0 w 4599706"/>
              <a:gd name="connsiteY3" fmla="*/ 106601 h 106601"/>
              <a:gd name="connsiteX4" fmla="*/ 0 w 4599706"/>
              <a:gd name="connsiteY4" fmla="*/ 0 h 1066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599706" h="106601">
                <a:moveTo>
                  <a:pt x="0" y="0"/>
                </a:moveTo>
                <a:lnTo>
                  <a:pt x="4540003" y="0"/>
                </a:lnTo>
                <a:lnTo>
                  <a:pt x="4599706" y="90033"/>
                </a:lnTo>
                <a:lnTo>
                  <a:pt x="0" y="106601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/>
          <p:cNvSpPr/>
          <p:nvPr userDrawn="1"/>
        </p:nvSpPr>
        <p:spPr>
          <a:xfrm>
            <a:off x="0" y="5340825"/>
            <a:ext cx="10672764" cy="1517174"/>
          </a:xfrm>
          <a:custGeom>
            <a:avLst/>
            <a:gdLst>
              <a:gd name="connsiteX0" fmla="*/ 0 w 12192000"/>
              <a:gd name="connsiteY0" fmla="*/ 0 h 1517174"/>
              <a:gd name="connsiteX1" fmla="*/ 12192000 w 12192000"/>
              <a:gd name="connsiteY1" fmla="*/ 0 h 1517174"/>
              <a:gd name="connsiteX2" fmla="*/ 12192000 w 12192000"/>
              <a:gd name="connsiteY2" fmla="*/ 1517174 h 1517174"/>
              <a:gd name="connsiteX3" fmla="*/ 0 w 12192000"/>
              <a:gd name="connsiteY3" fmla="*/ 1517174 h 1517174"/>
              <a:gd name="connsiteX4" fmla="*/ 0 w 12192000"/>
              <a:gd name="connsiteY4" fmla="*/ 0 h 1517174"/>
              <a:gd name="connsiteX0" fmla="*/ 0 w 12192000"/>
              <a:gd name="connsiteY0" fmla="*/ 0 h 1517174"/>
              <a:gd name="connsiteX1" fmla="*/ 10906125 w 12192000"/>
              <a:gd name="connsiteY1" fmla="*/ 0 h 1517174"/>
              <a:gd name="connsiteX2" fmla="*/ 12192000 w 12192000"/>
              <a:gd name="connsiteY2" fmla="*/ 1517174 h 1517174"/>
              <a:gd name="connsiteX3" fmla="*/ 0 w 12192000"/>
              <a:gd name="connsiteY3" fmla="*/ 1517174 h 1517174"/>
              <a:gd name="connsiteX4" fmla="*/ 0 w 12192000"/>
              <a:gd name="connsiteY4" fmla="*/ 0 h 1517174"/>
              <a:gd name="connsiteX0" fmla="*/ 0 w 10906125"/>
              <a:gd name="connsiteY0" fmla="*/ 0 h 1517174"/>
              <a:gd name="connsiteX1" fmla="*/ 10906125 w 10906125"/>
              <a:gd name="connsiteY1" fmla="*/ 0 h 1517174"/>
              <a:gd name="connsiteX2" fmla="*/ 9563100 w 10906125"/>
              <a:gd name="connsiteY2" fmla="*/ 1517174 h 1517174"/>
              <a:gd name="connsiteX3" fmla="*/ 0 w 10906125"/>
              <a:gd name="connsiteY3" fmla="*/ 1517174 h 1517174"/>
              <a:gd name="connsiteX4" fmla="*/ 0 w 10906125"/>
              <a:gd name="connsiteY4" fmla="*/ 0 h 15171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906125" h="1517174">
                <a:moveTo>
                  <a:pt x="0" y="0"/>
                </a:moveTo>
                <a:lnTo>
                  <a:pt x="10906125" y="0"/>
                </a:lnTo>
                <a:lnTo>
                  <a:pt x="9563100" y="1517174"/>
                </a:lnTo>
                <a:lnTo>
                  <a:pt x="0" y="1517174"/>
                </a:lnTo>
                <a:lnTo>
                  <a:pt x="0" y="0"/>
                </a:lnTo>
                <a:close/>
              </a:path>
            </a:pathLst>
          </a:cu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B0F0"/>
              </a:solidFill>
            </a:endParaRPr>
          </a:p>
        </p:txBody>
      </p:sp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xfrm>
            <a:off x="389458" y="5635277"/>
            <a:ext cx="9389547" cy="541867"/>
          </a:xfrm>
        </p:spPr>
        <p:txBody>
          <a:bodyPr>
            <a:noAutofit/>
          </a:bodyPr>
          <a:lstStyle>
            <a:lvl1pPr>
              <a:defRPr sz="48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7" name="Text Placeholder 2"/>
          <p:cNvSpPr>
            <a:spLocks noGrp="1"/>
          </p:cNvSpPr>
          <p:nvPr>
            <p:ph type="body" idx="1"/>
          </p:nvPr>
        </p:nvSpPr>
        <p:spPr>
          <a:xfrm>
            <a:off x="389459" y="6194076"/>
            <a:ext cx="8968854" cy="462846"/>
          </a:xfrm>
        </p:spPr>
        <p:txBody>
          <a:bodyPr anchor="b"/>
          <a:lstStyle>
            <a:lvl1pPr marL="0" indent="0">
              <a:buNone/>
              <a:defRPr sz="2400" b="1" i="1">
                <a:solidFill>
                  <a:srgbClr val="00B0F0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1" name="Picture Placeholder 10"/>
          <p:cNvSpPr>
            <a:spLocks noGrp="1"/>
          </p:cNvSpPr>
          <p:nvPr>
            <p:ph type="pic" sz="quarter" idx="13"/>
          </p:nvPr>
        </p:nvSpPr>
        <p:spPr>
          <a:xfrm>
            <a:off x="-22574" y="-32945"/>
            <a:ext cx="12243879" cy="5374001"/>
          </a:xfrm>
          <a:custGeom>
            <a:avLst/>
            <a:gdLst>
              <a:gd name="connsiteX0" fmla="*/ 0 w 8658584"/>
              <a:gd name="connsiteY0" fmla="*/ 0 h 6694311"/>
              <a:gd name="connsiteX1" fmla="*/ 7542843 w 8658584"/>
              <a:gd name="connsiteY1" fmla="*/ 0 h 6694311"/>
              <a:gd name="connsiteX2" fmla="*/ 8658584 w 8658584"/>
              <a:gd name="connsiteY2" fmla="*/ 1115741 h 6694311"/>
              <a:gd name="connsiteX3" fmla="*/ 8658584 w 8658584"/>
              <a:gd name="connsiteY3" fmla="*/ 6694311 h 6694311"/>
              <a:gd name="connsiteX4" fmla="*/ 0 w 8658584"/>
              <a:gd name="connsiteY4" fmla="*/ 6694311 h 6694311"/>
              <a:gd name="connsiteX5" fmla="*/ 0 w 8658584"/>
              <a:gd name="connsiteY5" fmla="*/ 0 h 6694311"/>
              <a:gd name="connsiteX0" fmla="*/ 0 w 8658584"/>
              <a:gd name="connsiteY0" fmla="*/ 0 h 6694311"/>
              <a:gd name="connsiteX1" fmla="*/ 6143021 w 8658584"/>
              <a:gd name="connsiteY1" fmla="*/ 0 h 6694311"/>
              <a:gd name="connsiteX2" fmla="*/ 8658584 w 8658584"/>
              <a:gd name="connsiteY2" fmla="*/ 1115741 h 6694311"/>
              <a:gd name="connsiteX3" fmla="*/ 8658584 w 8658584"/>
              <a:gd name="connsiteY3" fmla="*/ 6694311 h 6694311"/>
              <a:gd name="connsiteX4" fmla="*/ 0 w 8658584"/>
              <a:gd name="connsiteY4" fmla="*/ 6694311 h 6694311"/>
              <a:gd name="connsiteX5" fmla="*/ 0 w 8658584"/>
              <a:gd name="connsiteY5" fmla="*/ 0 h 6694311"/>
              <a:gd name="connsiteX0" fmla="*/ 0 w 8658584"/>
              <a:gd name="connsiteY0" fmla="*/ 0 h 6694311"/>
              <a:gd name="connsiteX1" fmla="*/ 6143021 w 8658584"/>
              <a:gd name="connsiteY1" fmla="*/ 0 h 6694311"/>
              <a:gd name="connsiteX2" fmla="*/ 8658584 w 8658584"/>
              <a:gd name="connsiteY2" fmla="*/ 2560719 h 6694311"/>
              <a:gd name="connsiteX3" fmla="*/ 8658584 w 8658584"/>
              <a:gd name="connsiteY3" fmla="*/ 6694311 h 6694311"/>
              <a:gd name="connsiteX4" fmla="*/ 0 w 8658584"/>
              <a:gd name="connsiteY4" fmla="*/ 6694311 h 6694311"/>
              <a:gd name="connsiteX5" fmla="*/ 0 w 8658584"/>
              <a:gd name="connsiteY5" fmla="*/ 0 h 6694311"/>
              <a:gd name="connsiteX0" fmla="*/ 0 w 8658584"/>
              <a:gd name="connsiteY0" fmla="*/ 0 h 6694311"/>
              <a:gd name="connsiteX1" fmla="*/ 5691465 w 8658584"/>
              <a:gd name="connsiteY1" fmla="*/ 0 h 6694311"/>
              <a:gd name="connsiteX2" fmla="*/ 8658584 w 8658584"/>
              <a:gd name="connsiteY2" fmla="*/ 2560719 h 6694311"/>
              <a:gd name="connsiteX3" fmla="*/ 8658584 w 8658584"/>
              <a:gd name="connsiteY3" fmla="*/ 6694311 h 6694311"/>
              <a:gd name="connsiteX4" fmla="*/ 0 w 8658584"/>
              <a:gd name="connsiteY4" fmla="*/ 6694311 h 6694311"/>
              <a:gd name="connsiteX5" fmla="*/ 0 w 8658584"/>
              <a:gd name="connsiteY5" fmla="*/ 0 h 6694311"/>
              <a:gd name="connsiteX0" fmla="*/ 0 w 8658584"/>
              <a:gd name="connsiteY0" fmla="*/ 0 h 6694311"/>
              <a:gd name="connsiteX1" fmla="*/ 5691465 w 8658584"/>
              <a:gd name="connsiteY1" fmla="*/ 0 h 6694311"/>
              <a:gd name="connsiteX2" fmla="*/ 8658584 w 8658584"/>
              <a:gd name="connsiteY2" fmla="*/ 3080008 h 6694311"/>
              <a:gd name="connsiteX3" fmla="*/ 8658584 w 8658584"/>
              <a:gd name="connsiteY3" fmla="*/ 6694311 h 6694311"/>
              <a:gd name="connsiteX4" fmla="*/ 0 w 8658584"/>
              <a:gd name="connsiteY4" fmla="*/ 6694311 h 6694311"/>
              <a:gd name="connsiteX5" fmla="*/ 0 w 8658584"/>
              <a:gd name="connsiteY5" fmla="*/ 0 h 6694311"/>
              <a:gd name="connsiteX0" fmla="*/ 0 w 8658584"/>
              <a:gd name="connsiteY0" fmla="*/ 0 h 6694311"/>
              <a:gd name="connsiteX1" fmla="*/ 5691465 w 8658584"/>
              <a:gd name="connsiteY1" fmla="*/ 0 h 6694311"/>
              <a:gd name="connsiteX2" fmla="*/ 8636006 w 8658584"/>
              <a:gd name="connsiteY2" fmla="*/ 2763920 h 6694311"/>
              <a:gd name="connsiteX3" fmla="*/ 8658584 w 8658584"/>
              <a:gd name="connsiteY3" fmla="*/ 6694311 h 6694311"/>
              <a:gd name="connsiteX4" fmla="*/ 0 w 8658584"/>
              <a:gd name="connsiteY4" fmla="*/ 6694311 h 6694311"/>
              <a:gd name="connsiteX5" fmla="*/ 0 w 8658584"/>
              <a:gd name="connsiteY5" fmla="*/ 0 h 6694311"/>
              <a:gd name="connsiteX0" fmla="*/ 0 w 8658584"/>
              <a:gd name="connsiteY0" fmla="*/ 22578 h 6716889"/>
              <a:gd name="connsiteX1" fmla="*/ 5510843 w 8658584"/>
              <a:gd name="connsiteY1" fmla="*/ 0 h 6716889"/>
              <a:gd name="connsiteX2" fmla="*/ 8636006 w 8658584"/>
              <a:gd name="connsiteY2" fmla="*/ 2786498 h 6716889"/>
              <a:gd name="connsiteX3" fmla="*/ 8658584 w 8658584"/>
              <a:gd name="connsiteY3" fmla="*/ 6716889 h 6716889"/>
              <a:gd name="connsiteX4" fmla="*/ 0 w 8658584"/>
              <a:gd name="connsiteY4" fmla="*/ 6716889 h 6716889"/>
              <a:gd name="connsiteX5" fmla="*/ 0 w 8658584"/>
              <a:gd name="connsiteY5" fmla="*/ 22578 h 6716889"/>
              <a:gd name="connsiteX0" fmla="*/ 0 w 8658584"/>
              <a:gd name="connsiteY0" fmla="*/ 22578 h 6716889"/>
              <a:gd name="connsiteX1" fmla="*/ 5510843 w 8658584"/>
              <a:gd name="connsiteY1" fmla="*/ 0 h 6716889"/>
              <a:gd name="connsiteX2" fmla="*/ 8636006 w 8658584"/>
              <a:gd name="connsiteY2" fmla="*/ 2876809 h 6716889"/>
              <a:gd name="connsiteX3" fmla="*/ 8658584 w 8658584"/>
              <a:gd name="connsiteY3" fmla="*/ 6716889 h 6716889"/>
              <a:gd name="connsiteX4" fmla="*/ 0 w 8658584"/>
              <a:gd name="connsiteY4" fmla="*/ 6716889 h 6716889"/>
              <a:gd name="connsiteX5" fmla="*/ 0 w 8658584"/>
              <a:gd name="connsiteY5" fmla="*/ 22578 h 6716889"/>
              <a:gd name="connsiteX0" fmla="*/ 0 w 8658584"/>
              <a:gd name="connsiteY0" fmla="*/ 1 h 6694312"/>
              <a:gd name="connsiteX1" fmla="*/ 6280495 w 8658584"/>
              <a:gd name="connsiteY1" fmla="*/ 6819 h 6694312"/>
              <a:gd name="connsiteX2" fmla="*/ 8636006 w 8658584"/>
              <a:gd name="connsiteY2" fmla="*/ 2854232 h 6694312"/>
              <a:gd name="connsiteX3" fmla="*/ 8658584 w 8658584"/>
              <a:gd name="connsiteY3" fmla="*/ 6694312 h 6694312"/>
              <a:gd name="connsiteX4" fmla="*/ 0 w 8658584"/>
              <a:gd name="connsiteY4" fmla="*/ 6694312 h 6694312"/>
              <a:gd name="connsiteX5" fmla="*/ 0 w 8658584"/>
              <a:gd name="connsiteY5" fmla="*/ 1 h 6694312"/>
              <a:gd name="connsiteX0" fmla="*/ 0 w 8684109"/>
              <a:gd name="connsiteY0" fmla="*/ 0 h 6694311"/>
              <a:gd name="connsiteX1" fmla="*/ 6280495 w 8684109"/>
              <a:gd name="connsiteY1" fmla="*/ 6818 h 6694311"/>
              <a:gd name="connsiteX2" fmla="*/ 8684109 w 8684109"/>
              <a:gd name="connsiteY2" fmla="*/ 3265770 h 6694311"/>
              <a:gd name="connsiteX3" fmla="*/ 8658584 w 8684109"/>
              <a:gd name="connsiteY3" fmla="*/ 6694311 h 6694311"/>
              <a:gd name="connsiteX4" fmla="*/ 0 w 8684109"/>
              <a:gd name="connsiteY4" fmla="*/ 6694311 h 6694311"/>
              <a:gd name="connsiteX5" fmla="*/ 0 w 8684109"/>
              <a:gd name="connsiteY5" fmla="*/ 0 h 6694311"/>
              <a:gd name="connsiteX0" fmla="*/ 0 w 8684109"/>
              <a:gd name="connsiteY0" fmla="*/ 0 h 6694311"/>
              <a:gd name="connsiteX1" fmla="*/ 6280495 w 8684109"/>
              <a:gd name="connsiteY1" fmla="*/ 6818 h 6694311"/>
              <a:gd name="connsiteX2" fmla="*/ 8684109 w 8684109"/>
              <a:gd name="connsiteY2" fmla="*/ 3265771 h 6694311"/>
              <a:gd name="connsiteX3" fmla="*/ 8658584 w 8684109"/>
              <a:gd name="connsiteY3" fmla="*/ 6694311 h 6694311"/>
              <a:gd name="connsiteX4" fmla="*/ 0 w 8684109"/>
              <a:gd name="connsiteY4" fmla="*/ 6694311 h 6694311"/>
              <a:gd name="connsiteX5" fmla="*/ 0 w 8684109"/>
              <a:gd name="connsiteY5" fmla="*/ 0 h 6694311"/>
              <a:gd name="connsiteX0" fmla="*/ 0 w 8684109"/>
              <a:gd name="connsiteY0" fmla="*/ 0 h 6694311"/>
              <a:gd name="connsiteX1" fmla="*/ 6280495 w 8684109"/>
              <a:gd name="connsiteY1" fmla="*/ 6818 h 6694311"/>
              <a:gd name="connsiteX2" fmla="*/ 8684109 w 8684109"/>
              <a:gd name="connsiteY2" fmla="*/ 3265771 h 6694311"/>
              <a:gd name="connsiteX3" fmla="*/ 8658584 w 8684109"/>
              <a:gd name="connsiteY3" fmla="*/ 6694311 h 6694311"/>
              <a:gd name="connsiteX4" fmla="*/ 0 w 8684109"/>
              <a:gd name="connsiteY4" fmla="*/ 6694311 h 6694311"/>
              <a:gd name="connsiteX5" fmla="*/ 0 w 8684109"/>
              <a:gd name="connsiteY5" fmla="*/ 0 h 6694311"/>
              <a:gd name="connsiteX0" fmla="*/ 0 w 8684109"/>
              <a:gd name="connsiteY0" fmla="*/ 0 h 6694311"/>
              <a:gd name="connsiteX1" fmla="*/ 6280495 w 8684109"/>
              <a:gd name="connsiteY1" fmla="*/ 6818 h 6694311"/>
              <a:gd name="connsiteX2" fmla="*/ 8684109 w 8684109"/>
              <a:gd name="connsiteY2" fmla="*/ 3265771 h 6694311"/>
              <a:gd name="connsiteX3" fmla="*/ 8674619 w 8684109"/>
              <a:gd name="connsiteY3" fmla="*/ 6694311 h 6694311"/>
              <a:gd name="connsiteX4" fmla="*/ 0 w 8684109"/>
              <a:gd name="connsiteY4" fmla="*/ 6694311 h 6694311"/>
              <a:gd name="connsiteX5" fmla="*/ 0 w 8684109"/>
              <a:gd name="connsiteY5" fmla="*/ 0 h 6694311"/>
              <a:gd name="connsiteX0" fmla="*/ 0 w 8684109"/>
              <a:gd name="connsiteY0" fmla="*/ 0 h 6840557"/>
              <a:gd name="connsiteX1" fmla="*/ 6280495 w 8684109"/>
              <a:gd name="connsiteY1" fmla="*/ 6818 h 6840557"/>
              <a:gd name="connsiteX2" fmla="*/ 8684109 w 8684109"/>
              <a:gd name="connsiteY2" fmla="*/ 3265771 h 6840557"/>
              <a:gd name="connsiteX3" fmla="*/ 8674619 w 8684109"/>
              <a:gd name="connsiteY3" fmla="*/ 6840557 h 6840557"/>
              <a:gd name="connsiteX4" fmla="*/ 0 w 8684109"/>
              <a:gd name="connsiteY4" fmla="*/ 6694311 h 6840557"/>
              <a:gd name="connsiteX5" fmla="*/ 0 w 8684109"/>
              <a:gd name="connsiteY5" fmla="*/ 0 h 6840557"/>
              <a:gd name="connsiteX0" fmla="*/ 0 w 8684109"/>
              <a:gd name="connsiteY0" fmla="*/ 0 h 6840558"/>
              <a:gd name="connsiteX1" fmla="*/ 6280495 w 8684109"/>
              <a:gd name="connsiteY1" fmla="*/ 6818 h 6840558"/>
              <a:gd name="connsiteX2" fmla="*/ 8684109 w 8684109"/>
              <a:gd name="connsiteY2" fmla="*/ 3265771 h 6840558"/>
              <a:gd name="connsiteX3" fmla="*/ 8674619 w 8684109"/>
              <a:gd name="connsiteY3" fmla="*/ 6840557 h 6840558"/>
              <a:gd name="connsiteX4" fmla="*/ 20294 w 8684109"/>
              <a:gd name="connsiteY4" fmla="*/ 6840558 h 6840558"/>
              <a:gd name="connsiteX5" fmla="*/ 0 w 8684109"/>
              <a:gd name="connsiteY5" fmla="*/ 0 h 6840558"/>
              <a:gd name="connsiteX0" fmla="*/ 0 w 8695428"/>
              <a:gd name="connsiteY0" fmla="*/ 29743 h 6870301"/>
              <a:gd name="connsiteX1" fmla="*/ 8695428 w 8695428"/>
              <a:gd name="connsiteY1" fmla="*/ 0 h 6870301"/>
              <a:gd name="connsiteX2" fmla="*/ 8684109 w 8695428"/>
              <a:gd name="connsiteY2" fmla="*/ 3295514 h 6870301"/>
              <a:gd name="connsiteX3" fmla="*/ 8674619 w 8695428"/>
              <a:gd name="connsiteY3" fmla="*/ 6870300 h 6870301"/>
              <a:gd name="connsiteX4" fmla="*/ 20294 w 8695428"/>
              <a:gd name="connsiteY4" fmla="*/ 6870301 h 6870301"/>
              <a:gd name="connsiteX5" fmla="*/ 0 w 8695428"/>
              <a:gd name="connsiteY5" fmla="*/ 29743 h 6870301"/>
              <a:gd name="connsiteX0" fmla="*/ 0 w 8695428"/>
              <a:gd name="connsiteY0" fmla="*/ 29743 h 6870301"/>
              <a:gd name="connsiteX1" fmla="*/ 8695428 w 8695428"/>
              <a:gd name="connsiteY1" fmla="*/ 0 h 6870301"/>
              <a:gd name="connsiteX2" fmla="*/ 8684109 w 8695428"/>
              <a:gd name="connsiteY2" fmla="*/ 3295514 h 6870301"/>
              <a:gd name="connsiteX3" fmla="*/ 7944051 w 8695428"/>
              <a:gd name="connsiteY3" fmla="*/ 6870300 h 6870301"/>
              <a:gd name="connsiteX4" fmla="*/ 20294 w 8695428"/>
              <a:gd name="connsiteY4" fmla="*/ 6870301 h 6870301"/>
              <a:gd name="connsiteX5" fmla="*/ 0 w 8695428"/>
              <a:gd name="connsiteY5" fmla="*/ 29743 h 6870301"/>
              <a:gd name="connsiteX0" fmla="*/ 0 w 8695428"/>
              <a:gd name="connsiteY0" fmla="*/ 29743 h 6870301"/>
              <a:gd name="connsiteX1" fmla="*/ 8695428 w 8695428"/>
              <a:gd name="connsiteY1" fmla="*/ 0 h 6870301"/>
              <a:gd name="connsiteX2" fmla="*/ 8684109 w 8695428"/>
              <a:gd name="connsiteY2" fmla="*/ 3295514 h 6870301"/>
              <a:gd name="connsiteX3" fmla="*/ 7781702 w 8695428"/>
              <a:gd name="connsiteY3" fmla="*/ 6870300 h 6870301"/>
              <a:gd name="connsiteX4" fmla="*/ 20294 w 8695428"/>
              <a:gd name="connsiteY4" fmla="*/ 6870301 h 6870301"/>
              <a:gd name="connsiteX5" fmla="*/ 0 w 8695428"/>
              <a:gd name="connsiteY5" fmla="*/ 29743 h 6870301"/>
              <a:gd name="connsiteX0" fmla="*/ 0 w 8695428"/>
              <a:gd name="connsiteY0" fmla="*/ 29743 h 6870301"/>
              <a:gd name="connsiteX1" fmla="*/ 8695428 w 8695428"/>
              <a:gd name="connsiteY1" fmla="*/ 0 h 6870301"/>
              <a:gd name="connsiteX2" fmla="*/ 8684109 w 8695428"/>
              <a:gd name="connsiteY2" fmla="*/ 3295514 h 6870301"/>
              <a:gd name="connsiteX3" fmla="*/ 7781702 w 8695428"/>
              <a:gd name="connsiteY3" fmla="*/ 6870300 h 6870301"/>
              <a:gd name="connsiteX4" fmla="*/ 20294 w 8695428"/>
              <a:gd name="connsiteY4" fmla="*/ 6870301 h 6870301"/>
              <a:gd name="connsiteX5" fmla="*/ 0 w 8695428"/>
              <a:gd name="connsiteY5" fmla="*/ 29743 h 6870301"/>
              <a:gd name="connsiteX0" fmla="*/ 0 w 8695428"/>
              <a:gd name="connsiteY0" fmla="*/ 29743 h 6870301"/>
              <a:gd name="connsiteX1" fmla="*/ 8695428 w 8695428"/>
              <a:gd name="connsiteY1" fmla="*/ 0 h 6870301"/>
              <a:gd name="connsiteX2" fmla="*/ 8694255 w 8695428"/>
              <a:gd name="connsiteY2" fmla="*/ 5525771 h 6870301"/>
              <a:gd name="connsiteX3" fmla="*/ 7781702 w 8695428"/>
              <a:gd name="connsiteY3" fmla="*/ 6870300 h 6870301"/>
              <a:gd name="connsiteX4" fmla="*/ 20294 w 8695428"/>
              <a:gd name="connsiteY4" fmla="*/ 6870301 h 6870301"/>
              <a:gd name="connsiteX5" fmla="*/ 0 w 8695428"/>
              <a:gd name="connsiteY5" fmla="*/ 29743 h 6870301"/>
              <a:gd name="connsiteX0" fmla="*/ 0 w 8695428"/>
              <a:gd name="connsiteY0" fmla="*/ 29743 h 6870301"/>
              <a:gd name="connsiteX1" fmla="*/ 8695428 w 8695428"/>
              <a:gd name="connsiteY1" fmla="*/ 0 h 6870301"/>
              <a:gd name="connsiteX2" fmla="*/ 8694255 w 8695428"/>
              <a:gd name="connsiteY2" fmla="*/ 5525771 h 6870301"/>
              <a:gd name="connsiteX3" fmla="*/ 7781702 w 8695428"/>
              <a:gd name="connsiteY3" fmla="*/ 6870300 h 6870301"/>
              <a:gd name="connsiteX4" fmla="*/ 20294 w 8695428"/>
              <a:gd name="connsiteY4" fmla="*/ 6870301 h 6870301"/>
              <a:gd name="connsiteX5" fmla="*/ 0 w 8695428"/>
              <a:gd name="connsiteY5" fmla="*/ 29743 h 6870301"/>
              <a:gd name="connsiteX0" fmla="*/ 0 w 8695428"/>
              <a:gd name="connsiteY0" fmla="*/ 29743 h 6870301"/>
              <a:gd name="connsiteX1" fmla="*/ 8695428 w 8695428"/>
              <a:gd name="connsiteY1" fmla="*/ 0 h 6870301"/>
              <a:gd name="connsiteX2" fmla="*/ 8694255 w 8695428"/>
              <a:gd name="connsiteY2" fmla="*/ 5525771 h 6870301"/>
              <a:gd name="connsiteX3" fmla="*/ 7720822 w 8695428"/>
              <a:gd name="connsiteY3" fmla="*/ 6870300 h 6870301"/>
              <a:gd name="connsiteX4" fmla="*/ 20294 w 8695428"/>
              <a:gd name="connsiteY4" fmla="*/ 6870301 h 6870301"/>
              <a:gd name="connsiteX5" fmla="*/ 0 w 8695428"/>
              <a:gd name="connsiteY5" fmla="*/ 29743 h 6870301"/>
              <a:gd name="connsiteX0" fmla="*/ 0 w 8695428"/>
              <a:gd name="connsiteY0" fmla="*/ 29743 h 6870301"/>
              <a:gd name="connsiteX1" fmla="*/ 8695428 w 8695428"/>
              <a:gd name="connsiteY1" fmla="*/ 0 h 6870301"/>
              <a:gd name="connsiteX2" fmla="*/ 8694255 w 8695428"/>
              <a:gd name="connsiteY2" fmla="*/ 5525771 h 6870301"/>
              <a:gd name="connsiteX3" fmla="*/ 7720822 w 8695428"/>
              <a:gd name="connsiteY3" fmla="*/ 6870300 h 6870301"/>
              <a:gd name="connsiteX4" fmla="*/ 20294 w 8695428"/>
              <a:gd name="connsiteY4" fmla="*/ 6870301 h 6870301"/>
              <a:gd name="connsiteX5" fmla="*/ 0 w 8695428"/>
              <a:gd name="connsiteY5" fmla="*/ 29743 h 6870301"/>
              <a:gd name="connsiteX0" fmla="*/ 0 w 8695428"/>
              <a:gd name="connsiteY0" fmla="*/ 29743 h 6870301"/>
              <a:gd name="connsiteX1" fmla="*/ 8695428 w 8695428"/>
              <a:gd name="connsiteY1" fmla="*/ 0 h 6870301"/>
              <a:gd name="connsiteX2" fmla="*/ 8694255 w 8695428"/>
              <a:gd name="connsiteY2" fmla="*/ 5525771 h 6870301"/>
              <a:gd name="connsiteX3" fmla="*/ 7558473 w 8695428"/>
              <a:gd name="connsiteY3" fmla="*/ 6870300 h 6870301"/>
              <a:gd name="connsiteX4" fmla="*/ 20294 w 8695428"/>
              <a:gd name="connsiteY4" fmla="*/ 6870301 h 6870301"/>
              <a:gd name="connsiteX5" fmla="*/ 0 w 8695428"/>
              <a:gd name="connsiteY5" fmla="*/ 29743 h 6870301"/>
              <a:gd name="connsiteX0" fmla="*/ 0 w 8695428"/>
              <a:gd name="connsiteY0" fmla="*/ 29743 h 6870301"/>
              <a:gd name="connsiteX1" fmla="*/ 8695428 w 8695428"/>
              <a:gd name="connsiteY1" fmla="*/ 0 h 6870301"/>
              <a:gd name="connsiteX2" fmla="*/ 8694255 w 8695428"/>
              <a:gd name="connsiteY2" fmla="*/ 5013909 h 6870301"/>
              <a:gd name="connsiteX3" fmla="*/ 7558473 w 8695428"/>
              <a:gd name="connsiteY3" fmla="*/ 6870300 h 6870301"/>
              <a:gd name="connsiteX4" fmla="*/ 20294 w 8695428"/>
              <a:gd name="connsiteY4" fmla="*/ 6870301 h 6870301"/>
              <a:gd name="connsiteX5" fmla="*/ 0 w 8695428"/>
              <a:gd name="connsiteY5" fmla="*/ 29743 h 6870301"/>
              <a:gd name="connsiteX0" fmla="*/ 0 w 8695428"/>
              <a:gd name="connsiteY0" fmla="*/ 29743 h 6870301"/>
              <a:gd name="connsiteX1" fmla="*/ 8695428 w 8695428"/>
              <a:gd name="connsiteY1" fmla="*/ 0 h 6870301"/>
              <a:gd name="connsiteX2" fmla="*/ 8694255 w 8695428"/>
              <a:gd name="connsiteY2" fmla="*/ 5013909 h 6870301"/>
              <a:gd name="connsiteX3" fmla="*/ 7558473 w 8695428"/>
              <a:gd name="connsiteY3" fmla="*/ 6870300 h 6870301"/>
              <a:gd name="connsiteX4" fmla="*/ 20294 w 8695428"/>
              <a:gd name="connsiteY4" fmla="*/ 6870301 h 6870301"/>
              <a:gd name="connsiteX5" fmla="*/ 0 w 8695428"/>
              <a:gd name="connsiteY5" fmla="*/ 29743 h 6870301"/>
              <a:gd name="connsiteX0" fmla="*/ 0 w 8695428"/>
              <a:gd name="connsiteY0" fmla="*/ 29743 h 6870301"/>
              <a:gd name="connsiteX1" fmla="*/ 8695428 w 8695428"/>
              <a:gd name="connsiteY1" fmla="*/ 0 h 6870301"/>
              <a:gd name="connsiteX2" fmla="*/ 8694255 w 8695428"/>
              <a:gd name="connsiteY2" fmla="*/ 5013909 h 6870301"/>
              <a:gd name="connsiteX3" fmla="*/ 7558473 w 8695428"/>
              <a:gd name="connsiteY3" fmla="*/ 6870300 h 6870301"/>
              <a:gd name="connsiteX4" fmla="*/ 20294 w 8695428"/>
              <a:gd name="connsiteY4" fmla="*/ 6870301 h 6870301"/>
              <a:gd name="connsiteX5" fmla="*/ 0 w 8695428"/>
              <a:gd name="connsiteY5" fmla="*/ 29743 h 6870301"/>
              <a:gd name="connsiteX0" fmla="*/ 0 w 8695428"/>
              <a:gd name="connsiteY0" fmla="*/ 29743 h 6870301"/>
              <a:gd name="connsiteX1" fmla="*/ 8695428 w 8695428"/>
              <a:gd name="connsiteY1" fmla="*/ 0 h 6870301"/>
              <a:gd name="connsiteX2" fmla="*/ 8694255 w 8695428"/>
              <a:gd name="connsiteY2" fmla="*/ 5013909 h 6870301"/>
              <a:gd name="connsiteX3" fmla="*/ 7588677 w 8695428"/>
              <a:gd name="connsiteY3" fmla="*/ 6870300 h 6870301"/>
              <a:gd name="connsiteX4" fmla="*/ 20294 w 8695428"/>
              <a:gd name="connsiteY4" fmla="*/ 6870301 h 6870301"/>
              <a:gd name="connsiteX5" fmla="*/ 0 w 8695428"/>
              <a:gd name="connsiteY5" fmla="*/ 29743 h 6870301"/>
              <a:gd name="connsiteX0" fmla="*/ 0 w 8695428"/>
              <a:gd name="connsiteY0" fmla="*/ 29743 h 6870301"/>
              <a:gd name="connsiteX1" fmla="*/ 8695428 w 8695428"/>
              <a:gd name="connsiteY1" fmla="*/ 0 h 6870301"/>
              <a:gd name="connsiteX2" fmla="*/ 8694255 w 8695428"/>
              <a:gd name="connsiteY2" fmla="*/ 4741823 h 6870301"/>
              <a:gd name="connsiteX3" fmla="*/ 7588677 w 8695428"/>
              <a:gd name="connsiteY3" fmla="*/ 6870300 h 6870301"/>
              <a:gd name="connsiteX4" fmla="*/ 20294 w 8695428"/>
              <a:gd name="connsiteY4" fmla="*/ 6870301 h 6870301"/>
              <a:gd name="connsiteX5" fmla="*/ 0 w 8695428"/>
              <a:gd name="connsiteY5" fmla="*/ 29743 h 6870301"/>
              <a:gd name="connsiteX0" fmla="*/ 0 w 8695428"/>
              <a:gd name="connsiteY0" fmla="*/ 29743 h 6870301"/>
              <a:gd name="connsiteX1" fmla="*/ 8695428 w 8695428"/>
              <a:gd name="connsiteY1" fmla="*/ 0 h 6870301"/>
              <a:gd name="connsiteX2" fmla="*/ 8694255 w 8695428"/>
              <a:gd name="connsiteY2" fmla="*/ 4741823 h 6870301"/>
              <a:gd name="connsiteX3" fmla="*/ 7588677 w 8695428"/>
              <a:gd name="connsiteY3" fmla="*/ 6870300 h 6870301"/>
              <a:gd name="connsiteX4" fmla="*/ 20294 w 8695428"/>
              <a:gd name="connsiteY4" fmla="*/ 6870301 h 6870301"/>
              <a:gd name="connsiteX5" fmla="*/ 0 w 8695428"/>
              <a:gd name="connsiteY5" fmla="*/ 29743 h 6870301"/>
              <a:gd name="connsiteX0" fmla="*/ 0 w 8695428"/>
              <a:gd name="connsiteY0" fmla="*/ 0 h 6876011"/>
              <a:gd name="connsiteX1" fmla="*/ 8695428 w 8695428"/>
              <a:gd name="connsiteY1" fmla="*/ 5710 h 6876011"/>
              <a:gd name="connsiteX2" fmla="*/ 8694255 w 8695428"/>
              <a:gd name="connsiteY2" fmla="*/ 4747533 h 6876011"/>
              <a:gd name="connsiteX3" fmla="*/ 7588677 w 8695428"/>
              <a:gd name="connsiteY3" fmla="*/ 6876010 h 6876011"/>
              <a:gd name="connsiteX4" fmla="*/ 20294 w 8695428"/>
              <a:gd name="connsiteY4" fmla="*/ 6876011 h 6876011"/>
              <a:gd name="connsiteX5" fmla="*/ 0 w 8695428"/>
              <a:gd name="connsiteY5" fmla="*/ 0 h 68760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695428" h="6876011">
                <a:moveTo>
                  <a:pt x="0" y="0"/>
                </a:moveTo>
                <a:lnTo>
                  <a:pt x="8695428" y="5710"/>
                </a:lnTo>
                <a:lnTo>
                  <a:pt x="8694255" y="4747533"/>
                </a:lnTo>
                <a:cubicBezTo>
                  <a:pt x="8630212" y="4756972"/>
                  <a:pt x="8048681" y="6053717"/>
                  <a:pt x="7588677" y="6876010"/>
                </a:cubicBezTo>
                <a:lnTo>
                  <a:pt x="20294" y="6876011"/>
                </a:lnTo>
                <a:cubicBezTo>
                  <a:pt x="13529" y="4595825"/>
                  <a:pt x="6765" y="2280186"/>
                  <a:pt x="0" y="0"/>
                </a:cubicBezTo>
                <a:close/>
              </a:path>
            </a:pathLst>
          </a:custGeom>
          <a:solidFill>
            <a:schemeClr val="tx1">
              <a:alpha val="48000"/>
            </a:schemeClr>
          </a:solidFill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7469041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 flipV="1">
            <a:off x="0" y="0"/>
            <a:ext cx="221673" cy="6858000"/>
          </a:xfrm>
          <a:prstGeom prst="rect">
            <a:avLst/>
          </a:prstGeom>
          <a:solidFill>
            <a:srgbClr val="EEEEE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7312378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7312378" cy="4351338"/>
          </a:xfrm>
        </p:spPr>
        <p:txBody>
          <a:bodyPr/>
          <a:lstStyle>
            <a:lvl1pPr marL="457200" indent="-457200">
              <a:buClr>
                <a:srgbClr val="00B0F0"/>
              </a:buClr>
              <a:buFont typeface="Arial" panose="020B0604020202020204" pitchFamily="34" charset="0"/>
              <a:buChar char="•"/>
              <a:defRPr b="0">
                <a:solidFill>
                  <a:schemeClr val="tx1"/>
                </a:solidFill>
              </a:defRPr>
            </a:lvl1pPr>
            <a:lvl2pPr marL="685800" indent="-228600">
              <a:buClr>
                <a:srgbClr val="00B0F0"/>
              </a:buClr>
              <a:buFont typeface="Arial" panose="020B0604020202020204" pitchFamily="34" charset="0"/>
              <a:buChar char="•"/>
              <a:defRPr/>
            </a:lvl2pPr>
            <a:lvl3pPr marL="1143000" indent="-228600">
              <a:buClr>
                <a:srgbClr val="00B0F0"/>
              </a:buClr>
              <a:buFont typeface="Arial" panose="020B0604020202020204" pitchFamily="34" charset="0"/>
              <a:buChar char="•"/>
              <a:defRPr/>
            </a:lvl3pPr>
            <a:lvl4pPr marL="1600200" indent="-228600">
              <a:buClr>
                <a:srgbClr val="00B0F0"/>
              </a:buClr>
              <a:buFont typeface="Arial" panose="020B0604020202020204" pitchFamily="34" charset="0"/>
              <a:buChar char="•"/>
              <a:defRPr/>
            </a:lvl4pPr>
            <a:lvl5pPr marL="2057400" indent="-228600">
              <a:buClr>
                <a:srgbClr val="00B0F0"/>
              </a:buClr>
              <a:buFont typeface="Arial" panose="020B0604020202020204" pitchFamily="34" charset="0"/>
              <a:buChar char="•"/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3"/>
          </p:nvPr>
        </p:nvSpPr>
        <p:spPr>
          <a:xfrm>
            <a:off x="1443034" y="6431138"/>
            <a:ext cx="4454524" cy="365125"/>
          </a:xfrm>
        </p:spPr>
        <p:txBody>
          <a:bodyPr/>
          <a:lstStyle>
            <a:lvl1pPr algn="l">
              <a:defRPr/>
            </a:lvl1pPr>
          </a:lstStyle>
          <a:p>
            <a:r>
              <a:rPr lang="en-US"/>
              <a:t>This is NEED - 1/11/17 - ©The NEED Project  </a:t>
            </a:r>
            <a:endParaRPr lang="en-US" dirty="0"/>
          </a:p>
        </p:txBody>
      </p:sp>
      <p:sp>
        <p:nvSpPr>
          <p:cNvPr id="8" name="Rectangle 7"/>
          <p:cNvSpPr/>
          <p:nvPr userDrawn="1"/>
        </p:nvSpPr>
        <p:spPr>
          <a:xfrm>
            <a:off x="0" y="6557962"/>
            <a:ext cx="1428750" cy="142875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Picture Placeholder 9"/>
          <p:cNvSpPr>
            <a:spLocks noGrp="1"/>
          </p:cNvSpPr>
          <p:nvPr>
            <p:ph type="pic" sz="quarter" idx="14"/>
          </p:nvPr>
        </p:nvSpPr>
        <p:spPr>
          <a:xfrm>
            <a:off x="8398933" y="0"/>
            <a:ext cx="3793067" cy="3420533"/>
          </a:xfrm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11" name="Picture Placeholder 9"/>
          <p:cNvSpPr>
            <a:spLocks noGrp="1"/>
          </p:cNvSpPr>
          <p:nvPr>
            <p:ph type="pic" sz="quarter" idx="15"/>
          </p:nvPr>
        </p:nvSpPr>
        <p:spPr>
          <a:xfrm>
            <a:off x="8398933" y="3556000"/>
            <a:ext cx="3793067" cy="3302000"/>
          </a:xfrm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5" name="Isosceles Triangle 4"/>
          <p:cNvSpPr/>
          <p:nvPr userDrawn="1"/>
        </p:nvSpPr>
        <p:spPr>
          <a:xfrm rot="19717887">
            <a:off x="-69073" y="744044"/>
            <a:ext cx="460290" cy="498763"/>
          </a:xfrm>
          <a:custGeom>
            <a:avLst/>
            <a:gdLst>
              <a:gd name="connsiteX0" fmla="*/ 0 w 602243"/>
              <a:gd name="connsiteY0" fmla="*/ 498763 h 498763"/>
              <a:gd name="connsiteX1" fmla="*/ 301122 w 602243"/>
              <a:gd name="connsiteY1" fmla="*/ 0 h 498763"/>
              <a:gd name="connsiteX2" fmla="*/ 602243 w 602243"/>
              <a:gd name="connsiteY2" fmla="*/ 498763 h 498763"/>
              <a:gd name="connsiteX3" fmla="*/ 0 w 602243"/>
              <a:gd name="connsiteY3" fmla="*/ 498763 h 498763"/>
              <a:gd name="connsiteX0" fmla="*/ 0 w 493184"/>
              <a:gd name="connsiteY0" fmla="*/ 498763 h 498763"/>
              <a:gd name="connsiteX1" fmla="*/ 301122 w 493184"/>
              <a:gd name="connsiteY1" fmla="*/ 0 h 498763"/>
              <a:gd name="connsiteX2" fmla="*/ 493184 w 493184"/>
              <a:gd name="connsiteY2" fmla="*/ 464727 h 498763"/>
              <a:gd name="connsiteX3" fmla="*/ 0 w 493184"/>
              <a:gd name="connsiteY3" fmla="*/ 498763 h 498763"/>
              <a:gd name="connsiteX0" fmla="*/ 0 w 460290"/>
              <a:gd name="connsiteY0" fmla="*/ 498763 h 498763"/>
              <a:gd name="connsiteX1" fmla="*/ 301122 w 460290"/>
              <a:gd name="connsiteY1" fmla="*/ 0 h 498763"/>
              <a:gd name="connsiteX2" fmla="*/ 460290 w 460290"/>
              <a:gd name="connsiteY2" fmla="*/ 412221 h 498763"/>
              <a:gd name="connsiteX3" fmla="*/ 0 w 460290"/>
              <a:gd name="connsiteY3" fmla="*/ 498763 h 4987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60290" h="498763">
                <a:moveTo>
                  <a:pt x="0" y="498763"/>
                </a:moveTo>
                <a:lnTo>
                  <a:pt x="301122" y="0"/>
                </a:lnTo>
                <a:lnTo>
                  <a:pt x="460290" y="412221"/>
                </a:lnTo>
                <a:lnTo>
                  <a:pt x="0" y="498763"/>
                </a:lnTo>
                <a:close/>
              </a:path>
            </a:pathLst>
          </a:custGeom>
          <a:solidFill>
            <a:srgbClr val="EEEEE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955233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 userDrawn="1"/>
        </p:nvSpPr>
        <p:spPr>
          <a:xfrm flipV="1">
            <a:off x="0" y="0"/>
            <a:ext cx="221673" cy="6858000"/>
          </a:xfrm>
          <a:prstGeom prst="rect">
            <a:avLst/>
          </a:prstGeom>
          <a:solidFill>
            <a:srgbClr val="EEEEE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7312378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7312378" cy="4351338"/>
          </a:xfrm>
        </p:spPr>
        <p:txBody>
          <a:bodyPr/>
          <a:lstStyle>
            <a:lvl1pPr marL="457200" indent="-457200">
              <a:buClr>
                <a:srgbClr val="00B0F0"/>
              </a:buClr>
              <a:buFont typeface="Arial" panose="020B0604020202020204" pitchFamily="34" charset="0"/>
              <a:buChar char="•"/>
              <a:defRPr b="0">
                <a:solidFill>
                  <a:schemeClr val="tx1"/>
                </a:solidFill>
              </a:defRPr>
            </a:lvl1pPr>
            <a:lvl2pPr marL="685800" indent="-228600">
              <a:buClr>
                <a:srgbClr val="00B0F0"/>
              </a:buClr>
              <a:buFont typeface="Arial" panose="020B0604020202020204" pitchFamily="34" charset="0"/>
              <a:buChar char="•"/>
              <a:defRPr/>
            </a:lvl2pPr>
            <a:lvl3pPr marL="1143000" indent="-228600">
              <a:buClr>
                <a:srgbClr val="00B0F0"/>
              </a:buClr>
              <a:buFont typeface="Arial" panose="020B0604020202020204" pitchFamily="34" charset="0"/>
              <a:buChar char="•"/>
              <a:defRPr/>
            </a:lvl3pPr>
            <a:lvl4pPr marL="1600200" indent="-228600">
              <a:buClr>
                <a:srgbClr val="00B0F0"/>
              </a:buClr>
              <a:buFont typeface="Arial" panose="020B0604020202020204" pitchFamily="34" charset="0"/>
              <a:buChar char="•"/>
              <a:defRPr/>
            </a:lvl4pPr>
            <a:lvl5pPr marL="2057400" indent="-228600">
              <a:buClr>
                <a:srgbClr val="00B0F0"/>
              </a:buClr>
              <a:buFont typeface="Arial" panose="020B0604020202020204" pitchFamily="34" charset="0"/>
              <a:buChar char="•"/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3"/>
          </p:nvPr>
        </p:nvSpPr>
        <p:spPr>
          <a:xfrm>
            <a:off x="1443034" y="6431138"/>
            <a:ext cx="4454524" cy="365125"/>
          </a:xfrm>
        </p:spPr>
        <p:txBody>
          <a:bodyPr/>
          <a:lstStyle>
            <a:lvl1pPr algn="l">
              <a:defRPr/>
            </a:lvl1pPr>
          </a:lstStyle>
          <a:p>
            <a:r>
              <a:rPr lang="en-US"/>
              <a:t>This is NEED - 1/11/17 - ©The NEED Project  </a:t>
            </a:r>
            <a:endParaRPr lang="en-US" dirty="0"/>
          </a:p>
        </p:txBody>
      </p:sp>
      <p:sp>
        <p:nvSpPr>
          <p:cNvPr id="8" name="Rectangle 7"/>
          <p:cNvSpPr/>
          <p:nvPr userDrawn="1"/>
        </p:nvSpPr>
        <p:spPr>
          <a:xfrm>
            <a:off x="0" y="6557962"/>
            <a:ext cx="1428750" cy="142875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Picture Placeholder 9"/>
          <p:cNvSpPr>
            <a:spLocks noGrp="1"/>
          </p:cNvSpPr>
          <p:nvPr>
            <p:ph type="pic" sz="quarter" idx="14"/>
          </p:nvPr>
        </p:nvSpPr>
        <p:spPr>
          <a:xfrm>
            <a:off x="8398933" y="0"/>
            <a:ext cx="3793067" cy="2223911"/>
          </a:xfrm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11" name="Picture Placeholder 9"/>
          <p:cNvSpPr>
            <a:spLocks noGrp="1"/>
          </p:cNvSpPr>
          <p:nvPr>
            <p:ph type="pic" sz="quarter" idx="15"/>
          </p:nvPr>
        </p:nvSpPr>
        <p:spPr>
          <a:xfrm>
            <a:off x="8398933" y="2336800"/>
            <a:ext cx="3793067" cy="2212622"/>
          </a:xfrm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9" name="Picture Placeholder 9"/>
          <p:cNvSpPr>
            <a:spLocks noGrp="1"/>
          </p:cNvSpPr>
          <p:nvPr>
            <p:ph type="pic" sz="quarter" idx="16"/>
          </p:nvPr>
        </p:nvSpPr>
        <p:spPr>
          <a:xfrm>
            <a:off x="8398932" y="4662311"/>
            <a:ext cx="3793067" cy="2195689"/>
          </a:xfrm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13" name="Isosceles Triangle 4"/>
          <p:cNvSpPr/>
          <p:nvPr userDrawn="1"/>
        </p:nvSpPr>
        <p:spPr>
          <a:xfrm rot="19717887">
            <a:off x="-69073" y="744044"/>
            <a:ext cx="460290" cy="498763"/>
          </a:xfrm>
          <a:custGeom>
            <a:avLst/>
            <a:gdLst>
              <a:gd name="connsiteX0" fmla="*/ 0 w 602243"/>
              <a:gd name="connsiteY0" fmla="*/ 498763 h 498763"/>
              <a:gd name="connsiteX1" fmla="*/ 301122 w 602243"/>
              <a:gd name="connsiteY1" fmla="*/ 0 h 498763"/>
              <a:gd name="connsiteX2" fmla="*/ 602243 w 602243"/>
              <a:gd name="connsiteY2" fmla="*/ 498763 h 498763"/>
              <a:gd name="connsiteX3" fmla="*/ 0 w 602243"/>
              <a:gd name="connsiteY3" fmla="*/ 498763 h 498763"/>
              <a:gd name="connsiteX0" fmla="*/ 0 w 493184"/>
              <a:gd name="connsiteY0" fmla="*/ 498763 h 498763"/>
              <a:gd name="connsiteX1" fmla="*/ 301122 w 493184"/>
              <a:gd name="connsiteY1" fmla="*/ 0 h 498763"/>
              <a:gd name="connsiteX2" fmla="*/ 493184 w 493184"/>
              <a:gd name="connsiteY2" fmla="*/ 464727 h 498763"/>
              <a:gd name="connsiteX3" fmla="*/ 0 w 493184"/>
              <a:gd name="connsiteY3" fmla="*/ 498763 h 498763"/>
              <a:gd name="connsiteX0" fmla="*/ 0 w 460290"/>
              <a:gd name="connsiteY0" fmla="*/ 498763 h 498763"/>
              <a:gd name="connsiteX1" fmla="*/ 301122 w 460290"/>
              <a:gd name="connsiteY1" fmla="*/ 0 h 498763"/>
              <a:gd name="connsiteX2" fmla="*/ 460290 w 460290"/>
              <a:gd name="connsiteY2" fmla="*/ 412221 h 498763"/>
              <a:gd name="connsiteX3" fmla="*/ 0 w 460290"/>
              <a:gd name="connsiteY3" fmla="*/ 498763 h 4987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60290" h="498763">
                <a:moveTo>
                  <a:pt x="0" y="498763"/>
                </a:moveTo>
                <a:lnTo>
                  <a:pt x="301122" y="0"/>
                </a:lnTo>
                <a:lnTo>
                  <a:pt x="460290" y="412221"/>
                </a:lnTo>
                <a:lnTo>
                  <a:pt x="0" y="498763"/>
                </a:lnTo>
                <a:close/>
              </a:path>
            </a:pathLst>
          </a:custGeom>
          <a:solidFill>
            <a:srgbClr val="EEEEE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805295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s coll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 flipV="1">
            <a:off x="0" y="0"/>
            <a:ext cx="221673" cy="6858000"/>
          </a:xfrm>
          <a:prstGeom prst="rect">
            <a:avLst/>
          </a:prstGeom>
          <a:solidFill>
            <a:srgbClr val="EEEEE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12" name="Picture Placeholder 9"/>
          <p:cNvSpPr>
            <a:spLocks noGrp="1"/>
          </p:cNvSpPr>
          <p:nvPr>
            <p:ph type="pic" sz="quarter" idx="16"/>
          </p:nvPr>
        </p:nvSpPr>
        <p:spPr>
          <a:xfrm>
            <a:off x="8398933" y="3683176"/>
            <a:ext cx="2438399" cy="2874786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7312378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7312378" cy="4351338"/>
          </a:xfrm>
        </p:spPr>
        <p:txBody>
          <a:bodyPr/>
          <a:lstStyle>
            <a:lvl1pPr marL="457200" indent="-457200">
              <a:buClr>
                <a:srgbClr val="00B0F0"/>
              </a:buClr>
              <a:buFont typeface="Arial" panose="020B0604020202020204" pitchFamily="34" charset="0"/>
              <a:buChar char="•"/>
              <a:defRPr b="0">
                <a:solidFill>
                  <a:schemeClr val="tx1"/>
                </a:solidFill>
              </a:defRPr>
            </a:lvl1pPr>
            <a:lvl2pPr marL="685800" indent="-228600">
              <a:buClr>
                <a:srgbClr val="00B0F0"/>
              </a:buClr>
              <a:buFont typeface="Arial" panose="020B0604020202020204" pitchFamily="34" charset="0"/>
              <a:buChar char="•"/>
              <a:defRPr/>
            </a:lvl2pPr>
            <a:lvl3pPr marL="1143000" indent="-228600">
              <a:buClr>
                <a:srgbClr val="00B0F0"/>
              </a:buClr>
              <a:buFont typeface="Arial" panose="020B0604020202020204" pitchFamily="34" charset="0"/>
              <a:buChar char="•"/>
              <a:defRPr/>
            </a:lvl3pPr>
            <a:lvl4pPr marL="1600200" indent="-228600">
              <a:buClr>
                <a:srgbClr val="00B0F0"/>
              </a:buClr>
              <a:buFont typeface="Arial" panose="020B0604020202020204" pitchFamily="34" charset="0"/>
              <a:buChar char="•"/>
              <a:defRPr/>
            </a:lvl4pPr>
            <a:lvl5pPr marL="2057400" indent="-228600">
              <a:buClr>
                <a:srgbClr val="00B0F0"/>
              </a:buClr>
              <a:buFont typeface="Arial" panose="020B0604020202020204" pitchFamily="34" charset="0"/>
              <a:buChar char="•"/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3"/>
          </p:nvPr>
        </p:nvSpPr>
        <p:spPr>
          <a:xfrm>
            <a:off x="1443034" y="6431138"/>
            <a:ext cx="4454524" cy="365125"/>
          </a:xfrm>
        </p:spPr>
        <p:txBody>
          <a:bodyPr/>
          <a:lstStyle>
            <a:lvl1pPr algn="l">
              <a:defRPr/>
            </a:lvl1pPr>
          </a:lstStyle>
          <a:p>
            <a:r>
              <a:rPr lang="en-US"/>
              <a:t>This is NEED - 1/11/17 - ©The NEED Project  </a:t>
            </a:r>
            <a:endParaRPr lang="en-US" dirty="0"/>
          </a:p>
        </p:txBody>
      </p:sp>
      <p:sp>
        <p:nvSpPr>
          <p:cNvPr id="8" name="Rectangle 7"/>
          <p:cNvSpPr/>
          <p:nvPr userDrawn="1"/>
        </p:nvSpPr>
        <p:spPr>
          <a:xfrm>
            <a:off x="0" y="6557962"/>
            <a:ext cx="1428750" cy="142875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Picture Placeholder 9"/>
          <p:cNvSpPr>
            <a:spLocks noGrp="1"/>
          </p:cNvSpPr>
          <p:nvPr>
            <p:ph type="pic" sz="quarter" idx="14"/>
          </p:nvPr>
        </p:nvSpPr>
        <p:spPr>
          <a:xfrm>
            <a:off x="8398934" y="365125"/>
            <a:ext cx="2438399" cy="2874786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9" name="Picture Placeholder 9"/>
          <p:cNvSpPr>
            <a:spLocks noGrp="1"/>
          </p:cNvSpPr>
          <p:nvPr>
            <p:ph type="pic" sz="quarter" idx="15"/>
          </p:nvPr>
        </p:nvSpPr>
        <p:spPr>
          <a:xfrm>
            <a:off x="9499600" y="2075391"/>
            <a:ext cx="2438399" cy="2874786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3" name="Isosceles Triangle 4"/>
          <p:cNvSpPr/>
          <p:nvPr userDrawn="1"/>
        </p:nvSpPr>
        <p:spPr>
          <a:xfrm rot="19717887">
            <a:off x="-69073" y="744044"/>
            <a:ext cx="460290" cy="498763"/>
          </a:xfrm>
          <a:custGeom>
            <a:avLst/>
            <a:gdLst>
              <a:gd name="connsiteX0" fmla="*/ 0 w 602243"/>
              <a:gd name="connsiteY0" fmla="*/ 498763 h 498763"/>
              <a:gd name="connsiteX1" fmla="*/ 301122 w 602243"/>
              <a:gd name="connsiteY1" fmla="*/ 0 h 498763"/>
              <a:gd name="connsiteX2" fmla="*/ 602243 w 602243"/>
              <a:gd name="connsiteY2" fmla="*/ 498763 h 498763"/>
              <a:gd name="connsiteX3" fmla="*/ 0 w 602243"/>
              <a:gd name="connsiteY3" fmla="*/ 498763 h 498763"/>
              <a:gd name="connsiteX0" fmla="*/ 0 w 493184"/>
              <a:gd name="connsiteY0" fmla="*/ 498763 h 498763"/>
              <a:gd name="connsiteX1" fmla="*/ 301122 w 493184"/>
              <a:gd name="connsiteY1" fmla="*/ 0 h 498763"/>
              <a:gd name="connsiteX2" fmla="*/ 493184 w 493184"/>
              <a:gd name="connsiteY2" fmla="*/ 464727 h 498763"/>
              <a:gd name="connsiteX3" fmla="*/ 0 w 493184"/>
              <a:gd name="connsiteY3" fmla="*/ 498763 h 498763"/>
              <a:gd name="connsiteX0" fmla="*/ 0 w 460290"/>
              <a:gd name="connsiteY0" fmla="*/ 498763 h 498763"/>
              <a:gd name="connsiteX1" fmla="*/ 301122 w 460290"/>
              <a:gd name="connsiteY1" fmla="*/ 0 h 498763"/>
              <a:gd name="connsiteX2" fmla="*/ 460290 w 460290"/>
              <a:gd name="connsiteY2" fmla="*/ 412221 h 498763"/>
              <a:gd name="connsiteX3" fmla="*/ 0 w 460290"/>
              <a:gd name="connsiteY3" fmla="*/ 498763 h 4987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60290" h="498763">
                <a:moveTo>
                  <a:pt x="0" y="498763"/>
                </a:moveTo>
                <a:lnTo>
                  <a:pt x="301122" y="0"/>
                </a:lnTo>
                <a:lnTo>
                  <a:pt x="460290" y="412221"/>
                </a:lnTo>
                <a:lnTo>
                  <a:pt x="0" y="498763"/>
                </a:lnTo>
                <a:close/>
              </a:path>
            </a:pathLst>
          </a:custGeom>
          <a:solidFill>
            <a:srgbClr val="EEEEE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56810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 flipV="1">
            <a:off x="0" y="0"/>
            <a:ext cx="221673" cy="6858000"/>
          </a:xfrm>
          <a:prstGeom prst="rect">
            <a:avLst/>
          </a:prstGeom>
          <a:solidFill>
            <a:srgbClr val="EEEEE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7312378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7312378" cy="4351338"/>
          </a:xfrm>
        </p:spPr>
        <p:txBody>
          <a:bodyPr/>
          <a:lstStyle>
            <a:lvl1pPr marL="457200" indent="-457200">
              <a:buClr>
                <a:srgbClr val="00B0F0"/>
              </a:buClr>
              <a:buFont typeface="Arial" panose="020B0604020202020204" pitchFamily="34" charset="0"/>
              <a:buChar char="•"/>
              <a:defRPr b="0">
                <a:solidFill>
                  <a:schemeClr val="tx1"/>
                </a:solidFill>
              </a:defRPr>
            </a:lvl1pPr>
            <a:lvl2pPr marL="685800" indent="-228600">
              <a:buClr>
                <a:srgbClr val="00B0F0"/>
              </a:buClr>
              <a:buFont typeface="Arial" panose="020B0604020202020204" pitchFamily="34" charset="0"/>
              <a:buChar char="•"/>
              <a:defRPr/>
            </a:lvl2pPr>
            <a:lvl3pPr marL="1143000" indent="-228600">
              <a:buClr>
                <a:srgbClr val="00B0F0"/>
              </a:buClr>
              <a:buFont typeface="Arial" panose="020B0604020202020204" pitchFamily="34" charset="0"/>
              <a:buChar char="•"/>
              <a:defRPr/>
            </a:lvl3pPr>
            <a:lvl4pPr marL="1600200" indent="-228600">
              <a:buClr>
                <a:srgbClr val="00B0F0"/>
              </a:buClr>
              <a:buFont typeface="Arial" panose="020B0604020202020204" pitchFamily="34" charset="0"/>
              <a:buChar char="•"/>
              <a:defRPr/>
            </a:lvl4pPr>
            <a:lvl5pPr marL="2057400" indent="-228600">
              <a:buClr>
                <a:srgbClr val="00B0F0"/>
              </a:buClr>
              <a:buFont typeface="Arial" panose="020B0604020202020204" pitchFamily="34" charset="0"/>
              <a:buChar char="•"/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3"/>
          </p:nvPr>
        </p:nvSpPr>
        <p:spPr>
          <a:xfrm>
            <a:off x="1443034" y="6431138"/>
            <a:ext cx="4454524" cy="365125"/>
          </a:xfrm>
        </p:spPr>
        <p:txBody>
          <a:bodyPr/>
          <a:lstStyle>
            <a:lvl1pPr algn="l">
              <a:defRPr/>
            </a:lvl1pPr>
          </a:lstStyle>
          <a:p>
            <a:r>
              <a:rPr lang="en-US"/>
              <a:t>Liquefied Natural Gas - 1/23/17 - ©The NEED Project </a:t>
            </a:r>
          </a:p>
        </p:txBody>
      </p:sp>
      <p:sp>
        <p:nvSpPr>
          <p:cNvPr id="8" name="Rectangle 7"/>
          <p:cNvSpPr/>
          <p:nvPr/>
        </p:nvSpPr>
        <p:spPr>
          <a:xfrm>
            <a:off x="0" y="6557962"/>
            <a:ext cx="1428750" cy="142875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Picture Placeholder 9"/>
          <p:cNvSpPr>
            <a:spLocks noGrp="1"/>
          </p:cNvSpPr>
          <p:nvPr>
            <p:ph type="pic" sz="quarter" idx="14"/>
          </p:nvPr>
        </p:nvSpPr>
        <p:spPr>
          <a:xfrm>
            <a:off x="8398933" y="0"/>
            <a:ext cx="3793067" cy="3420533"/>
          </a:xfrm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11" name="Picture Placeholder 9"/>
          <p:cNvSpPr>
            <a:spLocks noGrp="1"/>
          </p:cNvSpPr>
          <p:nvPr>
            <p:ph type="pic" sz="quarter" idx="15"/>
          </p:nvPr>
        </p:nvSpPr>
        <p:spPr>
          <a:xfrm>
            <a:off x="8398933" y="3556000"/>
            <a:ext cx="3793067" cy="3302000"/>
          </a:xfrm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5" name="Isosceles Triangle 4"/>
          <p:cNvSpPr/>
          <p:nvPr/>
        </p:nvSpPr>
        <p:spPr>
          <a:xfrm rot="19717887">
            <a:off x="-69073" y="744044"/>
            <a:ext cx="460290" cy="498763"/>
          </a:xfrm>
          <a:custGeom>
            <a:avLst/>
            <a:gdLst>
              <a:gd name="connsiteX0" fmla="*/ 0 w 602243"/>
              <a:gd name="connsiteY0" fmla="*/ 498763 h 498763"/>
              <a:gd name="connsiteX1" fmla="*/ 301122 w 602243"/>
              <a:gd name="connsiteY1" fmla="*/ 0 h 498763"/>
              <a:gd name="connsiteX2" fmla="*/ 602243 w 602243"/>
              <a:gd name="connsiteY2" fmla="*/ 498763 h 498763"/>
              <a:gd name="connsiteX3" fmla="*/ 0 w 602243"/>
              <a:gd name="connsiteY3" fmla="*/ 498763 h 498763"/>
              <a:gd name="connsiteX0" fmla="*/ 0 w 493184"/>
              <a:gd name="connsiteY0" fmla="*/ 498763 h 498763"/>
              <a:gd name="connsiteX1" fmla="*/ 301122 w 493184"/>
              <a:gd name="connsiteY1" fmla="*/ 0 h 498763"/>
              <a:gd name="connsiteX2" fmla="*/ 493184 w 493184"/>
              <a:gd name="connsiteY2" fmla="*/ 464727 h 498763"/>
              <a:gd name="connsiteX3" fmla="*/ 0 w 493184"/>
              <a:gd name="connsiteY3" fmla="*/ 498763 h 498763"/>
              <a:gd name="connsiteX0" fmla="*/ 0 w 460290"/>
              <a:gd name="connsiteY0" fmla="*/ 498763 h 498763"/>
              <a:gd name="connsiteX1" fmla="*/ 301122 w 460290"/>
              <a:gd name="connsiteY1" fmla="*/ 0 h 498763"/>
              <a:gd name="connsiteX2" fmla="*/ 460290 w 460290"/>
              <a:gd name="connsiteY2" fmla="*/ 412221 h 498763"/>
              <a:gd name="connsiteX3" fmla="*/ 0 w 460290"/>
              <a:gd name="connsiteY3" fmla="*/ 498763 h 4987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60290" h="498763">
                <a:moveTo>
                  <a:pt x="0" y="498763"/>
                </a:moveTo>
                <a:lnTo>
                  <a:pt x="301122" y="0"/>
                </a:lnTo>
                <a:lnTo>
                  <a:pt x="460290" y="412221"/>
                </a:lnTo>
                <a:lnTo>
                  <a:pt x="0" y="498763"/>
                </a:lnTo>
                <a:close/>
              </a:path>
            </a:pathLst>
          </a:custGeom>
          <a:solidFill>
            <a:srgbClr val="EEEEE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94049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 flipV="1">
            <a:off x="0" y="0"/>
            <a:ext cx="221673" cy="6858000"/>
          </a:xfrm>
          <a:prstGeom prst="rect">
            <a:avLst/>
          </a:prstGeom>
          <a:solidFill>
            <a:srgbClr val="EEEEE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91051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388534"/>
            <a:ext cx="5181600" cy="4967109"/>
          </a:xfrm>
        </p:spPr>
        <p:txBody>
          <a:bodyPr/>
          <a:lstStyle>
            <a:lvl1pPr marL="0" indent="0">
              <a:buClr>
                <a:srgbClr val="00B0F0"/>
              </a:buClr>
              <a:buFont typeface="Arial" panose="020B0604020202020204" pitchFamily="34" charset="0"/>
              <a:buNone/>
              <a:defRPr b="1">
                <a:solidFill>
                  <a:srgbClr val="00B0F0"/>
                </a:solidFill>
              </a:defRPr>
            </a:lvl1pPr>
            <a:lvl2pPr marL="685800" indent="-228600">
              <a:buClr>
                <a:srgbClr val="00B0F0"/>
              </a:buClr>
              <a:buFont typeface="Arial" panose="020B0604020202020204" pitchFamily="34" charset="0"/>
              <a:buChar char="•"/>
              <a:defRPr/>
            </a:lvl2pPr>
            <a:lvl3pPr marL="1143000" indent="-228600">
              <a:buClr>
                <a:srgbClr val="00B0F0"/>
              </a:buClr>
              <a:buFont typeface="Arial" panose="020B0604020202020204" pitchFamily="34" charset="0"/>
              <a:buChar char="•"/>
              <a:defRPr/>
            </a:lvl3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388534"/>
            <a:ext cx="5181600" cy="4967110"/>
          </a:xfrm>
        </p:spPr>
        <p:txBody>
          <a:bodyPr/>
          <a:lstStyle>
            <a:lvl1pPr marL="0" indent="0">
              <a:buClr>
                <a:srgbClr val="00B0F0"/>
              </a:buClr>
              <a:buFont typeface="Arial" panose="020B0604020202020204" pitchFamily="34" charset="0"/>
              <a:buNone/>
              <a:defRPr b="1">
                <a:solidFill>
                  <a:srgbClr val="00B0F0"/>
                </a:solidFill>
              </a:defRPr>
            </a:lvl1pPr>
            <a:lvl2pPr marL="685800" indent="-228600">
              <a:buClr>
                <a:srgbClr val="00B0F0"/>
              </a:buClr>
              <a:buFont typeface="Arial" panose="020B0604020202020204" pitchFamily="34" charset="0"/>
              <a:buChar char="•"/>
              <a:defRPr/>
            </a:lvl2pPr>
            <a:lvl3pPr marL="1143000" indent="-228600">
              <a:buClr>
                <a:srgbClr val="00B0F0"/>
              </a:buClr>
              <a:buFont typeface="Arial" panose="020B0604020202020204" pitchFamily="34" charset="0"/>
              <a:buChar char="•"/>
              <a:defRPr/>
            </a:lvl3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13"/>
          </p:nvPr>
        </p:nvSpPr>
        <p:spPr>
          <a:xfrm>
            <a:off x="1443034" y="6431138"/>
            <a:ext cx="4454524" cy="365125"/>
          </a:xfrm>
        </p:spPr>
        <p:txBody>
          <a:bodyPr/>
          <a:lstStyle>
            <a:lvl1pPr algn="l">
              <a:defRPr/>
            </a:lvl1pPr>
          </a:lstStyle>
          <a:p>
            <a:r>
              <a:rPr lang="en-US"/>
              <a:t>This is NEED - 1/11/17 - ©The NEED Project  </a:t>
            </a:r>
            <a:endParaRPr lang="en-US" dirty="0"/>
          </a:p>
        </p:txBody>
      </p:sp>
      <p:sp>
        <p:nvSpPr>
          <p:cNvPr id="13" name="Rectangle 12"/>
          <p:cNvSpPr/>
          <p:nvPr userDrawn="1"/>
        </p:nvSpPr>
        <p:spPr>
          <a:xfrm>
            <a:off x="0" y="6557962"/>
            <a:ext cx="1428750" cy="142875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Isosceles Triangle 4"/>
          <p:cNvSpPr/>
          <p:nvPr userDrawn="1"/>
        </p:nvSpPr>
        <p:spPr>
          <a:xfrm rot="19717887">
            <a:off x="-69073" y="563932"/>
            <a:ext cx="460290" cy="498763"/>
          </a:xfrm>
          <a:custGeom>
            <a:avLst/>
            <a:gdLst>
              <a:gd name="connsiteX0" fmla="*/ 0 w 602243"/>
              <a:gd name="connsiteY0" fmla="*/ 498763 h 498763"/>
              <a:gd name="connsiteX1" fmla="*/ 301122 w 602243"/>
              <a:gd name="connsiteY1" fmla="*/ 0 h 498763"/>
              <a:gd name="connsiteX2" fmla="*/ 602243 w 602243"/>
              <a:gd name="connsiteY2" fmla="*/ 498763 h 498763"/>
              <a:gd name="connsiteX3" fmla="*/ 0 w 602243"/>
              <a:gd name="connsiteY3" fmla="*/ 498763 h 498763"/>
              <a:gd name="connsiteX0" fmla="*/ 0 w 493184"/>
              <a:gd name="connsiteY0" fmla="*/ 498763 h 498763"/>
              <a:gd name="connsiteX1" fmla="*/ 301122 w 493184"/>
              <a:gd name="connsiteY1" fmla="*/ 0 h 498763"/>
              <a:gd name="connsiteX2" fmla="*/ 493184 w 493184"/>
              <a:gd name="connsiteY2" fmla="*/ 464727 h 498763"/>
              <a:gd name="connsiteX3" fmla="*/ 0 w 493184"/>
              <a:gd name="connsiteY3" fmla="*/ 498763 h 498763"/>
              <a:gd name="connsiteX0" fmla="*/ 0 w 460290"/>
              <a:gd name="connsiteY0" fmla="*/ 498763 h 498763"/>
              <a:gd name="connsiteX1" fmla="*/ 301122 w 460290"/>
              <a:gd name="connsiteY1" fmla="*/ 0 h 498763"/>
              <a:gd name="connsiteX2" fmla="*/ 460290 w 460290"/>
              <a:gd name="connsiteY2" fmla="*/ 412221 h 498763"/>
              <a:gd name="connsiteX3" fmla="*/ 0 w 460290"/>
              <a:gd name="connsiteY3" fmla="*/ 498763 h 4987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60290" h="498763">
                <a:moveTo>
                  <a:pt x="0" y="498763"/>
                </a:moveTo>
                <a:lnTo>
                  <a:pt x="301122" y="0"/>
                </a:lnTo>
                <a:lnTo>
                  <a:pt x="460290" y="412221"/>
                </a:lnTo>
                <a:lnTo>
                  <a:pt x="0" y="498763"/>
                </a:lnTo>
                <a:close/>
              </a:path>
            </a:pathLst>
          </a:custGeom>
          <a:solidFill>
            <a:srgbClr val="EEEEE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244619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 userDrawn="1"/>
        </p:nvSpPr>
        <p:spPr>
          <a:xfrm flipV="1">
            <a:off x="0" y="0"/>
            <a:ext cx="221673" cy="6858000"/>
          </a:xfrm>
          <a:prstGeom prst="rect">
            <a:avLst/>
          </a:prstGeom>
          <a:solidFill>
            <a:srgbClr val="EEEEE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797631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388535"/>
            <a:ext cx="5157787" cy="50694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rgbClr val="00B0F0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1895477"/>
            <a:ext cx="5157787" cy="4211812"/>
          </a:xfrm>
        </p:spPr>
        <p:txBody>
          <a:bodyPr/>
          <a:lstStyle>
            <a:lvl1pPr marL="457200" indent="-457200">
              <a:buClr>
                <a:srgbClr val="00B0F0"/>
              </a:buClr>
              <a:buFont typeface="Arial" panose="020B0604020202020204" pitchFamily="34" charset="0"/>
              <a:buChar char="•"/>
              <a:defRPr/>
            </a:lvl1pPr>
            <a:lvl2pPr marL="685800" indent="-228600">
              <a:buClr>
                <a:srgbClr val="00B0F0"/>
              </a:buClr>
              <a:buFont typeface="Arial" panose="020B0604020202020204" pitchFamily="34" charset="0"/>
              <a:buChar char="•"/>
              <a:defRPr/>
            </a:lvl2pPr>
            <a:lvl3pPr marL="1143000" indent="-228600">
              <a:buClr>
                <a:srgbClr val="00B0F0"/>
              </a:buClr>
              <a:buFont typeface="Arial" panose="020B0604020202020204" pitchFamily="34" charset="0"/>
              <a:buChar char="•"/>
              <a:defRPr/>
            </a:lvl3pPr>
            <a:lvl4pPr marL="1600200" indent="-228600">
              <a:buClr>
                <a:srgbClr val="00B0F0"/>
              </a:buClr>
              <a:buFont typeface="Arial" panose="020B0604020202020204" pitchFamily="34" charset="0"/>
              <a:buChar char="•"/>
              <a:defRPr/>
            </a:lvl4pPr>
            <a:lvl5pPr marL="2057400" indent="-228600">
              <a:buClr>
                <a:srgbClr val="00B0F0"/>
              </a:buClr>
              <a:buFont typeface="Arial" panose="020B0604020202020204" pitchFamily="34" charset="0"/>
              <a:buChar char="•"/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388535"/>
            <a:ext cx="5183188" cy="50694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rgbClr val="00B0F0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1895477"/>
            <a:ext cx="5183188" cy="4211812"/>
          </a:xfrm>
        </p:spPr>
        <p:txBody>
          <a:bodyPr/>
          <a:lstStyle>
            <a:lvl1pPr marL="457200" indent="-457200">
              <a:buClr>
                <a:srgbClr val="00B0F0"/>
              </a:buClr>
              <a:buFont typeface="Arial" panose="020B0604020202020204" pitchFamily="34" charset="0"/>
              <a:buChar char="•"/>
              <a:defRPr/>
            </a:lvl1pPr>
            <a:lvl2pPr marL="685800" indent="-228600">
              <a:buClr>
                <a:srgbClr val="00B0F0"/>
              </a:buClr>
              <a:buFont typeface="Arial" panose="020B0604020202020204" pitchFamily="34" charset="0"/>
              <a:buChar char="•"/>
              <a:defRPr/>
            </a:lvl2pPr>
            <a:lvl3pPr marL="1143000" indent="-228600">
              <a:buClr>
                <a:srgbClr val="00B0F0"/>
              </a:buClr>
              <a:buFont typeface="Arial" panose="020B0604020202020204" pitchFamily="34" charset="0"/>
              <a:buChar char="•"/>
              <a:defRPr/>
            </a:lvl3pPr>
            <a:lvl4pPr marL="1600200" indent="-228600">
              <a:buClr>
                <a:srgbClr val="00B0F0"/>
              </a:buClr>
              <a:buFont typeface="Arial" panose="020B0604020202020204" pitchFamily="34" charset="0"/>
              <a:buChar char="•"/>
              <a:defRPr/>
            </a:lvl4pPr>
            <a:lvl5pPr marL="2057400" indent="-228600">
              <a:buClr>
                <a:srgbClr val="00B0F0"/>
              </a:buClr>
              <a:buFont typeface="Arial" panose="020B0604020202020204" pitchFamily="34" charset="0"/>
              <a:buChar char="•"/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13"/>
          </p:nvPr>
        </p:nvSpPr>
        <p:spPr>
          <a:xfrm>
            <a:off x="1443034" y="6431138"/>
            <a:ext cx="4454524" cy="365125"/>
          </a:xfrm>
        </p:spPr>
        <p:txBody>
          <a:bodyPr/>
          <a:lstStyle>
            <a:lvl1pPr algn="l">
              <a:defRPr/>
            </a:lvl1pPr>
          </a:lstStyle>
          <a:p>
            <a:r>
              <a:rPr lang="en-US"/>
              <a:t>This is NEED - 1/11/17 - ©The NEED Project  </a:t>
            </a:r>
            <a:endParaRPr lang="en-US" dirty="0"/>
          </a:p>
        </p:txBody>
      </p:sp>
      <p:sp>
        <p:nvSpPr>
          <p:cNvPr id="11" name="Rectangle 10"/>
          <p:cNvSpPr/>
          <p:nvPr userDrawn="1"/>
        </p:nvSpPr>
        <p:spPr>
          <a:xfrm>
            <a:off x="0" y="6557962"/>
            <a:ext cx="1428750" cy="142875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Isosceles Triangle 4"/>
          <p:cNvSpPr/>
          <p:nvPr userDrawn="1"/>
        </p:nvSpPr>
        <p:spPr>
          <a:xfrm rot="19717887">
            <a:off x="-69073" y="494662"/>
            <a:ext cx="460290" cy="498763"/>
          </a:xfrm>
          <a:custGeom>
            <a:avLst/>
            <a:gdLst>
              <a:gd name="connsiteX0" fmla="*/ 0 w 602243"/>
              <a:gd name="connsiteY0" fmla="*/ 498763 h 498763"/>
              <a:gd name="connsiteX1" fmla="*/ 301122 w 602243"/>
              <a:gd name="connsiteY1" fmla="*/ 0 h 498763"/>
              <a:gd name="connsiteX2" fmla="*/ 602243 w 602243"/>
              <a:gd name="connsiteY2" fmla="*/ 498763 h 498763"/>
              <a:gd name="connsiteX3" fmla="*/ 0 w 602243"/>
              <a:gd name="connsiteY3" fmla="*/ 498763 h 498763"/>
              <a:gd name="connsiteX0" fmla="*/ 0 w 493184"/>
              <a:gd name="connsiteY0" fmla="*/ 498763 h 498763"/>
              <a:gd name="connsiteX1" fmla="*/ 301122 w 493184"/>
              <a:gd name="connsiteY1" fmla="*/ 0 h 498763"/>
              <a:gd name="connsiteX2" fmla="*/ 493184 w 493184"/>
              <a:gd name="connsiteY2" fmla="*/ 464727 h 498763"/>
              <a:gd name="connsiteX3" fmla="*/ 0 w 493184"/>
              <a:gd name="connsiteY3" fmla="*/ 498763 h 498763"/>
              <a:gd name="connsiteX0" fmla="*/ 0 w 460290"/>
              <a:gd name="connsiteY0" fmla="*/ 498763 h 498763"/>
              <a:gd name="connsiteX1" fmla="*/ 301122 w 460290"/>
              <a:gd name="connsiteY1" fmla="*/ 0 h 498763"/>
              <a:gd name="connsiteX2" fmla="*/ 460290 w 460290"/>
              <a:gd name="connsiteY2" fmla="*/ 412221 h 498763"/>
              <a:gd name="connsiteX3" fmla="*/ 0 w 460290"/>
              <a:gd name="connsiteY3" fmla="*/ 498763 h 4987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60290" h="498763">
                <a:moveTo>
                  <a:pt x="0" y="498763"/>
                </a:moveTo>
                <a:lnTo>
                  <a:pt x="301122" y="0"/>
                </a:lnTo>
                <a:lnTo>
                  <a:pt x="460290" y="412221"/>
                </a:lnTo>
                <a:lnTo>
                  <a:pt x="0" y="498763"/>
                </a:lnTo>
                <a:close/>
              </a:path>
            </a:pathLst>
          </a:custGeom>
          <a:solidFill>
            <a:srgbClr val="EEEEE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253556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 flipV="1">
            <a:off x="0" y="0"/>
            <a:ext cx="221673" cy="6858000"/>
          </a:xfrm>
          <a:prstGeom prst="rect">
            <a:avLst/>
          </a:prstGeom>
          <a:solidFill>
            <a:srgbClr val="EEEEE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14" name="Picture Placeholder 13"/>
          <p:cNvSpPr>
            <a:spLocks noGrp="1"/>
          </p:cNvSpPr>
          <p:nvPr>
            <p:ph type="pic" sz="quarter" idx="10"/>
          </p:nvPr>
        </p:nvSpPr>
        <p:spPr>
          <a:xfrm>
            <a:off x="6100763" y="0"/>
            <a:ext cx="6115050" cy="685800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825500" y="685800"/>
            <a:ext cx="5172075" cy="830788"/>
          </a:xfrm>
        </p:spPr>
        <p:txBody>
          <a:bodyPr/>
          <a:lstStyle/>
          <a:p>
            <a:r>
              <a:rPr lang="en-US" b="1">
                <a:latin typeface="+mn-lt"/>
              </a:rPr>
              <a:t>Click to edit Master title style</a:t>
            </a:r>
            <a:endParaRPr lang="en-US" b="1" dirty="0">
              <a:latin typeface="+mn-lt"/>
            </a:endParaRPr>
          </a:p>
        </p:txBody>
      </p:sp>
      <p:sp>
        <p:nvSpPr>
          <p:cNvPr id="10" name="Text Placeholder 2"/>
          <p:cNvSpPr>
            <a:spLocks noGrp="1"/>
          </p:cNvSpPr>
          <p:nvPr>
            <p:ph type="body" idx="1"/>
          </p:nvPr>
        </p:nvSpPr>
        <p:spPr>
          <a:xfrm>
            <a:off x="839788" y="1545695"/>
            <a:ext cx="5157787" cy="823912"/>
          </a:xfrm>
        </p:spPr>
        <p:txBody>
          <a:bodyPr/>
          <a:lstStyle>
            <a:lvl1pPr>
              <a:defRPr>
                <a:solidFill>
                  <a:srgbClr val="00B0F0"/>
                </a:solidFill>
              </a:defRPr>
            </a:lvl1pPr>
          </a:lstStyle>
          <a:p>
            <a:pPr lvl="0"/>
            <a:r>
              <a:rPr lang="en-US">
                <a:solidFill>
                  <a:srgbClr val="00B0F0"/>
                </a:solidFill>
              </a:rPr>
              <a:t>Edit Master text styles</a:t>
            </a:r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1"/>
          </p:nvPr>
        </p:nvSpPr>
        <p:spPr>
          <a:xfrm>
            <a:off x="6905369" y="5280201"/>
            <a:ext cx="5300663" cy="990600"/>
          </a:xfrm>
          <a:solidFill>
            <a:schemeClr val="bg1"/>
          </a:solidFill>
        </p:spPr>
        <p:txBody>
          <a:bodyPr anchor="ctr">
            <a:normAutofit/>
          </a:bodyPr>
          <a:lstStyle>
            <a:lvl1pPr>
              <a:defRPr sz="1400" i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8" name="Text Placeholder 17"/>
          <p:cNvSpPr>
            <a:spLocks noGrp="1"/>
          </p:cNvSpPr>
          <p:nvPr>
            <p:ph type="body" sz="quarter" idx="12"/>
          </p:nvPr>
        </p:nvSpPr>
        <p:spPr>
          <a:xfrm>
            <a:off x="825500" y="2398714"/>
            <a:ext cx="5172075" cy="3900487"/>
          </a:xfrm>
        </p:spPr>
        <p:txBody>
          <a:bodyPr>
            <a:normAutofit/>
          </a:bodyPr>
          <a:lstStyle>
            <a:lvl1pPr>
              <a:lnSpc>
                <a:spcPct val="100000"/>
              </a:lnSpc>
              <a:defRPr sz="1900"/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1" name="Footer Placeholder 4"/>
          <p:cNvSpPr>
            <a:spLocks noGrp="1"/>
          </p:cNvSpPr>
          <p:nvPr>
            <p:ph type="ftr" sz="quarter" idx="13"/>
          </p:nvPr>
        </p:nvSpPr>
        <p:spPr>
          <a:xfrm>
            <a:off x="1443034" y="6431138"/>
            <a:ext cx="4454524" cy="365125"/>
          </a:xfrm>
        </p:spPr>
        <p:txBody>
          <a:bodyPr/>
          <a:lstStyle>
            <a:lvl1pPr algn="l">
              <a:defRPr/>
            </a:lvl1pPr>
          </a:lstStyle>
          <a:p>
            <a:r>
              <a:rPr lang="en-US" dirty="0"/>
              <a:t>This is NEED - 1/11/17 - ©The NEED Project  </a:t>
            </a:r>
          </a:p>
        </p:txBody>
      </p:sp>
      <p:sp>
        <p:nvSpPr>
          <p:cNvPr id="22" name="Rectangle 21"/>
          <p:cNvSpPr/>
          <p:nvPr userDrawn="1"/>
        </p:nvSpPr>
        <p:spPr>
          <a:xfrm>
            <a:off x="0" y="6557962"/>
            <a:ext cx="1428750" cy="142875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Isosceles Triangle 4"/>
          <p:cNvSpPr/>
          <p:nvPr userDrawn="1"/>
        </p:nvSpPr>
        <p:spPr>
          <a:xfrm rot="19717887">
            <a:off x="-69073" y="827174"/>
            <a:ext cx="460290" cy="498763"/>
          </a:xfrm>
          <a:custGeom>
            <a:avLst/>
            <a:gdLst>
              <a:gd name="connsiteX0" fmla="*/ 0 w 602243"/>
              <a:gd name="connsiteY0" fmla="*/ 498763 h 498763"/>
              <a:gd name="connsiteX1" fmla="*/ 301122 w 602243"/>
              <a:gd name="connsiteY1" fmla="*/ 0 h 498763"/>
              <a:gd name="connsiteX2" fmla="*/ 602243 w 602243"/>
              <a:gd name="connsiteY2" fmla="*/ 498763 h 498763"/>
              <a:gd name="connsiteX3" fmla="*/ 0 w 602243"/>
              <a:gd name="connsiteY3" fmla="*/ 498763 h 498763"/>
              <a:gd name="connsiteX0" fmla="*/ 0 w 493184"/>
              <a:gd name="connsiteY0" fmla="*/ 498763 h 498763"/>
              <a:gd name="connsiteX1" fmla="*/ 301122 w 493184"/>
              <a:gd name="connsiteY1" fmla="*/ 0 h 498763"/>
              <a:gd name="connsiteX2" fmla="*/ 493184 w 493184"/>
              <a:gd name="connsiteY2" fmla="*/ 464727 h 498763"/>
              <a:gd name="connsiteX3" fmla="*/ 0 w 493184"/>
              <a:gd name="connsiteY3" fmla="*/ 498763 h 498763"/>
              <a:gd name="connsiteX0" fmla="*/ 0 w 460290"/>
              <a:gd name="connsiteY0" fmla="*/ 498763 h 498763"/>
              <a:gd name="connsiteX1" fmla="*/ 301122 w 460290"/>
              <a:gd name="connsiteY1" fmla="*/ 0 h 498763"/>
              <a:gd name="connsiteX2" fmla="*/ 460290 w 460290"/>
              <a:gd name="connsiteY2" fmla="*/ 412221 h 498763"/>
              <a:gd name="connsiteX3" fmla="*/ 0 w 460290"/>
              <a:gd name="connsiteY3" fmla="*/ 498763 h 4987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60290" h="498763">
                <a:moveTo>
                  <a:pt x="0" y="498763"/>
                </a:moveTo>
                <a:lnTo>
                  <a:pt x="301122" y="0"/>
                </a:lnTo>
                <a:lnTo>
                  <a:pt x="460290" y="412221"/>
                </a:lnTo>
                <a:lnTo>
                  <a:pt x="0" y="498763"/>
                </a:lnTo>
                <a:close/>
              </a:path>
            </a:pathLst>
          </a:custGeom>
          <a:solidFill>
            <a:srgbClr val="EEEEE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825402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721622" cy="775053"/>
          </a:xfrm>
        </p:spPr>
        <p:txBody>
          <a:bodyPr/>
          <a:lstStyle>
            <a:lvl1pPr algn="ctr">
              <a:defRPr>
                <a:solidFill>
                  <a:srgbClr val="00B0F0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9"/>
          <p:cNvSpPr>
            <a:spLocks noGrp="1"/>
          </p:cNvSpPr>
          <p:nvPr>
            <p:ph type="pic" sz="quarter" idx="14"/>
          </p:nvPr>
        </p:nvSpPr>
        <p:spPr>
          <a:xfrm>
            <a:off x="1594557" y="1207908"/>
            <a:ext cx="4332185" cy="2541882"/>
          </a:xfrm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4" name="Picture Placeholder 9"/>
          <p:cNvSpPr>
            <a:spLocks noGrp="1"/>
          </p:cNvSpPr>
          <p:nvPr>
            <p:ph type="pic" sz="quarter" idx="15"/>
          </p:nvPr>
        </p:nvSpPr>
        <p:spPr>
          <a:xfrm>
            <a:off x="6050843" y="1207908"/>
            <a:ext cx="4357513" cy="2541882"/>
          </a:xfrm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5" name="Picture Placeholder 9"/>
          <p:cNvSpPr>
            <a:spLocks noGrp="1"/>
          </p:cNvSpPr>
          <p:nvPr>
            <p:ph type="pic" sz="quarter" idx="16"/>
          </p:nvPr>
        </p:nvSpPr>
        <p:spPr>
          <a:xfrm>
            <a:off x="3804354" y="3872085"/>
            <a:ext cx="4425246" cy="2561638"/>
          </a:xfrm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3"/>
          </p:nvPr>
        </p:nvSpPr>
        <p:spPr>
          <a:xfrm>
            <a:off x="1443034" y="6431138"/>
            <a:ext cx="2999146" cy="365125"/>
          </a:xfrm>
        </p:spPr>
        <p:txBody>
          <a:bodyPr/>
          <a:lstStyle>
            <a:lvl1pPr algn="l">
              <a:defRPr/>
            </a:lvl1pPr>
          </a:lstStyle>
          <a:p>
            <a:r>
              <a:rPr lang="en-US"/>
              <a:t>This is NEED - 1/11/17 - ©The NEED Project  </a:t>
            </a:r>
            <a:endParaRPr lang="en-US" dirty="0"/>
          </a:p>
        </p:txBody>
      </p:sp>
      <p:sp>
        <p:nvSpPr>
          <p:cNvPr id="7" name="Rectangle 6"/>
          <p:cNvSpPr/>
          <p:nvPr userDrawn="1"/>
        </p:nvSpPr>
        <p:spPr>
          <a:xfrm>
            <a:off x="0" y="6557962"/>
            <a:ext cx="1428750" cy="142875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 userDrawn="1"/>
        </p:nvSpPr>
        <p:spPr>
          <a:xfrm>
            <a:off x="4442180" y="6557961"/>
            <a:ext cx="7930442" cy="142876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7" hasCustomPrompt="1"/>
          </p:nvPr>
        </p:nvSpPr>
        <p:spPr>
          <a:xfrm>
            <a:off x="8578850" y="4187650"/>
            <a:ext cx="3184525" cy="1964795"/>
          </a:xfrm>
        </p:spPr>
        <p:txBody>
          <a:bodyPr>
            <a:normAutofit/>
          </a:bodyPr>
          <a:lstStyle>
            <a:lvl1pPr>
              <a:defRPr sz="2000" b="1" i="1">
                <a:solidFill>
                  <a:srgbClr val="00B0F0"/>
                </a:solidFill>
              </a:defRPr>
            </a:lvl1pPr>
          </a:lstStyle>
          <a:p>
            <a:pPr lvl="0"/>
            <a:r>
              <a:rPr lang="en-US" dirty="0"/>
              <a:t>Subtitle goes here</a:t>
            </a:r>
          </a:p>
        </p:txBody>
      </p:sp>
    </p:spTree>
    <p:extLst>
      <p:ext uri="{BB962C8B-B14F-4D97-AF65-F5344CB8AC3E}">
        <p14:creationId xmlns:p14="http://schemas.microsoft.com/office/powerpoint/2010/main" val="390325955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721622" cy="775053"/>
          </a:xfrm>
        </p:spPr>
        <p:txBody>
          <a:bodyPr/>
          <a:lstStyle>
            <a:lvl1pPr algn="ctr">
              <a:defRPr>
                <a:solidFill>
                  <a:srgbClr val="00B0F0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9"/>
          <p:cNvSpPr>
            <a:spLocks noGrp="1"/>
          </p:cNvSpPr>
          <p:nvPr>
            <p:ph type="pic" sz="quarter" idx="14"/>
          </p:nvPr>
        </p:nvSpPr>
        <p:spPr>
          <a:xfrm>
            <a:off x="838200" y="1207908"/>
            <a:ext cx="5348111" cy="5034848"/>
          </a:xfrm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4" name="Picture Placeholder 9"/>
          <p:cNvSpPr>
            <a:spLocks noGrp="1"/>
          </p:cNvSpPr>
          <p:nvPr>
            <p:ph type="pic" sz="quarter" idx="15"/>
          </p:nvPr>
        </p:nvSpPr>
        <p:spPr>
          <a:xfrm>
            <a:off x="6299201" y="1207908"/>
            <a:ext cx="5260622" cy="5034848"/>
          </a:xfrm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3"/>
          </p:nvPr>
        </p:nvSpPr>
        <p:spPr>
          <a:xfrm>
            <a:off x="1443034" y="6431138"/>
            <a:ext cx="2999146" cy="365125"/>
          </a:xfrm>
        </p:spPr>
        <p:txBody>
          <a:bodyPr/>
          <a:lstStyle>
            <a:lvl1pPr algn="l">
              <a:defRPr/>
            </a:lvl1pPr>
          </a:lstStyle>
          <a:p>
            <a:r>
              <a:rPr lang="en-US"/>
              <a:t>This is NEED - 1/11/17 - ©The NEED Project  </a:t>
            </a:r>
            <a:endParaRPr lang="en-US" dirty="0"/>
          </a:p>
        </p:txBody>
      </p:sp>
      <p:sp>
        <p:nvSpPr>
          <p:cNvPr id="7" name="Rectangle 6"/>
          <p:cNvSpPr/>
          <p:nvPr userDrawn="1"/>
        </p:nvSpPr>
        <p:spPr>
          <a:xfrm>
            <a:off x="0" y="6557962"/>
            <a:ext cx="1428750" cy="142875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 userDrawn="1"/>
        </p:nvSpPr>
        <p:spPr>
          <a:xfrm>
            <a:off x="4442180" y="6557961"/>
            <a:ext cx="7930442" cy="142876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 Placeholder 15"/>
          <p:cNvSpPr>
            <a:spLocks noGrp="1"/>
          </p:cNvSpPr>
          <p:nvPr>
            <p:ph type="body" sz="quarter" idx="11" hasCustomPrompt="1"/>
          </p:nvPr>
        </p:nvSpPr>
        <p:spPr>
          <a:xfrm>
            <a:off x="6891515" y="5472114"/>
            <a:ext cx="4668308" cy="533577"/>
          </a:xfrm>
          <a:solidFill>
            <a:schemeClr val="bg1"/>
          </a:solidFill>
        </p:spPr>
        <p:txBody>
          <a:bodyPr>
            <a:normAutofit/>
          </a:bodyPr>
          <a:lstStyle>
            <a:lvl1pPr>
              <a:defRPr sz="1400" i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US" dirty="0"/>
              <a:t>Add Subtitle or Photo Credit</a:t>
            </a:r>
          </a:p>
        </p:txBody>
      </p:sp>
    </p:spTree>
    <p:extLst>
      <p:ext uri="{BB962C8B-B14F-4D97-AF65-F5344CB8AC3E}">
        <p14:creationId xmlns:p14="http://schemas.microsoft.com/office/powerpoint/2010/main" val="249837171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721622" cy="775053"/>
          </a:xfrm>
        </p:spPr>
        <p:txBody>
          <a:bodyPr/>
          <a:lstStyle>
            <a:lvl1pPr algn="ctr">
              <a:defRPr>
                <a:solidFill>
                  <a:srgbClr val="00B0F0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9"/>
          <p:cNvSpPr>
            <a:spLocks noGrp="1"/>
          </p:cNvSpPr>
          <p:nvPr>
            <p:ph type="pic" sz="quarter" idx="14"/>
          </p:nvPr>
        </p:nvSpPr>
        <p:spPr>
          <a:xfrm>
            <a:off x="838200" y="1207908"/>
            <a:ext cx="5370689" cy="5034848"/>
          </a:xfrm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4" name="Picture Placeholder 9"/>
          <p:cNvSpPr>
            <a:spLocks noGrp="1"/>
          </p:cNvSpPr>
          <p:nvPr>
            <p:ph type="pic" sz="quarter" idx="15"/>
          </p:nvPr>
        </p:nvSpPr>
        <p:spPr>
          <a:xfrm>
            <a:off x="6299201" y="1207909"/>
            <a:ext cx="5260622" cy="2450038"/>
          </a:xfrm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3"/>
          </p:nvPr>
        </p:nvSpPr>
        <p:spPr>
          <a:xfrm>
            <a:off x="1443034" y="6431138"/>
            <a:ext cx="2999146" cy="365125"/>
          </a:xfrm>
        </p:spPr>
        <p:txBody>
          <a:bodyPr/>
          <a:lstStyle>
            <a:lvl1pPr algn="l">
              <a:defRPr/>
            </a:lvl1pPr>
          </a:lstStyle>
          <a:p>
            <a:r>
              <a:rPr lang="en-US"/>
              <a:t>This is NEED - 1/11/17 - ©The NEED Project  </a:t>
            </a:r>
            <a:endParaRPr lang="en-US" dirty="0"/>
          </a:p>
        </p:txBody>
      </p:sp>
      <p:sp>
        <p:nvSpPr>
          <p:cNvPr id="7" name="Rectangle 6"/>
          <p:cNvSpPr/>
          <p:nvPr userDrawn="1"/>
        </p:nvSpPr>
        <p:spPr>
          <a:xfrm>
            <a:off x="0" y="6557962"/>
            <a:ext cx="1428750" cy="142875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 userDrawn="1"/>
        </p:nvSpPr>
        <p:spPr>
          <a:xfrm>
            <a:off x="4442180" y="6557961"/>
            <a:ext cx="7930442" cy="142876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Picture Placeholder 9"/>
          <p:cNvSpPr>
            <a:spLocks noGrp="1"/>
          </p:cNvSpPr>
          <p:nvPr>
            <p:ph type="pic" sz="quarter" idx="16"/>
          </p:nvPr>
        </p:nvSpPr>
        <p:spPr>
          <a:xfrm>
            <a:off x="6299200" y="3753373"/>
            <a:ext cx="5260622" cy="2489383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0" name="Text Placeholder 15"/>
          <p:cNvSpPr>
            <a:spLocks noGrp="1"/>
          </p:cNvSpPr>
          <p:nvPr>
            <p:ph type="body" sz="quarter" idx="11" hasCustomPrompt="1"/>
          </p:nvPr>
        </p:nvSpPr>
        <p:spPr>
          <a:xfrm>
            <a:off x="838200" y="5536582"/>
            <a:ext cx="4668308" cy="533577"/>
          </a:xfrm>
          <a:solidFill>
            <a:schemeClr val="bg1"/>
          </a:solidFill>
        </p:spPr>
        <p:txBody>
          <a:bodyPr>
            <a:normAutofit/>
          </a:bodyPr>
          <a:lstStyle>
            <a:lvl1pPr algn="r">
              <a:defRPr sz="1400" i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US" dirty="0"/>
              <a:t>Add Subtitle or Photo Credit</a:t>
            </a:r>
          </a:p>
        </p:txBody>
      </p:sp>
    </p:spTree>
    <p:extLst>
      <p:ext uri="{BB962C8B-B14F-4D97-AF65-F5344CB8AC3E}">
        <p14:creationId xmlns:p14="http://schemas.microsoft.com/office/powerpoint/2010/main" val="377457252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1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6858000"/>
          </a:xfrm>
          <a:solidFill>
            <a:schemeClr val="bg2"/>
          </a:solidFill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7" name="Text Placeholder 15"/>
          <p:cNvSpPr>
            <a:spLocks noGrp="1"/>
          </p:cNvSpPr>
          <p:nvPr>
            <p:ph type="body" sz="quarter" idx="11"/>
          </p:nvPr>
        </p:nvSpPr>
        <p:spPr>
          <a:xfrm>
            <a:off x="5986206" y="5723548"/>
            <a:ext cx="6205794" cy="704963"/>
          </a:xfrm>
          <a:solidFill>
            <a:schemeClr val="bg1"/>
          </a:solidFill>
        </p:spPr>
        <p:txBody>
          <a:bodyPr anchor="ctr">
            <a:normAutofit/>
          </a:bodyPr>
          <a:lstStyle>
            <a:lvl1pPr>
              <a:defRPr sz="2400" b="1" i="1">
                <a:solidFill>
                  <a:srgbClr val="00B0F0"/>
                </a:solidFill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90153165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9668868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 userDrawn="1"/>
        </p:nvSpPr>
        <p:spPr>
          <a:xfrm flipV="1">
            <a:off x="0" y="0"/>
            <a:ext cx="221673" cy="6858000"/>
          </a:xfrm>
          <a:prstGeom prst="rect">
            <a:avLst/>
          </a:prstGeom>
          <a:solidFill>
            <a:srgbClr val="EEEEE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41000" cy="876653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838200" y="1368601"/>
            <a:ext cx="10541000" cy="4808362"/>
          </a:xfrm>
        </p:spPr>
        <p:txBody>
          <a:bodyPr/>
          <a:lstStyle>
            <a:lvl1pPr marL="457200" indent="-457200">
              <a:buClr>
                <a:srgbClr val="00B0F0"/>
              </a:buClr>
              <a:buFont typeface="Arial" panose="020B0604020202020204" pitchFamily="34" charset="0"/>
              <a:buChar char="•"/>
              <a:defRPr b="0">
                <a:solidFill>
                  <a:schemeClr val="tx1"/>
                </a:solidFill>
              </a:defRPr>
            </a:lvl1pPr>
            <a:lvl2pPr marL="685800" indent="-228600">
              <a:buClr>
                <a:srgbClr val="00B0F0"/>
              </a:buClr>
              <a:buFont typeface="Arial" panose="020B0604020202020204" pitchFamily="34" charset="0"/>
              <a:buChar char="•"/>
              <a:defRPr/>
            </a:lvl2pPr>
            <a:lvl3pPr marL="1143000" indent="-228600">
              <a:buClr>
                <a:srgbClr val="00B0F0"/>
              </a:buClr>
              <a:buFont typeface="Arial" panose="020B0604020202020204" pitchFamily="34" charset="0"/>
              <a:buChar char="•"/>
              <a:defRPr/>
            </a:lvl3pPr>
            <a:lvl4pPr marL="1600200" indent="-228600">
              <a:buClr>
                <a:srgbClr val="00B0F0"/>
              </a:buClr>
              <a:buFont typeface="Arial" panose="020B0604020202020204" pitchFamily="34" charset="0"/>
              <a:buChar char="•"/>
              <a:defRPr/>
            </a:lvl4pPr>
            <a:lvl5pPr marL="2057400" indent="-228600">
              <a:buClr>
                <a:srgbClr val="00B0F0"/>
              </a:buClr>
              <a:buFont typeface="Arial" panose="020B0604020202020204" pitchFamily="34" charset="0"/>
              <a:buChar char="•"/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3"/>
          </p:nvPr>
        </p:nvSpPr>
        <p:spPr>
          <a:xfrm>
            <a:off x="1443034" y="6431138"/>
            <a:ext cx="2999146" cy="365125"/>
          </a:xfrm>
        </p:spPr>
        <p:txBody>
          <a:bodyPr/>
          <a:lstStyle>
            <a:lvl1pPr algn="l">
              <a:defRPr/>
            </a:lvl1pPr>
          </a:lstStyle>
          <a:p>
            <a:r>
              <a:rPr lang="en-US"/>
              <a:t>This is NEED - 1/11/17 - ©The NEED Project  </a:t>
            </a:r>
            <a:endParaRPr lang="en-US" dirty="0"/>
          </a:p>
        </p:txBody>
      </p:sp>
      <p:sp>
        <p:nvSpPr>
          <p:cNvPr id="9" name="Rectangle 8"/>
          <p:cNvSpPr/>
          <p:nvPr userDrawn="1"/>
        </p:nvSpPr>
        <p:spPr>
          <a:xfrm>
            <a:off x="0" y="6557962"/>
            <a:ext cx="1428750" cy="142875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 userDrawn="1"/>
        </p:nvSpPr>
        <p:spPr>
          <a:xfrm>
            <a:off x="4442180" y="6557961"/>
            <a:ext cx="7930442" cy="142876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Isosceles Triangle 4"/>
          <p:cNvSpPr/>
          <p:nvPr userDrawn="1"/>
        </p:nvSpPr>
        <p:spPr>
          <a:xfrm rot="19717887">
            <a:off x="-69073" y="563933"/>
            <a:ext cx="460290" cy="498763"/>
          </a:xfrm>
          <a:custGeom>
            <a:avLst/>
            <a:gdLst>
              <a:gd name="connsiteX0" fmla="*/ 0 w 602243"/>
              <a:gd name="connsiteY0" fmla="*/ 498763 h 498763"/>
              <a:gd name="connsiteX1" fmla="*/ 301122 w 602243"/>
              <a:gd name="connsiteY1" fmla="*/ 0 h 498763"/>
              <a:gd name="connsiteX2" fmla="*/ 602243 w 602243"/>
              <a:gd name="connsiteY2" fmla="*/ 498763 h 498763"/>
              <a:gd name="connsiteX3" fmla="*/ 0 w 602243"/>
              <a:gd name="connsiteY3" fmla="*/ 498763 h 498763"/>
              <a:gd name="connsiteX0" fmla="*/ 0 w 493184"/>
              <a:gd name="connsiteY0" fmla="*/ 498763 h 498763"/>
              <a:gd name="connsiteX1" fmla="*/ 301122 w 493184"/>
              <a:gd name="connsiteY1" fmla="*/ 0 h 498763"/>
              <a:gd name="connsiteX2" fmla="*/ 493184 w 493184"/>
              <a:gd name="connsiteY2" fmla="*/ 464727 h 498763"/>
              <a:gd name="connsiteX3" fmla="*/ 0 w 493184"/>
              <a:gd name="connsiteY3" fmla="*/ 498763 h 498763"/>
              <a:gd name="connsiteX0" fmla="*/ 0 w 460290"/>
              <a:gd name="connsiteY0" fmla="*/ 498763 h 498763"/>
              <a:gd name="connsiteX1" fmla="*/ 301122 w 460290"/>
              <a:gd name="connsiteY1" fmla="*/ 0 h 498763"/>
              <a:gd name="connsiteX2" fmla="*/ 460290 w 460290"/>
              <a:gd name="connsiteY2" fmla="*/ 412221 h 498763"/>
              <a:gd name="connsiteX3" fmla="*/ 0 w 460290"/>
              <a:gd name="connsiteY3" fmla="*/ 498763 h 4987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60290" h="498763">
                <a:moveTo>
                  <a:pt x="0" y="498763"/>
                </a:moveTo>
                <a:lnTo>
                  <a:pt x="301122" y="0"/>
                </a:lnTo>
                <a:lnTo>
                  <a:pt x="460290" y="412221"/>
                </a:lnTo>
                <a:lnTo>
                  <a:pt x="0" y="498763"/>
                </a:lnTo>
                <a:close/>
              </a:path>
            </a:pathLst>
          </a:custGeom>
          <a:solidFill>
            <a:srgbClr val="EEEEE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094659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ext box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 userDrawn="1"/>
        </p:nvSpPr>
        <p:spPr>
          <a:xfrm flipV="1">
            <a:off x="0" y="0"/>
            <a:ext cx="221673" cy="6858000"/>
          </a:xfrm>
          <a:prstGeom prst="rect">
            <a:avLst/>
          </a:prstGeom>
          <a:solidFill>
            <a:srgbClr val="EEEEE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41000" cy="876653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838200" y="4267200"/>
            <a:ext cx="10541000" cy="1966207"/>
          </a:xfrm>
        </p:spPr>
        <p:txBody>
          <a:bodyPr/>
          <a:lstStyle>
            <a:lvl1pPr marL="0" indent="0">
              <a:buClr>
                <a:srgbClr val="00B0F0"/>
              </a:buClr>
              <a:buFont typeface="Arial" panose="020B0604020202020204" pitchFamily="34" charset="0"/>
              <a:buNone/>
              <a:defRPr b="1">
                <a:solidFill>
                  <a:srgbClr val="00B0F0"/>
                </a:solidFill>
              </a:defRPr>
            </a:lvl1pPr>
            <a:lvl2pPr marL="685800" indent="-228600">
              <a:buClr>
                <a:srgbClr val="00B0F0"/>
              </a:buClr>
              <a:buFont typeface="Arial" panose="020B0604020202020204" pitchFamily="34" charset="0"/>
              <a:buChar char="•"/>
              <a:defRPr/>
            </a:lvl2pPr>
            <a:lvl3pPr marL="1143000" indent="-228600">
              <a:buClr>
                <a:srgbClr val="00B0F0"/>
              </a:buClr>
              <a:buFont typeface="Arial" panose="020B0604020202020204" pitchFamily="34" charset="0"/>
              <a:buChar char="•"/>
              <a:defRPr/>
            </a:lvl3pPr>
            <a:lvl4pPr marL="1600200" indent="-228600">
              <a:buClr>
                <a:srgbClr val="00B0F0"/>
              </a:buClr>
              <a:buFont typeface="Arial" panose="020B0604020202020204" pitchFamily="34" charset="0"/>
              <a:buChar char="•"/>
              <a:defRPr/>
            </a:lvl4pPr>
            <a:lvl5pPr marL="2057400" indent="-228600">
              <a:buClr>
                <a:srgbClr val="00B0F0"/>
              </a:buClr>
              <a:buFont typeface="Arial" panose="020B0604020202020204" pitchFamily="34" charset="0"/>
              <a:buChar char="•"/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3"/>
          </p:nvPr>
        </p:nvSpPr>
        <p:spPr>
          <a:xfrm>
            <a:off x="1443034" y="6431138"/>
            <a:ext cx="2999146" cy="365125"/>
          </a:xfrm>
        </p:spPr>
        <p:txBody>
          <a:bodyPr/>
          <a:lstStyle>
            <a:lvl1pPr algn="l">
              <a:defRPr/>
            </a:lvl1pPr>
          </a:lstStyle>
          <a:p>
            <a:r>
              <a:rPr lang="en-US"/>
              <a:t>This is NEED - 1/11/17 - ©The NEED Project  </a:t>
            </a:r>
            <a:endParaRPr lang="en-US" dirty="0"/>
          </a:p>
        </p:txBody>
      </p:sp>
      <p:sp>
        <p:nvSpPr>
          <p:cNvPr id="9" name="Rectangle 8"/>
          <p:cNvSpPr/>
          <p:nvPr userDrawn="1"/>
        </p:nvSpPr>
        <p:spPr>
          <a:xfrm>
            <a:off x="0" y="6557962"/>
            <a:ext cx="1428750" cy="142875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 userDrawn="1"/>
        </p:nvSpPr>
        <p:spPr>
          <a:xfrm>
            <a:off x="4442180" y="6557961"/>
            <a:ext cx="7930442" cy="142876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Content Placeholder 2"/>
          <p:cNvSpPr>
            <a:spLocks noGrp="1"/>
          </p:cNvSpPr>
          <p:nvPr>
            <p:ph idx="14"/>
          </p:nvPr>
        </p:nvSpPr>
        <p:spPr>
          <a:xfrm>
            <a:off x="838200" y="1368601"/>
            <a:ext cx="5190067" cy="2746728"/>
          </a:xfrm>
        </p:spPr>
        <p:txBody>
          <a:bodyPr/>
          <a:lstStyle>
            <a:lvl1pPr marL="0" indent="0">
              <a:buClr>
                <a:srgbClr val="00B0F0"/>
              </a:buClr>
              <a:buFont typeface="Arial" panose="020B0604020202020204" pitchFamily="34" charset="0"/>
              <a:buNone/>
              <a:defRPr b="1">
                <a:solidFill>
                  <a:srgbClr val="00B0F0"/>
                </a:solidFill>
              </a:defRPr>
            </a:lvl1pPr>
            <a:lvl2pPr marL="685800" indent="-228600">
              <a:buClr>
                <a:srgbClr val="00B0F0"/>
              </a:buClr>
              <a:buFont typeface="Arial" panose="020B0604020202020204" pitchFamily="34" charset="0"/>
              <a:buChar char="•"/>
              <a:defRPr/>
            </a:lvl2pPr>
            <a:lvl3pPr marL="1143000" indent="-228600">
              <a:buClr>
                <a:srgbClr val="00B0F0"/>
              </a:buClr>
              <a:buFont typeface="Arial" panose="020B0604020202020204" pitchFamily="34" charset="0"/>
              <a:buChar char="•"/>
              <a:defRPr/>
            </a:lvl3pPr>
            <a:lvl4pPr marL="1600200" indent="-228600">
              <a:buClr>
                <a:srgbClr val="00B0F0"/>
              </a:buClr>
              <a:buFont typeface="Arial" panose="020B0604020202020204" pitchFamily="34" charset="0"/>
              <a:buChar char="•"/>
              <a:defRPr/>
            </a:lvl4pPr>
            <a:lvl5pPr marL="2057400" indent="-228600">
              <a:buClr>
                <a:srgbClr val="00B0F0"/>
              </a:buClr>
              <a:buFont typeface="Arial" panose="020B0604020202020204" pitchFamily="34" charset="0"/>
              <a:buChar char="•"/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idx="15"/>
          </p:nvPr>
        </p:nvSpPr>
        <p:spPr>
          <a:xfrm>
            <a:off x="6208889" y="1368601"/>
            <a:ext cx="5170311" cy="2746728"/>
          </a:xfrm>
        </p:spPr>
        <p:txBody>
          <a:bodyPr/>
          <a:lstStyle>
            <a:lvl1pPr marL="0" indent="0">
              <a:buClr>
                <a:srgbClr val="00B0F0"/>
              </a:buClr>
              <a:buFontTx/>
              <a:buNone/>
              <a:defRPr b="1">
                <a:solidFill>
                  <a:srgbClr val="00B0F0"/>
                </a:solidFill>
              </a:defRPr>
            </a:lvl1pPr>
            <a:lvl2pPr marL="685800" indent="-228600">
              <a:buClr>
                <a:srgbClr val="00B0F0"/>
              </a:buClr>
              <a:buFont typeface="Arial" panose="020B0604020202020204" pitchFamily="34" charset="0"/>
              <a:buChar char="•"/>
              <a:defRPr/>
            </a:lvl2pPr>
            <a:lvl3pPr marL="1143000" indent="-228600">
              <a:buClr>
                <a:srgbClr val="00B0F0"/>
              </a:buClr>
              <a:buFont typeface="Arial" panose="020B0604020202020204" pitchFamily="34" charset="0"/>
              <a:buChar char="•"/>
              <a:defRPr/>
            </a:lvl3pPr>
            <a:lvl4pPr marL="1600200" indent="-228600">
              <a:buClr>
                <a:srgbClr val="00B0F0"/>
              </a:buClr>
              <a:buFont typeface="Arial" panose="020B0604020202020204" pitchFamily="34" charset="0"/>
              <a:buChar char="•"/>
              <a:defRPr/>
            </a:lvl4pPr>
            <a:lvl5pPr marL="2057400" indent="-228600">
              <a:buClr>
                <a:srgbClr val="00B0F0"/>
              </a:buClr>
              <a:buFont typeface="Arial" panose="020B0604020202020204" pitchFamily="34" charset="0"/>
              <a:buChar char="•"/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7" name="Isosceles Triangle 4"/>
          <p:cNvSpPr/>
          <p:nvPr userDrawn="1"/>
        </p:nvSpPr>
        <p:spPr>
          <a:xfrm rot="19717887">
            <a:off x="-69073" y="577787"/>
            <a:ext cx="460290" cy="498763"/>
          </a:xfrm>
          <a:custGeom>
            <a:avLst/>
            <a:gdLst>
              <a:gd name="connsiteX0" fmla="*/ 0 w 602243"/>
              <a:gd name="connsiteY0" fmla="*/ 498763 h 498763"/>
              <a:gd name="connsiteX1" fmla="*/ 301122 w 602243"/>
              <a:gd name="connsiteY1" fmla="*/ 0 h 498763"/>
              <a:gd name="connsiteX2" fmla="*/ 602243 w 602243"/>
              <a:gd name="connsiteY2" fmla="*/ 498763 h 498763"/>
              <a:gd name="connsiteX3" fmla="*/ 0 w 602243"/>
              <a:gd name="connsiteY3" fmla="*/ 498763 h 498763"/>
              <a:gd name="connsiteX0" fmla="*/ 0 w 493184"/>
              <a:gd name="connsiteY0" fmla="*/ 498763 h 498763"/>
              <a:gd name="connsiteX1" fmla="*/ 301122 w 493184"/>
              <a:gd name="connsiteY1" fmla="*/ 0 h 498763"/>
              <a:gd name="connsiteX2" fmla="*/ 493184 w 493184"/>
              <a:gd name="connsiteY2" fmla="*/ 464727 h 498763"/>
              <a:gd name="connsiteX3" fmla="*/ 0 w 493184"/>
              <a:gd name="connsiteY3" fmla="*/ 498763 h 498763"/>
              <a:gd name="connsiteX0" fmla="*/ 0 w 460290"/>
              <a:gd name="connsiteY0" fmla="*/ 498763 h 498763"/>
              <a:gd name="connsiteX1" fmla="*/ 301122 w 460290"/>
              <a:gd name="connsiteY1" fmla="*/ 0 h 498763"/>
              <a:gd name="connsiteX2" fmla="*/ 460290 w 460290"/>
              <a:gd name="connsiteY2" fmla="*/ 412221 h 498763"/>
              <a:gd name="connsiteX3" fmla="*/ 0 w 460290"/>
              <a:gd name="connsiteY3" fmla="*/ 498763 h 4987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60290" h="498763">
                <a:moveTo>
                  <a:pt x="0" y="498763"/>
                </a:moveTo>
                <a:lnTo>
                  <a:pt x="301122" y="0"/>
                </a:lnTo>
                <a:lnTo>
                  <a:pt x="460290" y="412221"/>
                </a:lnTo>
                <a:lnTo>
                  <a:pt x="0" y="498763"/>
                </a:lnTo>
                <a:close/>
              </a:path>
            </a:pathLst>
          </a:custGeom>
          <a:solidFill>
            <a:srgbClr val="EEEEE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82871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hree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 flipV="1">
            <a:off x="0" y="0"/>
            <a:ext cx="221673" cy="6858000"/>
          </a:xfrm>
          <a:prstGeom prst="rect">
            <a:avLst/>
          </a:prstGeom>
          <a:solidFill>
            <a:srgbClr val="EEEEE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7312378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7312378" cy="4351338"/>
          </a:xfrm>
        </p:spPr>
        <p:txBody>
          <a:bodyPr/>
          <a:lstStyle>
            <a:lvl1pPr marL="457200" indent="-457200">
              <a:buClr>
                <a:srgbClr val="00B0F0"/>
              </a:buClr>
              <a:buFont typeface="Arial" panose="020B0604020202020204" pitchFamily="34" charset="0"/>
              <a:buChar char="•"/>
              <a:defRPr b="0">
                <a:solidFill>
                  <a:schemeClr val="tx1"/>
                </a:solidFill>
              </a:defRPr>
            </a:lvl1pPr>
            <a:lvl2pPr marL="685800" indent="-228600">
              <a:buClr>
                <a:srgbClr val="00B0F0"/>
              </a:buClr>
              <a:buFont typeface="Arial" panose="020B0604020202020204" pitchFamily="34" charset="0"/>
              <a:buChar char="•"/>
              <a:defRPr/>
            </a:lvl2pPr>
            <a:lvl3pPr marL="1143000" indent="-228600">
              <a:buClr>
                <a:srgbClr val="00B0F0"/>
              </a:buClr>
              <a:buFont typeface="Arial" panose="020B0604020202020204" pitchFamily="34" charset="0"/>
              <a:buChar char="•"/>
              <a:defRPr/>
            </a:lvl3pPr>
            <a:lvl4pPr marL="1600200" indent="-228600">
              <a:buClr>
                <a:srgbClr val="00B0F0"/>
              </a:buClr>
              <a:buFont typeface="Arial" panose="020B0604020202020204" pitchFamily="34" charset="0"/>
              <a:buChar char="•"/>
              <a:defRPr/>
            </a:lvl4pPr>
            <a:lvl5pPr marL="2057400" indent="-228600">
              <a:buClr>
                <a:srgbClr val="00B0F0"/>
              </a:buClr>
              <a:buFont typeface="Arial" panose="020B0604020202020204" pitchFamily="34" charset="0"/>
              <a:buChar char="•"/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3"/>
          </p:nvPr>
        </p:nvSpPr>
        <p:spPr>
          <a:xfrm>
            <a:off x="1443034" y="6431138"/>
            <a:ext cx="4454524" cy="365125"/>
          </a:xfrm>
        </p:spPr>
        <p:txBody>
          <a:bodyPr/>
          <a:lstStyle>
            <a:lvl1pPr algn="l">
              <a:defRPr/>
            </a:lvl1pPr>
          </a:lstStyle>
          <a:p>
            <a:r>
              <a:rPr lang="en-US"/>
              <a:t>Liquefied Natural Gas - 1/23/17 - ©The NEED Project </a:t>
            </a:r>
          </a:p>
        </p:txBody>
      </p:sp>
      <p:sp>
        <p:nvSpPr>
          <p:cNvPr id="8" name="Rectangle 7"/>
          <p:cNvSpPr/>
          <p:nvPr/>
        </p:nvSpPr>
        <p:spPr>
          <a:xfrm>
            <a:off x="0" y="6557962"/>
            <a:ext cx="1428750" cy="142875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Picture Placeholder 9"/>
          <p:cNvSpPr>
            <a:spLocks noGrp="1"/>
          </p:cNvSpPr>
          <p:nvPr>
            <p:ph type="pic" sz="quarter" idx="14"/>
          </p:nvPr>
        </p:nvSpPr>
        <p:spPr>
          <a:xfrm>
            <a:off x="8398933" y="0"/>
            <a:ext cx="3793067" cy="2223911"/>
          </a:xfrm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11" name="Picture Placeholder 9"/>
          <p:cNvSpPr>
            <a:spLocks noGrp="1"/>
          </p:cNvSpPr>
          <p:nvPr>
            <p:ph type="pic" sz="quarter" idx="15"/>
          </p:nvPr>
        </p:nvSpPr>
        <p:spPr>
          <a:xfrm>
            <a:off x="8398933" y="2336800"/>
            <a:ext cx="3793067" cy="2212622"/>
          </a:xfrm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9" name="Picture Placeholder 9"/>
          <p:cNvSpPr>
            <a:spLocks noGrp="1"/>
          </p:cNvSpPr>
          <p:nvPr>
            <p:ph type="pic" sz="quarter" idx="16"/>
          </p:nvPr>
        </p:nvSpPr>
        <p:spPr>
          <a:xfrm>
            <a:off x="8398932" y="4662311"/>
            <a:ext cx="3793067" cy="2195689"/>
          </a:xfrm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13" name="Isosceles Triangle 4"/>
          <p:cNvSpPr/>
          <p:nvPr/>
        </p:nvSpPr>
        <p:spPr>
          <a:xfrm rot="19717887">
            <a:off x="-69073" y="744044"/>
            <a:ext cx="460290" cy="498763"/>
          </a:xfrm>
          <a:custGeom>
            <a:avLst/>
            <a:gdLst>
              <a:gd name="connsiteX0" fmla="*/ 0 w 602243"/>
              <a:gd name="connsiteY0" fmla="*/ 498763 h 498763"/>
              <a:gd name="connsiteX1" fmla="*/ 301122 w 602243"/>
              <a:gd name="connsiteY1" fmla="*/ 0 h 498763"/>
              <a:gd name="connsiteX2" fmla="*/ 602243 w 602243"/>
              <a:gd name="connsiteY2" fmla="*/ 498763 h 498763"/>
              <a:gd name="connsiteX3" fmla="*/ 0 w 602243"/>
              <a:gd name="connsiteY3" fmla="*/ 498763 h 498763"/>
              <a:gd name="connsiteX0" fmla="*/ 0 w 493184"/>
              <a:gd name="connsiteY0" fmla="*/ 498763 h 498763"/>
              <a:gd name="connsiteX1" fmla="*/ 301122 w 493184"/>
              <a:gd name="connsiteY1" fmla="*/ 0 h 498763"/>
              <a:gd name="connsiteX2" fmla="*/ 493184 w 493184"/>
              <a:gd name="connsiteY2" fmla="*/ 464727 h 498763"/>
              <a:gd name="connsiteX3" fmla="*/ 0 w 493184"/>
              <a:gd name="connsiteY3" fmla="*/ 498763 h 498763"/>
              <a:gd name="connsiteX0" fmla="*/ 0 w 460290"/>
              <a:gd name="connsiteY0" fmla="*/ 498763 h 498763"/>
              <a:gd name="connsiteX1" fmla="*/ 301122 w 460290"/>
              <a:gd name="connsiteY1" fmla="*/ 0 h 498763"/>
              <a:gd name="connsiteX2" fmla="*/ 460290 w 460290"/>
              <a:gd name="connsiteY2" fmla="*/ 412221 h 498763"/>
              <a:gd name="connsiteX3" fmla="*/ 0 w 460290"/>
              <a:gd name="connsiteY3" fmla="*/ 498763 h 4987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60290" h="498763">
                <a:moveTo>
                  <a:pt x="0" y="498763"/>
                </a:moveTo>
                <a:lnTo>
                  <a:pt x="301122" y="0"/>
                </a:lnTo>
                <a:lnTo>
                  <a:pt x="460290" y="412221"/>
                </a:lnTo>
                <a:lnTo>
                  <a:pt x="0" y="498763"/>
                </a:lnTo>
                <a:close/>
              </a:path>
            </a:pathLst>
          </a:custGeom>
          <a:solidFill>
            <a:srgbClr val="EEEEE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6111301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Graphic 10"/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77520" y="1521354"/>
            <a:ext cx="3917782" cy="413543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970750" y="352053"/>
            <a:ext cx="6290733" cy="876653"/>
          </a:xfrm>
        </p:spPr>
        <p:txBody>
          <a:bodyPr>
            <a:normAutofit/>
          </a:bodyPr>
          <a:lstStyle>
            <a:lvl1pPr algn="l">
              <a:defRPr sz="5400">
                <a:solidFill>
                  <a:srgbClr val="00B0F0"/>
                </a:solidFill>
              </a:defRPr>
            </a:lvl1pPr>
          </a:lstStyle>
          <a:p>
            <a:r>
              <a:rPr lang="en-US" dirty="0"/>
              <a:t>We’re Social!</a:t>
            </a:r>
          </a:p>
        </p:txBody>
      </p:sp>
      <p:pic>
        <p:nvPicPr>
          <p:cNvPr id="7" name="Picture 2" descr="G:\NEED\NEED Materials\2015 Conversion\Catalog2015_16\pinterest-icon-vector.png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63067" y="4637614"/>
            <a:ext cx="720725" cy="720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3" descr="G:\NEED\NEED Materials\2014 Final Curriculum\Energy Rock Performances\Links\instagram-icon.png"/>
          <p:cNvPicPr>
            <a:picLocks noChangeAspect="1" noChangeArrowheads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63067" y="3665024"/>
            <a:ext cx="685800" cy="685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4" descr="G:\NEED\NEED Materials\2014 Final Curriculum\Energy Rock Performances\Links\twitter_icon.png"/>
          <p:cNvPicPr>
            <a:picLocks noChangeAspect="1" noChangeArrowheads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63067" y="2612864"/>
            <a:ext cx="685800" cy="685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5" descr="G:\NEED\NEED Materials\2014 Final Curriculum\Energy Rock Performances\Links\facebook-icon.gif"/>
          <p:cNvPicPr>
            <a:picLocks noChangeAspect="1" noChangeArrowheads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63524" y="1340895"/>
            <a:ext cx="884886" cy="11451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ext Placeholder 12"/>
          <p:cNvSpPr>
            <a:spLocks noGrp="1"/>
          </p:cNvSpPr>
          <p:nvPr>
            <p:ph type="body" sz="quarter" idx="10"/>
          </p:nvPr>
        </p:nvSpPr>
        <p:spPr>
          <a:xfrm>
            <a:off x="6028265" y="1532252"/>
            <a:ext cx="5689071" cy="812447"/>
          </a:xfrm>
        </p:spPr>
        <p:txBody>
          <a:bodyPr>
            <a:normAutofit/>
          </a:bodyPr>
          <a:lstStyle>
            <a:lvl1pPr>
              <a:defRPr sz="2000"/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4" name="Text Placeholder 12"/>
          <p:cNvSpPr>
            <a:spLocks noGrp="1"/>
          </p:cNvSpPr>
          <p:nvPr>
            <p:ph type="body" sz="quarter" idx="11"/>
          </p:nvPr>
        </p:nvSpPr>
        <p:spPr>
          <a:xfrm>
            <a:off x="6025409" y="2625845"/>
            <a:ext cx="5689071" cy="836613"/>
          </a:xfrm>
        </p:spPr>
        <p:txBody>
          <a:bodyPr>
            <a:normAutofit/>
          </a:bodyPr>
          <a:lstStyle>
            <a:lvl1pPr>
              <a:defRPr sz="2000"/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5" name="Text Placeholder 12"/>
          <p:cNvSpPr>
            <a:spLocks noGrp="1"/>
          </p:cNvSpPr>
          <p:nvPr>
            <p:ph type="body" sz="quarter" idx="12"/>
          </p:nvPr>
        </p:nvSpPr>
        <p:spPr>
          <a:xfrm>
            <a:off x="6025409" y="3655962"/>
            <a:ext cx="5689071" cy="771702"/>
          </a:xfrm>
        </p:spPr>
        <p:txBody>
          <a:bodyPr>
            <a:normAutofit/>
          </a:bodyPr>
          <a:lstStyle>
            <a:lvl1pPr>
              <a:defRPr sz="2000"/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6" name="Text Placeholder 12"/>
          <p:cNvSpPr>
            <a:spLocks noGrp="1"/>
          </p:cNvSpPr>
          <p:nvPr>
            <p:ph type="body" sz="quarter" idx="13"/>
          </p:nvPr>
        </p:nvSpPr>
        <p:spPr>
          <a:xfrm>
            <a:off x="6025408" y="4674580"/>
            <a:ext cx="5689071" cy="788107"/>
          </a:xfrm>
        </p:spPr>
        <p:txBody>
          <a:bodyPr>
            <a:normAutofit/>
          </a:bodyPr>
          <a:lstStyle>
            <a:lvl1pPr>
              <a:defRPr sz="2000"/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7" name="Footer Placeholder 4"/>
          <p:cNvSpPr>
            <a:spLocks noGrp="1"/>
          </p:cNvSpPr>
          <p:nvPr>
            <p:ph type="ftr" sz="quarter" idx="14"/>
          </p:nvPr>
        </p:nvSpPr>
        <p:spPr>
          <a:xfrm>
            <a:off x="1443034" y="6431138"/>
            <a:ext cx="2999146" cy="365125"/>
          </a:xfrm>
        </p:spPr>
        <p:txBody>
          <a:bodyPr/>
          <a:lstStyle>
            <a:lvl1pPr algn="l">
              <a:defRPr/>
            </a:lvl1pPr>
          </a:lstStyle>
          <a:p>
            <a:r>
              <a:rPr lang="en-US"/>
              <a:t>This is NEED - 1/11/17 - ©The NEED Project  </a:t>
            </a:r>
            <a:endParaRPr lang="en-US" dirty="0"/>
          </a:p>
        </p:txBody>
      </p:sp>
      <p:sp>
        <p:nvSpPr>
          <p:cNvPr id="18" name="Rectangle 17"/>
          <p:cNvSpPr/>
          <p:nvPr userDrawn="1"/>
        </p:nvSpPr>
        <p:spPr>
          <a:xfrm>
            <a:off x="0" y="6557962"/>
            <a:ext cx="1428750" cy="142875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/>
          <p:cNvSpPr/>
          <p:nvPr userDrawn="1"/>
        </p:nvSpPr>
        <p:spPr>
          <a:xfrm>
            <a:off x="4442180" y="6557961"/>
            <a:ext cx="7930442" cy="142876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 descr="A picture containing drawing&#10;&#10;Description automatically generated">
            <a:extLst>
              <a:ext uri="{FF2B5EF4-FFF2-40B4-BE49-F238E27FC236}">
                <a16:creationId xmlns:a16="http://schemas.microsoft.com/office/drawing/2014/main" id="{42AED24B-2AF5-4E6C-BE16-834BBE0F7371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1023" y="5450237"/>
            <a:ext cx="1484812" cy="923926"/>
          </a:xfrm>
          <a:prstGeom prst="rect">
            <a:avLst/>
          </a:prstGeom>
        </p:spPr>
      </p:pic>
      <p:sp>
        <p:nvSpPr>
          <p:cNvPr id="20" name="Text Placeholder 12">
            <a:extLst>
              <a:ext uri="{FF2B5EF4-FFF2-40B4-BE49-F238E27FC236}">
                <a16:creationId xmlns:a16="http://schemas.microsoft.com/office/drawing/2014/main" id="{D7F66F25-0B32-4FF2-81D7-C44CD63BBCBD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051703" y="5571165"/>
            <a:ext cx="5689071" cy="788107"/>
          </a:xfrm>
        </p:spPr>
        <p:txBody>
          <a:bodyPr>
            <a:normAutofit/>
          </a:bodyPr>
          <a:lstStyle>
            <a:lvl1pPr>
              <a:defRPr sz="2000"/>
            </a:lvl1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7498650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hree images coll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 flipV="1">
            <a:off x="0" y="0"/>
            <a:ext cx="221673" cy="6858000"/>
          </a:xfrm>
          <a:prstGeom prst="rect">
            <a:avLst/>
          </a:prstGeom>
          <a:solidFill>
            <a:srgbClr val="EEEEE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12" name="Picture Placeholder 9"/>
          <p:cNvSpPr>
            <a:spLocks noGrp="1"/>
          </p:cNvSpPr>
          <p:nvPr>
            <p:ph type="pic" sz="quarter" idx="16"/>
          </p:nvPr>
        </p:nvSpPr>
        <p:spPr>
          <a:xfrm>
            <a:off x="8398933" y="3683176"/>
            <a:ext cx="2438399" cy="2874786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7312378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7312378" cy="4351338"/>
          </a:xfrm>
        </p:spPr>
        <p:txBody>
          <a:bodyPr/>
          <a:lstStyle>
            <a:lvl1pPr marL="457200" indent="-457200">
              <a:buClr>
                <a:srgbClr val="00B0F0"/>
              </a:buClr>
              <a:buFont typeface="Arial" panose="020B0604020202020204" pitchFamily="34" charset="0"/>
              <a:buChar char="•"/>
              <a:defRPr b="0">
                <a:solidFill>
                  <a:schemeClr val="tx1"/>
                </a:solidFill>
              </a:defRPr>
            </a:lvl1pPr>
            <a:lvl2pPr marL="685800" indent="-228600">
              <a:buClr>
                <a:srgbClr val="00B0F0"/>
              </a:buClr>
              <a:buFont typeface="Arial" panose="020B0604020202020204" pitchFamily="34" charset="0"/>
              <a:buChar char="•"/>
              <a:defRPr/>
            </a:lvl2pPr>
            <a:lvl3pPr marL="1143000" indent="-228600">
              <a:buClr>
                <a:srgbClr val="00B0F0"/>
              </a:buClr>
              <a:buFont typeface="Arial" panose="020B0604020202020204" pitchFamily="34" charset="0"/>
              <a:buChar char="•"/>
              <a:defRPr/>
            </a:lvl3pPr>
            <a:lvl4pPr marL="1600200" indent="-228600">
              <a:buClr>
                <a:srgbClr val="00B0F0"/>
              </a:buClr>
              <a:buFont typeface="Arial" panose="020B0604020202020204" pitchFamily="34" charset="0"/>
              <a:buChar char="•"/>
              <a:defRPr/>
            </a:lvl4pPr>
            <a:lvl5pPr marL="2057400" indent="-228600">
              <a:buClr>
                <a:srgbClr val="00B0F0"/>
              </a:buClr>
              <a:buFont typeface="Arial" panose="020B0604020202020204" pitchFamily="34" charset="0"/>
              <a:buChar char="•"/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3"/>
          </p:nvPr>
        </p:nvSpPr>
        <p:spPr>
          <a:xfrm>
            <a:off x="1443034" y="6431138"/>
            <a:ext cx="4454524" cy="365125"/>
          </a:xfrm>
        </p:spPr>
        <p:txBody>
          <a:bodyPr/>
          <a:lstStyle>
            <a:lvl1pPr algn="l">
              <a:defRPr/>
            </a:lvl1pPr>
          </a:lstStyle>
          <a:p>
            <a:r>
              <a:rPr lang="en-US"/>
              <a:t>Liquefied Natural Gas - 1/23/17 - ©The NEED Project </a:t>
            </a:r>
          </a:p>
        </p:txBody>
      </p:sp>
      <p:sp>
        <p:nvSpPr>
          <p:cNvPr id="8" name="Rectangle 7"/>
          <p:cNvSpPr/>
          <p:nvPr/>
        </p:nvSpPr>
        <p:spPr>
          <a:xfrm>
            <a:off x="0" y="6557962"/>
            <a:ext cx="1428750" cy="142875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Picture Placeholder 9"/>
          <p:cNvSpPr>
            <a:spLocks noGrp="1"/>
          </p:cNvSpPr>
          <p:nvPr>
            <p:ph type="pic" sz="quarter" idx="14"/>
          </p:nvPr>
        </p:nvSpPr>
        <p:spPr>
          <a:xfrm>
            <a:off x="8398934" y="365125"/>
            <a:ext cx="2438399" cy="2874786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9" name="Picture Placeholder 9"/>
          <p:cNvSpPr>
            <a:spLocks noGrp="1"/>
          </p:cNvSpPr>
          <p:nvPr>
            <p:ph type="pic" sz="quarter" idx="15"/>
          </p:nvPr>
        </p:nvSpPr>
        <p:spPr>
          <a:xfrm>
            <a:off x="9499600" y="2075391"/>
            <a:ext cx="2438399" cy="2874786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3" name="Isosceles Triangle 4"/>
          <p:cNvSpPr/>
          <p:nvPr/>
        </p:nvSpPr>
        <p:spPr>
          <a:xfrm rot="19717887">
            <a:off x="-69073" y="744044"/>
            <a:ext cx="460290" cy="498763"/>
          </a:xfrm>
          <a:custGeom>
            <a:avLst/>
            <a:gdLst>
              <a:gd name="connsiteX0" fmla="*/ 0 w 602243"/>
              <a:gd name="connsiteY0" fmla="*/ 498763 h 498763"/>
              <a:gd name="connsiteX1" fmla="*/ 301122 w 602243"/>
              <a:gd name="connsiteY1" fmla="*/ 0 h 498763"/>
              <a:gd name="connsiteX2" fmla="*/ 602243 w 602243"/>
              <a:gd name="connsiteY2" fmla="*/ 498763 h 498763"/>
              <a:gd name="connsiteX3" fmla="*/ 0 w 602243"/>
              <a:gd name="connsiteY3" fmla="*/ 498763 h 498763"/>
              <a:gd name="connsiteX0" fmla="*/ 0 w 493184"/>
              <a:gd name="connsiteY0" fmla="*/ 498763 h 498763"/>
              <a:gd name="connsiteX1" fmla="*/ 301122 w 493184"/>
              <a:gd name="connsiteY1" fmla="*/ 0 h 498763"/>
              <a:gd name="connsiteX2" fmla="*/ 493184 w 493184"/>
              <a:gd name="connsiteY2" fmla="*/ 464727 h 498763"/>
              <a:gd name="connsiteX3" fmla="*/ 0 w 493184"/>
              <a:gd name="connsiteY3" fmla="*/ 498763 h 498763"/>
              <a:gd name="connsiteX0" fmla="*/ 0 w 460290"/>
              <a:gd name="connsiteY0" fmla="*/ 498763 h 498763"/>
              <a:gd name="connsiteX1" fmla="*/ 301122 w 460290"/>
              <a:gd name="connsiteY1" fmla="*/ 0 h 498763"/>
              <a:gd name="connsiteX2" fmla="*/ 460290 w 460290"/>
              <a:gd name="connsiteY2" fmla="*/ 412221 h 498763"/>
              <a:gd name="connsiteX3" fmla="*/ 0 w 460290"/>
              <a:gd name="connsiteY3" fmla="*/ 498763 h 4987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60290" h="498763">
                <a:moveTo>
                  <a:pt x="0" y="498763"/>
                </a:moveTo>
                <a:lnTo>
                  <a:pt x="301122" y="0"/>
                </a:lnTo>
                <a:lnTo>
                  <a:pt x="460290" y="412221"/>
                </a:lnTo>
                <a:lnTo>
                  <a:pt x="0" y="498763"/>
                </a:lnTo>
                <a:close/>
              </a:path>
            </a:pathLst>
          </a:custGeom>
          <a:solidFill>
            <a:srgbClr val="EEEEE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48238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 flipV="1">
            <a:off x="0" y="0"/>
            <a:ext cx="221673" cy="6858000"/>
          </a:xfrm>
          <a:prstGeom prst="rect">
            <a:avLst/>
          </a:prstGeom>
          <a:solidFill>
            <a:srgbClr val="EEEEE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91051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388534"/>
            <a:ext cx="5181600" cy="4967109"/>
          </a:xfrm>
        </p:spPr>
        <p:txBody>
          <a:bodyPr/>
          <a:lstStyle>
            <a:lvl1pPr marL="0" indent="0">
              <a:buClr>
                <a:srgbClr val="00B0F0"/>
              </a:buClr>
              <a:buFont typeface="Arial" panose="020B0604020202020204" pitchFamily="34" charset="0"/>
              <a:buNone/>
              <a:defRPr b="1">
                <a:solidFill>
                  <a:srgbClr val="00B0F0"/>
                </a:solidFill>
              </a:defRPr>
            </a:lvl1pPr>
            <a:lvl2pPr marL="685800" indent="-228600">
              <a:buClr>
                <a:srgbClr val="00B0F0"/>
              </a:buClr>
              <a:buFont typeface="Arial" panose="020B0604020202020204" pitchFamily="34" charset="0"/>
              <a:buChar char="•"/>
              <a:defRPr/>
            </a:lvl2pPr>
            <a:lvl3pPr marL="1143000" indent="-228600">
              <a:buClr>
                <a:srgbClr val="00B0F0"/>
              </a:buClr>
              <a:buFont typeface="Arial" panose="020B0604020202020204" pitchFamily="34" charset="0"/>
              <a:buChar char="•"/>
              <a:defRPr/>
            </a:lvl3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388534"/>
            <a:ext cx="5181600" cy="4967110"/>
          </a:xfrm>
        </p:spPr>
        <p:txBody>
          <a:bodyPr/>
          <a:lstStyle>
            <a:lvl1pPr marL="0" indent="0">
              <a:buClr>
                <a:srgbClr val="00B0F0"/>
              </a:buClr>
              <a:buFont typeface="Arial" panose="020B0604020202020204" pitchFamily="34" charset="0"/>
              <a:buNone/>
              <a:defRPr b="1">
                <a:solidFill>
                  <a:srgbClr val="00B0F0"/>
                </a:solidFill>
              </a:defRPr>
            </a:lvl1pPr>
            <a:lvl2pPr marL="685800" indent="-228600">
              <a:buClr>
                <a:srgbClr val="00B0F0"/>
              </a:buClr>
              <a:buFont typeface="Arial" panose="020B0604020202020204" pitchFamily="34" charset="0"/>
              <a:buChar char="•"/>
              <a:defRPr/>
            </a:lvl2pPr>
            <a:lvl3pPr marL="1143000" indent="-228600">
              <a:buClr>
                <a:srgbClr val="00B0F0"/>
              </a:buClr>
              <a:buFont typeface="Arial" panose="020B0604020202020204" pitchFamily="34" charset="0"/>
              <a:buChar char="•"/>
              <a:defRPr/>
            </a:lvl3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13"/>
          </p:nvPr>
        </p:nvSpPr>
        <p:spPr>
          <a:xfrm>
            <a:off x="1443034" y="6431138"/>
            <a:ext cx="4454524" cy="365125"/>
          </a:xfrm>
        </p:spPr>
        <p:txBody>
          <a:bodyPr/>
          <a:lstStyle>
            <a:lvl1pPr algn="l">
              <a:defRPr/>
            </a:lvl1pPr>
          </a:lstStyle>
          <a:p>
            <a:r>
              <a:rPr lang="en-US"/>
              <a:t>Liquefied Natural Gas - 1/23/17 - ©The NEED Project </a:t>
            </a:r>
          </a:p>
        </p:txBody>
      </p:sp>
      <p:sp>
        <p:nvSpPr>
          <p:cNvPr id="13" name="Rectangle 12"/>
          <p:cNvSpPr/>
          <p:nvPr/>
        </p:nvSpPr>
        <p:spPr>
          <a:xfrm>
            <a:off x="0" y="6557962"/>
            <a:ext cx="1428750" cy="142875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Isosceles Triangle 4"/>
          <p:cNvSpPr/>
          <p:nvPr/>
        </p:nvSpPr>
        <p:spPr>
          <a:xfrm rot="19717887">
            <a:off x="-69073" y="563932"/>
            <a:ext cx="460290" cy="498763"/>
          </a:xfrm>
          <a:custGeom>
            <a:avLst/>
            <a:gdLst>
              <a:gd name="connsiteX0" fmla="*/ 0 w 602243"/>
              <a:gd name="connsiteY0" fmla="*/ 498763 h 498763"/>
              <a:gd name="connsiteX1" fmla="*/ 301122 w 602243"/>
              <a:gd name="connsiteY1" fmla="*/ 0 h 498763"/>
              <a:gd name="connsiteX2" fmla="*/ 602243 w 602243"/>
              <a:gd name="connsiteY2" fmla="*/ 498763 h 498763"/>
              <a:gd name="connsiteX3" fmla="*/ 0 w 602243"/>
              <a:gd name="connsiteY3" fmla="*/ 498763 h 498763"/>
              <a:gd name="connsiteX0" fmla="*/ 0 w 493184"/>
              <a:gd name="connsiteY0" fmla="*/ 498763 h 498763"/>
              <a:gd name="connsiteX1" fmla="*/ 301122 w 493184"/>
              <a:gd name="connsiteY1" fmla="*/ 0 h 498763"/>
              <a:gd name="connsiteX2" fmla="*/ 493184 w 493184"/>
              <a:gd name="connsiteY2" fmla="*/ 464727 h 498763"/>
              <a:gd name="connsiteX3" fmla="*/ 0 w 493184"/>
              <a:gd name="connsiteY3" fmla="*/ 498763 h 498763"/>
              <a:gd name="connsiteX0" fmla="*/ 0 w 460290"/>
              <a:gd name="connsiteY0" fmla="*/ 498763 h 498763"/>
              <a:gd name="connsiteX1" fmla="*/ 301122 w 460290"/>
              <a:gd name="connsiteY1" fmla="*/ 0 h 498763"/>
              <a:gd name="connsiteX2" fmla="*/ 460290 w 460290"/>
              <a:gd name="connsiteY2" fmla="*/ 412221 h 498763"/>
              <a:gd name="connsiteX3" fmla="*/ 0 w 460290"/>
              <a:gd name="connsiteY3" fmla="*/ 498763 h 4987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60290" h="498763">
                <a:moveTo>
                  <a:pt x="0" y="498763"/>
                </a:moveTo>
                <a:lnTo>
                  <a:pt x="301122" y="0"/>
                </a:lnTo>
                <a:lnTo>
                  <a:pt x="460290" y="412221"/>
                </a:lnTo>
                <a:lnTo>
                  <a:pt x="0" y="498763"/>
                </a:lnTo>
                <a:close/>
              </a:path>
            </a:pathLst>
          </a:custGeom>
          <a:solidFill>
            <a:srgbClr val="EEEEE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78373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 flipV="1">
            <a:off x="0" y="0"/>
            <a:ext cx="221673" cy="6858000"/>
          </a:xfrm>
          <a:prstGeom prst="rect">
            <a:avLst/>
          </a:prstGeom>
          <a:solidFill>
            <a:srgbClr val="EEEEE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797631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388535"/>
            <a:ext cx="5157787" cy="50694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rgbClr val="00B0F0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1895477"/>
            <a:ext cx="5157787" cy="4211812"/>
          </a:xfrm>
        </p:spPr>
        <p:txBody>
          <a:bodyPr/>
          <a:lstStyle>
            <a:lvl1pPr marL="457200" indent="-457200">
              <a:buClr>
                <a:srgbClr val="00B0F0"/>
              </a:buClr>
              <a:buFont typeface="Arial" panose="020B0604020202020204" pitchFamily="34" charset="0"/>
              <a:buChar char="•"/>
              <a:defRPr/>
            </a:lvl1pPr>
            <a:lvl2pPr marL="685800" indent="-228600">
              <a:buClr>
                <a:srgbClr val="00B0F0"/>
              </a:buClr>
              <a:buFont typeface="Arial" panose="020B0604020202020204" pitchFamily="34" charset="0"/>
              <a:buChar char="•"/>
              <a:defRPr/>
            </a:lvl2pPr>
            <a:lvl3pPr marL="1143000" indent="-228600">
              <a:buClr>
                <a:srgbClr val="00B0F0"/>
              </a:buClr>
              <a:buFont typeface="Arial" panose="020B0604020202020204" pitchFamily="34" charset="0"/>
              <a:buChar char="•"/>
              <a:defRPr/>
            </a:lvl3pPr>
            <a:lvl4pPr marL="1600200" indent="-228600">
              <a:buClr>
                <a:srgbClr val="00B0F0"/>
              </a:buClr>
              <a:buFont typeface="Arial" panose="020B0604020202020204" pitchFamily="34" charset="0"/>
              <a:buChar char="•"/>
              <a:defRPr/>
            </a:lvl4pPr>
            <a:lvl5pPr marL="2057400" indent="-228600">
              <a:buClr>
                <a:srgbClr val="00B0F0"/>
              </a:buClr>
              <a:buFont typeface="Arial" panose="020B0604020202020204" pitchFamily="34" charset="0"/>
              <a:buChar char="•"/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388535"/>
            <a:ext cx="5183188" cy="50694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rgbClr val="00B0F0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1895477"/>
            <a:ext cx="5183188" cy="4211812"/>
          </a:xfrm>
        </p:spPr>
        <p:txBody>
          <a:bodyPr/>
          <a:lstStyle>
            <a:lvl1pPr marL="457200" indent="-457200">
              <a:buClr>
                <a:srgbClr val="00B0F0"/>
              </a:buClr>
              <a:buFont typeface="Arial" panose="020B0604020202020204" pitchFamily="34" charset="0"/>
              <a:buChar char="•"/>
              <a:defRPr/>
            </a:lvl1pPr>
            <a:lvl2pPr marL="685800" indent="-228600">
              <a:buClr>
                <a:srgbClr val="00B0F0"/>
              </a:buClr>
              <a:buFont typeface="Arial" panose="020B0604020202020204" pitchFamily="34" charset="0"/>
              <a:buChar char="•"/>
              <a:defRPr/>
            </a:lvl2pPr>
            <a:lvl3pPr marL="1143000" indent="-228600">
              <a:buClr>
                <a:srgbClr val="00B0F0"/>
              </a:buClr>
              <a:buFont typeface="Arial" panose="020B0604020202020204" pitchFamily="34" charset="0"/>
              <a:buChar char="•"/>
              <a:defRPr/>
            </a:lvl3pPr>
            <a:lvl4pPr marL="1600200" indent="-228600">
              <a:buClr>
                <a:srgbClr val="00B0F0"/>
              </a:buClr>
              <a:buFont typeface="Arial" panose="020B0604020202020204" pitchFamily="34" charset="0"/>
              <a:buChar char="•"/>
              <a:defRPr/>
            </a:lvl4pPr>
            <a:lvl5pPr marL="2057400" indent="-228600">
              <a:buClr>
                <a:srgbClr val="00B0F0"/>
              </a:buClr>
              <a:buFont typeface="Arial" panose="020B0604020202020204" pitchFamily="34" charset="0"/>
              <a:buChar char="•"/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13"/>
          </p:nvPr>
        </p:nvSpPr>
        <p:spPr>
          <a:xfrm>
            <a:off x="1443034" y="6431138"/>
            <a:ext cx="4454524" cy="365125"/>
          </a:xfrm>
        </p:spPr>
        <p:txBody>
          <a:bodyPr/>
          <a:lstStyle>
            <a:lvl1pPr algn="l">
              <a:defRPr/>
            </a:lvl1pPr>
          </a:lstStyle>
          <a:p>
            <a:r>
              <a:rPr lang="en-US"/>
              <a:t>Liquefied Natural Gas - 1/23/17 - ©The NEED Project </a:t>
            </a:r>
          </a:p>
        </p:txBody>
      </p:sp>
      <p:sp>
        <p:nvSpPr>
          <p:cNvPr id="11" name="Rectangle 10"/>
          <p:cNvSpPr/>
          <p:nvPr/>
        </p:nvSpPr>
        <p:spPr>
          <a:xfrm>
            <a:off x="0" y="6557962"/>
            <a:ext cx="1428750" cy="142875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Isosceles Triangle 4"/>
          <p:cNvSpPr/>
          <p:nvPr/>
        </p:nvSpPr>
        <p:spPr>
          <a:xfrm rot="19717887">
            <a:off x="-69073" y="494662"/>
            <a:ext cx="460290" cy="498763"/>
          </a:xfrm>
          <a:custGeom>
            <a:avLst/>
            <a:gdLst>
              <a:gd name="connsiteX0" fmla="*/ 0 w 602243"/>
              <a:gd name="connsiteY0" fmla="*/ 498763 h 498763"/>
              <a:gd name="connsiteX1" fmla="*/ 301122 w 602243"/>
              <a:gd name="connsiteY1" fmla="*/ 0 h 498763"/>
              <a:gd name="connsiteX2" fmla="*/ 602243 w 602243"/>
              <a:gd name="connsiteY2" fmla="*/ 498763 h 498763"/>
              <a:gd name="connsiteX3" fmla="*/ 0 w 602243"/>
              <a:gd name="connsiteY3" fmla="*/ 498763 h 498763"/>
              <a:gd name="connsiteX0" fmla="*/ 0 w 493184"/>
              <a:gd name="connsiteY0" fmla="*/ 498763 h 498763"/>
              <a:gd name="connsiteX1" fmla="*/ 301122 w 493184"/>
              <a:gd name="connsiteY1" fmla="*/ 0 h 498763"/>
              <a:gd name="connsiteX2" fmla="*/ 493184 w 493184"/>
              <a:gd name="connsiteY2" fmla="*/ 464727 h 498763"/>
              <a:gd name="connsiteX3" fmla="*/ 0 w 493184"/>
              <a:gd name="connsiteY3" fmla="*/ 498763 h 498763"/>
              <a:gd name="connsiteX0" fmla="*/ 0 w 460290"/>
              <a:gd name="connsiteY0" fmla="*/ 498763 h 498763"/>
              <a:gd name="connsiteX1" fmla="*/ 301122 w 460290"/>
              <a:gd name="connsiteY1" fmla="*/ 0 h 498763"/>
              <a:gd name="connsiteX2" fmla="*/ 460290 w 460290"/>
              <a:gd name="connsiteY2" fmla="*/ 412221 h 498763"/>
              <a:gd name="connsiteX3" fmla="*/ 0 w 460290"/>
              <a:gd name="connsiteY3" fmla="*/ 498763 h 4987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60290" h="498763">
                <a:moveTo>
                  <a:pt x="0" y="498763"/>
                </a:moveTo>
                <a:lnTo>
                  <a:pt x="301122" y="0"/>
                </a:lnTo>
                <a:lnTo>
                  <a:pt x="460290" y="412221"/>
                </a:lnTo>
                <a:lnTo>
                  <a:pt x="0" y="498763"/>
                </a:lnTo>
                <a:close/>
              </a:path>
            </a:pathLst>
          </a:custGeom>
          <a:solidFill>
            <a:srgbClr val="EEEEE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2129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 flipV="1">
            <a:off x="0" y="0"/>
            <a:ext cx="221673" cy="6858000"/>
          </a:xfrm>
          <a:prstGeom prst="rect">
            <a:avLst/>
          </a:prstGeom>
          <a:solidFill>
            <a:srgbClr val="EEEEE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14" name="Picture Placeholder 13"/>
          <p:cNvSpPr>
            <a:spLocks noGrp="1"/>
          </p:cNvSpPr>
          <p:nvPr>
            <p:ph type="pic" sz="quarter" idx="10"/>
          </p:nvPr>
        </p:nvSpPr>
        <p:spPr>
          <a:xfrm>
            <a:off x="6100763" y="0"/>
            <a:ext cx="6115050" cy="685800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825500" y="685800"/>
            <a:ext cx="5172075" cy="830788"/>
          </a:xfrm>
        </p:spPr>
        <p:txBody>
          <a:bodyPr/>
          <a:lstStyle/>
          <a:p>
            <a:r>
              <a:rPr lang="en-US" b="1">
                <a:latin typeface="+mn-lt"/>
              </a:rPr>
              <a:t>Click to edit Master title style</a:t>
            </a:r>
            <a:endParaRPr lang="en-US" b="1" dirty="0">
              <a:latin typeface="+mn-lt"/>
            </a:endParaRPr>
          </a:p>
        </p:txBody>
      </p:sp>
      <p:sp>
        <p:nvSpPr>
          <p:cNvPr id="10" name="Text Placeholder 2"/>
          <p:cNvSpPr>
            <a:spLocks noGrp="1"/>
          </p:cNvSpPr>
          <p:nvPr>
            <p:ph type="body" idx="1"/>
          </p:nvPr>
        </p:nvSpPr>
        <p:spPr>
          <a:xfrm>
            <a:off x="839788" y="1545695"/>
            <a:ext cx="5157787" cy="823912"/>
          </a:xfrm>
        </p:spPr>
        <p:txBody>
          <a:bodyPr/>
          <a:lstStyle>
            <a:lvl1pPr>
              <a:defRPr>
                <a:solidFill>
                  <a:srgbClr val="00B0F0"/>
                </a:solidFill>
              </a:defRPr>
            </a:lvl1pPr>
          </a:lstStyle>
          <a:p>
            <a:pPr lvl="0"/>
            <a:r>
              <a:rPr lang="en-US">
                <a:solidFill>
                  <a:srgbClr val="00B0F0"/>
                </a:solidFill>
              </a:rPr>
              <a:t>Edit Master text styles</a:t>
            </a:r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1"/>
          </p:nvPr>
        </p:nvSpPr>
        <p:spPr>
          <a:xfrm>
            <a:off x="6905369" y="5280201"/>
            <a:ext cx="5300663" cy="990600"/>
          </a:xfrm>
          <a:solidFill>
            <a:schemeClr val="bg1"/>
          </a:solidFill>
        </p:spPr>
        <p:txBody>
          <a:bodyPr anchor="ctr">
            <a:normAutofit/>
          </a:bodyPr>
          <a:lstStyle>
            <a:lvl1pPr>
              <a:defRPr sz="1400" i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8" name="Text Placeholder 17"/>
          <p:cNvSpPr>
            <a:spLocks noGrp="1"/>
          </p:cNvSpPr>
          <p:nvPr>
            <p:ph type="body" sz="quarter" idx="12"/>
          </p:nvPr>
        </p:nvSpPr>
        <p:spPr>
          <a:xfrm>
            <a:off x="825500" y="2398714"/>
            <a:ext cx="5172075" cy="3900487"/>
          </a:xfrm>
        </p:spPr>
        <p:txBody>
          <a:bodyPr>
            <a:normAutofit/>
          </a:bodyPr>
          <a:lstStyle>
            <a:lvl1pPr>
              <a:lnSpc>
                <a:spcPct val="100000"/>
              </a:lnSpc>
              <a:defRPr sz="1900"/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1" name="Footer Placeholder 4"/>
          <p:cNvSpPr>
            <a:spLocks noGrp="1"/>
          </p:cNvSpPr>
          <p:nvPr>
            <p:ph type="ftr" sz="quarter" idx="13"/>
          </p:nvPr>
        </p:nvSpPr>
        <p:spPr>
          <a:xfrm>
            <a:off x="1443034" y="6431138"/>
            <a:ext cx="4454524" cy="365125"/>
          </a:xfrm>
        </p:spPr>
        <p:txBody>
          <a:bodyPr/>
          <a:lstStyle>
            <a:lvl1pPr algn="l">
              <a:defRPr/>
            </a:lvl1pPr>
          </a:lstStyle>
          <a:p>
            <a:r>
              <a:rPr lang="en-US"/>
              <a:t>Liquefied Natural Gas - 1/23/17 - ©The NEED Project </a:t>
            </a:r>
          </a:p>
        </p:txBody>
      </p:sp>
      <p:sp>
        <p:nvSpPr>
          <p:cNvPr id="22" name="Rectangle 21"/>
          <p:cNvSpPr/>
          <p:nvPr/>
        </p:nvSpPr>
        <p:spPr>
          <a:xfrm>
            <a:off x="0" y="6557962"/>
            <a:ext cx="1428750" cy="142875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Isosceles Triangle 4"/>
          <p:cNvSpPr/>
          <p:nvPr/>
        </p:nvSpPr>
        <p:spPr>
          <a:xfrm rot="19717887">
            <a:off x="-69073" y="827174"/>
            <a:ext cx="460290" cy="498763"/>
          </a:xfrm>
          <a:custGeom>
            <a:avLst/>
            <a:gdLst>
              <a:gd name="connsiteX0" fmla="*/ 0 w 602243"/>
              <a:gd name="connsiteY0" fmla="*/ 498763 h 498763"/>
              <a:gd name="connsiteX1" fmla="*/ 301122 w 602243"/>
              <a:gd name="connsiteY1" fmla="*/ 0 h 498763"/>
              <a:gd name="connsiteX2" fmla="*/ 602243 w 602243"/>
              <a:gd name="connsiteY2" fmla="*/ 498763 h 498763"/>
              <a:gd name="connsiteX3" fmla="*/ 0 w 602243"/>
              <a:gd name="connsiteY3" fmla="*/ 498763 h 498763"/>
              <a:gd name="connsiteX0" fmla="*/ 0 w 493184"/>
              <a:gd name="connsiteY0" fmla="*/ 498763 h 498763"/>
              <a:gd name="connsiteX1" fmla="*/ 301122 w 493184"/>
              <a:gd name="connsiteY1" fmla="*/ 0 h 498763"/>
              <a:gd name="connsiteX2" fmla="*/ 493184 w 493184"/>
              <a:gd name="connsiteY2" fmla="*/ 464727 h 498763"/>
              <a:gd name="connsiteX3" fmla="*/ 0 w 493184"/>
              <a:gd name="connsiteY3" fmla="*/ 498763 h 498763"/>
              <a:gd name="connsiteX0" fmla="*/ 0 w 460290"/>
              <a:gd name="connsiteY0" fmla="*/ 498763 h 498763"/>
              <a:gd name="connsiteX1" fmla="*/ 301122 w 460290"/>
              <a:gd name="connsiteY1" fmla="*/ 0 h 498763"/>
              <a:gd name="connsiteX2" fmla="*/ 460290 w 460290"/>
              <a:gd name="connsiteY2" fmla="*/ 412221 h 498763"/>
              <a:gd name="connsiteX3" fmla="*/ 0 w 460290"/>
              <a:gd name="connsiteY3" fmla="*/ 498763 h 4987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60290" h="498763">
                <a:moveTo>
                  <a:pt x="0" y="498763"/>
                </a:moveTo>
                <a:lnTo>
                  <a:pt x="301122" y="0"/>
                </a:lnTo>
                <a:lnTo>
                  <a:pt x="460290" y="412221"/>
                </a:lnTo>
                <a:lnTo>
                  <a:pt x="0" y="498763"/>
                </a:lnTo>
                <a:close/>
              </a:path>
            </a:pathLst>
          </a:custGeom>
          <a:solidFill>
            <a:srgbClr val="EEEEE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75623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721622" cy="775053"/>
          </a:xfrm>
        </p:spPr>
        <p:txBody>
          <a:bodyPr/>
          <a:lstStyle>
            <a:lvl1pPr algn="ctr">
              <a:defRPr>
                <a:solidFill>
                  <a:srgbClr val="00B0F0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9"/>
          <p:cNvSpPr>
            <a:spLocks noGrp="1"/>
          </p:cNvSpPr>
          <p:nvPr>
            <p:ph type="pic" sz="quarter" idx="14"/>
          </p:nvPr>
        </p:nvSpPr>
        <p:spPr>
          <a:xfrm>
            <a:off x="1594557" y="1207908"/>
            <a:ext cx="4332185" cy="2541882"/>
          </a:xfrm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4" name="Picture Placeholder 9"/>
          <p:cNvSpPr>
            <a:spLocks noGrp="1"/>
          </p:cNvSpPr>
          <p:nvPr>
            <p:ph type="pic" sz="quarter" idx="15"/>
          </p:nvPr>
        </p:nvSpPr>
        <p:spPr>
          <a:xfrm>
            <a:off x="6050843" y="1207908"/>
            <a:ext cx="4357513" cy="2541882"/>
          </a:xfrm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5" name="Picture Placeholder 9"/>
          <p:cNvSpPr>
            <a:spLocks noGrp="1"/>
          </p:cNvSpPr>
          <p:nvPr>
            <p:ph type="pic" sz="quarter" idx="16"/>
          </p:nvPr>
        </p:nvSpPr>
        <p:spPr>
          <a:xfrm>
            <a:off x="3804354" y="3872085"/>
            <a:ext cx="4425246" cy="2561638"/>
          </a:xfrm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3"/>
          </p:nvPr>
        </p:nvSpPr>
        <p:spPr>
          <a:xfrm>
            <a:off x="1443034" y="6431138"/>
            <a:ext cx="2999146" cy="365125"/>
          </a:xfrm>
        </p:spPr>
        <p:txBody>
          <a:bodyPr/>
          <a:lstStyle>
            <a:lvl1pPr algn="l">
              <a:defRPr/>
            </a:lvl1pPr>
          </a:lstStyle>
          <a:p>
            <a:r>
              <a:rPr lang="en-US"/>
              <a:t>Liquefied Natural Gas - 1/23/17 - ©The NEED Project </a:t>
            </a:r>
          </a:p>
        </p:txBody>
      </p:sp>
      <p:sp>
        <p:nvSpPr>
          <p:cNvPr id="7" name="Rectangle 6"/>
          <p:cNvSpPr/>
          <p:nvPr/>
        </p:nvSpPr>
        <p:spPr>
          <a:xfrm>
            <a:off x="0" y="6557962"/>
            <a:ext cx="1428750" cy="142875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4442180" y="6557961"/>
            <a:ext cx="7930442" cy="142876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7" hasCustomPrompt="1"/>
          </p:nvPr>
        </p:nvSpPr>
        <p:spPr>
          <a:xfrm>
            <a:off x="8578850" y="4187650"/>
            <a:ext cx="3184525" cy="1964795"/>
          </a:xfrm>
        </p:spPr>
        <p:txBody>
          <a:bodyPr>
            <a:normAutofit/>
          </a:bodyPr>
          <a:lstStyle>
            <a:lvl1pPr>
              <a:defRPr sz="2000" b="1" i="1">
                <a:solidFill>
                  <a:srgbClr val="00B0F0"/>
                </a:solidFill>
              </a:defRPr>
            </a:lvl1pPr>
          </a:lstStyle>
          <a:p>
            <a:pPr lvl="0"/>
            <a:r>
              <a:rPr lang="en-US" dirty="0"/>
              <a:t>Subtitle goes here</a:t>
            </a:r>
          </a:p>
        </p:txBody>
      </p:sp>
    </p:spTree>
    <p:extLst>
      <p:ext uri="{BB962C8B-B14F-4D97-AF65-F5344CB8AC3E}">
        <p14:creationId xmlns:p14="http://schemas.microsoft.com/office/powerpoint/2010/main" val="24861414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721622" cy="775053"/>
          </a:xfrm>
        </p:spPr>
        <p:txBody>
          <a:bodyPr/>
          <a:lstStyle>
            <a:lvl1pPr algn="ctr">
              <a:defRPr>
                <a:solidFill>
                  <a:srgbClr val="00B0F0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9"/>
          <p:cNvSpPr>
            <a:spLocks noGrp="1"/>
          </p:cNvSpPr>
          <p:nvPr>
            <p:ph type="pic" sz="quarter" idx="14"/>
          </p:nvPr>
        </p:nvSpPr>
        <p:spPr>
          <a:xfrm>
            <a:off x="838200" y="1207908"/>
            <a:ext cx="5348111" cy="5034848"/>
          </a:xfrm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4" name="Picture Placeholder 9"/>
          <p:cNvSpPr>
            <a:spLocks noGrp="1"/>
          </p:cNvSpPr>
          <p:nvPr>
            <p:ph type="pic" sz="quarter" idx="15"/>
          </p:nvPr>
        </p:nvSpPr>
        <p:spPr>
          <a:xfrm>
            <a:off x="6299201" y="1207908"/>
            <a:ext cx="5260622" cy="5034848"/>
          </a:xfrm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3"/>
          </p:nvPr>
        </p:nvSpPr>
        <p:spPr>
          <a:xfrm>
            <a:off x="1443034" y="6431138"/>
            <a:ext cx="2999146" cy="365125"/>
          </a:xfrm>
        </p:spPr>
        <p:txBody>
          <a:bodyPr/>
          <a:lstStyle>
            <a:lvl1pPr algn="l">
              <a:defRPr/>
            </a:lvl1pPr>
          </a:lstStyle>
          <a:p>
            <a:r>
              <a:rPr lang="en-US"/>
              <a:t>Liquefied Natural Gas - 1/23/17 - ©The NEED Project </a:t>
            </a:r>
          </a:p>
        </p:txBody>
      </p:sp>
      <p:sp>
        <p:nvSpPr>
          <p:cNvPr id="7" name="Rectangle 6"/>
          <p:cNvSpPr/>
          <p:nvPr/>
        </p:nvSpPr>
        <p:spPr>
          <a:xfrm>
            <a:off x="0" y="6557962"/>
            <a:ext cx="1428750" cy="142875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4442180" y="6557961"/>
            <a:ext cx="7930442" cy="142876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 Placeholder 15"/>
          <p:cNvSpPr>
            <a:spLocks noGrp="1"/>
          </p:cNvSpPr>
          <p:nvPr>
            <p:ph type="body" sz="quarter" idx="11" hasCustomPrompt="1"/>
          </p:nvPr>
        </p:nvSpPr>
        <p:spPr>
          <a:xfrm>
            <a:off x="6891515" y="5472114"/>
            <a:ext cx="4668308" cy="533577"/>
          </a:xfrm>
          <a:solidFill>
            <a:schemeClr val="bg1"/>
          </a:solidFill>
        </p:spPr>
        <p:txBody>
          <a:bodyPr>
            <a:normAutofit/>
          </a:bodyPr>
          <a:lstStyle>
            <a:lvl1pPr>
              <a:defRPr sz="1400" i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US" dirty="0"/>
              <a:t>Add Subtitle or Photo Credit</a:t>
            </a:r>
          </a:p>
        </p:txBody>
      </p:sp>
    </p:spTree>
    <p:extLst>
      <p:ext uri="{BB962C8B-B14F-4D97-AF65-F5344CB8AC3E}">
        <p14:creationId xmlns:p14="http://schemas.microsoft.com/office/powerpoint/2010/main" val="38651739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3.xml"/><Relationship Id="rId13" Type="http://schemas.openxmlformats.org/officeDocument/2006/relationships/slideLayout" Target="../slideLayouts/slideLayout28.xml"/><Relationship Id="rId3" Type="http://schemas.openxmlformats.org/officeDocument/2006/relationships/slideLayout" Target="../slideLayouts/slideLayout18.xml"/><Relationship Id="rId7" Type="http://schemas.openxmlformats.org/officeDocument/2006/relationships/slideLayout" Target="../slideLayouts/slideLayout22.xml"/><Relationship Id="rId12" Type="http://schemas.openxmlformats.org/officeDocument/2006/relationships/slideLayout" Target="../slideLayouts/slideLayout27.xml"/><Relationship Id="rId2" Type="http://schemas.openxmlformats.org/officeDocument/2006/relationships/slideLayout" Target="../slideLayouts/slideLayout17.xml"/><Relationship Id="rId16" Type="http://schemas.openxmlformats.org/officeDocument/2006/relationships/theme" Target="../theme/theme2.xml"/><Relationship Id="rId1" Type="http://schemas.openxmlformats.org/officeDocument/2006/relationships/slideLayout" Target="../slideLayouts/slideLayout16.xml"/><Relationship Id="rId6" Type="http://schemas.openxmlformats.org/officeDocument/2006/relationships/slideLayout" Target="../slideLayouts/slideLayout21.xml"/><Relationship Id="rId11" Type="http://schemas.openxmlformats.org/officeDocument/2006/relationships/slideLayout" Target="../slideLayouts/slideLayout26.xml"/><Relationship Id="rId5" Type="http://schemas.openxmlformats.org/officeDocument/2006/relationships/slideLayout" Target="../slideLayouts/slideLayout20.xml"/><Relationship Id="rId15" Type="http://schemas.openxmlformats.org/officeDocument/2006/relationships/slideLayout" Target="../slideLayouts/slideLayout30.xml"/><Relationship Id="rId10" Type="http://schemas.openxmlformats.org/officeDocument/2006/relationships/slideLayout" Target="../slideLayouts/slideLayout25.xml"/><Relationship Id="rId4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4.xml"/><Relationship Id="rId14" Type="http://schemas.openxmlformats.org/officeDocument/2006/relationships/slideLayout" Target="../slideLayouts/slideLayout2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Liquefied Natural Gas - 1/23/17 - ©The NEED Project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5A85953-F506-44C2-B7A8-8AA9A2ADE3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09792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tx1"/>
          </a:solidFill>
          <a:latin typeface="+mn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None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This is NEED - 1/11/17 - ©The NEED Project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7464EB8-62A9-451A-8169-1AF3135E1E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55428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7" r:id="rId1"/>
    <p:sldLayoutId id="2147483678" r:id="rId2"/>
    <p:sldLayoutId id="2147483679" r:id="rId3"/>
    <p:sldLayoutId id="2147483680" r:id="rId4"/>
    <p:sldLayoutId id="2147483681" r:id="rId5"/>
    <p:sldLayoutId id="2147483682" r:id="rId6"/>
    <p:sldLayoutId id="2147483683" r:id="rId7"/>
    <p:sldLayoutId id="2147483684" r:id="rId8"/>
    <p:sldLayoutId id="2147483685" r:id="rId9"/>
    <p:sldLayoutId id="2147483686" r:id="rId10"/>
    <p:sldLayoutId id="2147483687" r:id="rId11"/>
    <p:sldLayoutId id="2147483688" r:id="rId12"/>
    <p:sldLayoutId id="2147483689" r:id="rId13"/>
    <p:sldLayoutId id="2147483690" r:id="rId14"/>
    <p:sldLayoutId id="2147483691" r:id="rId15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tx1"/>
          </a:solidFill>
          <a:latin typeface="+mn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None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twitter.com/need_project" TargetMode="External"/><Relationship Id="rId2" Type="http://schemas.openxmlformats.org/officeDocument/2006/relationships/hyperlink" Target="https://www.facebook.com/NEEDProject/" TargetMode="External"/><Relationship Id="rId1" Type="http://schemas.openxmlformats.org/officeDocument/2006/relationships/slideLayout" Target="../slideLayouts/slideLayout30.xml"/><Relationship Id="rId6" Type="http://schemas.openxmlformats.org/officeDocument/2006/relationships/hyperlink" Target="http://www.youtube.com/user/needproject" TargetMode="External"/><Relationship Id="rId5" Type="http://schemas.openxmlformats.org/officeDocument/2006/relationships/hyperlink" Target="https://www.pinterest.com/needproject/" TargetMode="External"/><Relationship Id="rId4" Type="http://schemas.openxmlformats.org/officeDocument/2006/relationships/hyperlink" Target="http://www.instagram.com/theneedproject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hyperlink" Target="http://www.shell.com/global/future-energy/natural-gas/liquefied-natural-gas/what-is-lng.html" TargetMode="External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sv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eia.gov/" TargetMode="External"/><Relationship Id="rId2" Type="http://schemas.openxmlformats.org/officeDocument/2006/relationships/hyperlink" Target="mailto:info@need.org" TargetMode="Externa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5663" y="5805398"/>
            <a:ext cx="9389547" cy="541867"/>
          </a:xfrm>
        </p:spPr>
        <p:txBody>
          <a:bodyPr/>
          <a:lstStyle/>
          <a:p>
            <a:r>
              <a:rPr lang="en-US" dirty="0"/>
              <a:t>Liquefied Natural Gas</a:t>
            </a:r>
          </a:p>
        </p:txBody>
      </p:sp>
      <p:pic>
        <p:nvPicPr>
          <p:cNvPr id="5" name="Picture 2"/>
          <p:cNvPicPr>
            <a:picLocks noGrp="1" noChangeAspect="1" noChangeArrowheads="1"/>
          </p:cNvPicPr>
          <p:nvPr>
            <p:ph type="pic" sz="quarter" idx="13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5" t="11853" r="1" b="29741"/>
          <a:stretch/>
        </p:blipFill>
        <p:spPr bwMode="auto">
          <a:xfrm>
            <a:off x="0" y="-32945"/>
            <a:ext cx="12221305" cy="53740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7645474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65970" y="359900"/>
            <a:ext cx="6290733" cy="876653"/>
          </a:xfrm>
        </p:spPr>
        <p:txBody>
          <a:bodyPr/>
          <a:lstStyle/>
          <a:p>
            <a:r>
              <a:rPr lang="en-US" dirty="0"/>
              <a:t>NEED IS SOCIAL!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6025406" y="1615462"/>
            <a:ext cx="5689071" cy="575574"/>
          </a:xfrm>
        </p:spPr>
        <p:txBody>
          <a:bodyPr>
            <a:noAutofit/>
          </a:bodyPr>
          <a:lstStyle/>
          <a:p>
            <a:pPr>
              <a:lnSpc>
                <a:spcPct val="110000"/>
              </a:lnSpc>
              <a:spcBef>
                <a:spcPts val="0"/>
              </a:spcBef>
            </a:pPr>
            <a:r>
              <a:rPr lang="en-US" sz="1800" dirty="0"/>
              <a:t>Let’s be </a:t>
            </a:r>
            <a:r>
              <a:rPr lang="en-US" sz="1800" dirty="0">
                <a:hlinkClick r:id="rId2"/>
              </a:rPr>
              <a:t>Facebook</a:t>
            </a:r>
            <a:r>
              <a:rPr lang="en-US" sz="1800" dirty="0"/>
              <a:t> (@</a:t>
            </a:r>
            <a:r>
              <a:rPr lang="en-US" sz="1800" dirty="0" err="1"/>
              <a:t>needproject</a:t>
            </a:r>
            <a:r>
              <a:rPr lang="en-US" sz="1800" dirty="0"/>
              <a:t>) official! </a:t>
            </a:r>
          </a:p>
          <a:p>
            <a:pPr>
              <a:lnSpc>
                <a:spcPct val="110000"/>
              </a:lnSpc>
              <a:spcBef>
                <a:spcPts val="0"/>
              </a:spcBef>
            </a:pPr>
            <a:r>
              <a:rPr lang="en-US" sz="1800" dirty="0"/>
              <a:t>Events, energy news, and more!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6025407" y="2629720"/>
            <a:ext cx="5689071" cy="836613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1800" dirty="0"/>
              <a:t>Follow us on </a:t>
            </a:r>
            <a:r>
              <a:rPr lang="en-US" sz="1800" dirty="0">
                <a:hlinkClick r:id="rId3"/>
              </a:rPr>
              <a:t>Twitter</a:t>
            </a:r>
            <a:r>
              <a:rPr lang="en-US" sz="1800" dirty="0"/>
              <a:t> (@NEED_Project)! We share the latest energy news from around the country.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2"/>
          </p:nvPr>
        </p:nvSpPr>
        <p:spPr>
          <a:xfrm>
            <a:off x="6060702" y="3644940"/>
            <a:ext cx="5967811" cy="836613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1800" dirty="0"/>
              <a:t>Follow us on </a:t>
            </a:r>
            <a:r>
              <a:rPr lang="en-US" sz="1800" dirty="0">
                <a:hlinkClick r:id="rId4"/>
              </a:rPr>
              <a:t>Instagram</a:t>
            </a:r>
            <a:r>
              <a:rPr lang="en-US" sz="1800" dirty="0"/>
              <a:t> (@</a:t>
            </a:r>
            <a:r>
              <a:rPr lang="en-US" sz="1800" dirty="0" err="1"/>
              <a:t>theneedproject</a:t>
            </a:r>
            <a:r>
              <a:rPr lang="en-US" sz="1800" dirty="0"/>
              <a:t>) and check out photos from workshops and when we go live for hands-on experiments.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3"/>
          </p:nvPr>
        </p:nvSpPr>
        <p:spPr>
          <a:xfrm>
            <a:off x="6060702" y="4738956"/>
            <a:ext cx="5897217" cy="757818"/>
          </a:xfrm>
        </p:spPr>
        <p:txBody>
          <a:bodyPr>
            <a:noAutofit/>
          </a:bodyPr>
          <a:lstStyle/>
          <a:p>
            <a:pPr>
              <a:lnSpc>
                <a:spcPct val="110000"/>
              </a:lnSpc>
              <a:spcBef>
                <a:spcPts val="0"/>
              </a:spcBef>
            </a:pPr>
            <a:r>
              <a:rPr lang="en-US" sz="1800" dirty="0"/>
              <a:t>Follow us on </a:t>
            </a:r>
            <a:r>
              <a:rPr lang="en-US" sz="1800" dirty="0">
                <a:hlinkClick r:id="rId5"/>
              </a:rPr>
              <a:t>Pinterest</a:t>
            </a:r>
            <a:r>
              <a:rPr lang="en-US" sz="1800" dirty="0"/>
              <a:t> and pin ideas to use in your classroom.</a:t>
            </a:r>
          </a:p>
          <a:p>
            <a:pPr>
              <a:lnSpc>
                <a:spcPct val="110000"/>
              </a:lnSpc>
              <a:spcBef>
                <a:spcPts val="0"/>
              </a:spcBef>
            </a:pPr>
            <a:r>
              <a:rPr lang="en-US" sz="1800" dirty="0"/>
              <a:t>www.pinterest.com/needproject</a:t>
            </a:r>
          </a:p>
        </p:txBody>
      </p:sp>
      <p:sp>
        <p:nvSpPr>
          <p:cNvPr id="10" name="Text Placeholder 6">
            <a:extLst>
              <a:ext uri="{FF2B5EF4-FFF2-40B4-BE49-F238E27FC236}">
                <a16:creationId xmlns:a16="http://schemas.microsoft.com/office/drawing/2014/main" id="{7A88D691-8CB1-4288-883C-C1D3711A88FA}"/>
              </a:ext>
            </a:extLst>
          </p:cNvPr>
          <p:cNvSpPr txBox="1">
            <a:spLocks/>
          </p:cNvSpPr>
          <p:nvPr/>
        </p:nvSpPr>
        <p:spPr>
          <a:xfrm>
            <a:off x="6060703" y="5496774"/>
            <a:ext cx="6096000" cy="90923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Subscribe to our 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hlinkClick r:id="rId6"/>
              </a:rPr>
              <a:t>YouTube channel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 Hands-on energy lesson tutorials, interviews with energy career professionals, &amp; more!</a:t>
            </a:r>
          </a:p>
          <a:p>
            <a:pPr marL="0" marR="0" lvl="0" indent="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www.youtube.com/user/needproject</a:t>
            </a:r>
          </a:p>
        </p:txBody>
      </p:sp>
      <p:sp>
        <p:nvSpPr>
          <p:cNvPr id="11" name="Footer Placeholder 4">
            <a:extLst>
              <a:ext uri="{FF2B5EF4-FFF2-40B4-BE49-F238E27FC236}">
                <a16:creationId xmlns:a16="http://schemas.microsoft.com/office/drawing/2014/main" id="{A2C598CF-52B5-4747-9CA3-5BDEE903F0AC}"/>
              </a:ext>
            </a:extLst>
          </p:cNvPr>
          <p:cNvSpPr txBox="1">
            <a:spLocks/>
          </p:cNvSpPr>
          <p:nvPr/>
        </p:nvSpPr>
        <p:spPr>
          <a:xfrm>
            <a:off x="1435946" y="6425462"/>
            <a:ext cx="299914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NEED is social! ©The NEED Project </a:t>
            </a:r>
          </a:p>
        </p:txBody>
      </p:sp>
    </p:spTree>
    <p:extLst>
      <p:ext uri="{BB962C8B-B14F-4D97-AF65-F5344CB8AC3E}">
        <p14:creationId xmlns:p14="http://schemas.microsoft.com/office/powerpoint/2010/main" val="54811176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LNG</a:t>
            </a:r>
          </a:p>
        </p:txBody>
      </p:sp>
      <p:pic>
        <p:nvPicPr>
          <p:cNvPr id="5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30182" y="365125"/>
            <a:ext cx="6390525" cy="6017005"/>
          </a:xfrm>
          <a:prstGeom prst="rect">
            <a:avLst/>
          </a:prstGeom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6" name="Footer Placeholder 5"/>
          <p:cNvSpPr>
            <a:spLocks noGrp="1"/>
          </p:cNvSpPr>
          <p:nvPr>
            <p:ph type="ftr" sz="quarter" idx="13"/>
          </p:nvPr>
        </p:nvSpPr>
        <p:spPr>
          <a:xfrm>
            <a:off x="1443034" y="6431138"/>
            <a:ext cx="2999146" cy="365125"/>
          </a:xfrm>
        </p:spPr>
        <p:txBody>
          <a:bodyPr/>
          <a:lstStyle/>
          <a:p>
            <a:r>
              <a:rPr lang="en-US" sz="1100" dirty="0"/>
              <a:t>Liquefied Natural Gas 2020 ©The NEED Project </a:t>
            </a:r>
          </a:p>
        </p:txBody>
      </p:sp>
    </p:spTree>
    <p:extLst>
      <p:ext uri="{BB962C8B-B14F-4D97-AF65-F5344CB8AC3E}">
        <p14:creationId xmlns:p14="http://schemas.microsoft.com/office/powerpoint/2010/main" val="86142922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Source: EIA&#10;https://www.eia.gov/energyexplained/natural-gas/liquefied-natural-gas.php&#10;">
            <a:extLst>
              <a:ext uri="{FF2B5EF4-FFF2-40B4-BE49-F238E27FC236}">
                <a16:creationId xmlns:a16="http://schemas.microsoft.com/office/drawing/2014/main" id="{7F2E70B5-482C-4BE0-A562-9F8C2D688F1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4671" y="514123"/>
            <a:ext cx="11560175" cy="5317681"/>
          </a:xfrm>
          <a:prstGeom prst="rect">
            <a:avLst/>
          </a:prstGeom>
          <a:noFill/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C536FE6A-AE6D-499B-A1F3-04B9FD5D2EC3}"/>
              </a:ext>
            </a:extLst>
          </p:cNvPr>
          <p:cNvSpPr txBox="1"/>
          <p:nvPr/>
        </p:nvSpPr>
        <p:spPr>
          <a:xfrm>
            <a:off x="251791" y="5697546"/>
            <a:ext cx="837537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Source: EIA</a:t>
            </a:r>
          </a:p>
          <a:p>
            <a:r>
              <a:rPr lang="en-US" dirty="0"/>
              <a:t>https://www.eia.gov/energyexplained/natural-gas/liquefied-natural-gas.php</a:t>
            </a:r>
          </a:p>
        </p:txBody>
      </p:sp>
      <p:sp>
        <p:nvSpPr>
          <p:cNvPr id="8" name="Footer Placeholder 5">
            <a:extLst>
              <a:ext uri="{FF2B5EF4-FFF2-40B4-BE49-F238E27FC236}">
                <a16:creationId xmlns:a16="http://schemas.microsoft.com/office/drawing/2014/main" id="{AB4F0587-E04A-4FFF-9901-37C56E854CDD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>
          <a:xfrm>
            <a:off x="1443034" y="6431138"/>
            <a:ext cx="2999146" cy="365125"/>
          </a:xfrm>
        </p:spPr>
        <p:txBody>
          <a:bodyPr/>
          <a:lstStyle/>
          <a:p>
            <a:r>
              <a:rPr lang="en-US" sz="1100" dirty="0"/>
              <a:t>Liquefied Natural Gas 2020 ©The NEED Project </a:t>
            </a:r>
          </a:p>
        </p:txBody>
      </p:sp>
    </p:spTree>
    <p:extLst>
      <p:ext uri="{BB962C8B-B14F-4D97-AF65-F5344CB8AC3E}">
        <p14:creationId xmlns:p14="http://schemas.microsoft.com/office/powerpoint/2010/main" val="333095956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LNG Animation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388534"/>
            <a:ext cx="3857090" cy="4967109"/>
          </a:xfrm>
        </p:spPr>
        <p:txBody>
          <a:bodyPr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Exploration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Production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Liquefaction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Storage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Transportation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Regasification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Distribution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End Use</a:t>
            </a:r>
          </a:p>
          <a:p>
            <a:endParaRPr lang="en-US" dirty="0"/>
          </a:p>
        </p:txBody>
      </p:sp>
      <p:pic>
        <p:nvPicPr>
          <p:cNvPr id="5" name="Picture 2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974583" y="1573466"/>
            <a:ext cx="6508361" cy="36355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4D98B24-4B12-4B45-B050-8187D857E6C3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>
          <a:xfrm>
            <a:off x="1443034" y="6431138"/>
            <a:ext cx="2999146" cy="365125"/>
          </a:xfrm>
        </p:spPr>
        <p:txBody>
          <a:bodyPr/>
          <a:lstStyle/>
          <a:p>
            <a:r>
              <a:rPr lang="en-US" sz="1100" dirty="0"/>
              <a:t>Liquefied Natural Gas 2020 ©The NEED Project </a:t>
            </a:r>
          </a:p>
        </p:txBody>
      </p:sp>
    </p:spTree>
    <p:extLst>
      <p:ext uri="{BB962C8B-B14F-4D97-AF65-F5344CB8AC3E}">
        <p14:creationId xmlns:p14="http://schemas.microsoft.com/office/powerpoint/2010/main" val="56737723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3363930" cy="2768493"/>
          </a:xfrm>
        </p:spPr>
        <p:txBody>
          <a:bodyPr/>
          <a:lstStyle/>
          <a:p>
            <a:r>
              <a:rPr lang="en-US" dirty="0"/>
              <a:t>Natural Gas Consumption by Sector, 2018</a:t>
            </a:r>
          </a:p>
        </p:txBody>
      </p:sp>
      <p:pic>
        <p:nvPicPr>
          <p:cNvPr id="6" name="Picture 5" descr="A picture containing screenshot&#10;&#10;Description automatically generated">
            <a:extLst>
              <a:ext uri="{FF2B5EF4-FFF2-40B4-BE49-F238E27FC236}">
                <a16:creationId xmlns:a16="http://schemas.microsoft.com/office/drawing/2014/main" id="{82941E7C-D5A8-4320-AE63-F011040444C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63388" y="406207"/>
            <a:ext cx="7509297" cy="6119821"/>
          </a:xfrm>
          <a:prstGeom prst="rect">
            <a:avLst/>
          </a:prstGeom>
        </p:spPr>
      </p:pic>
      <p:sp>
        <p:nvSpPr>
          <p:cNvPr id="8" name="Footer Placeholder 5">
            <a:extLst>
              <a:ext uri="{FF2B5EF4-FFF2-40B4-BE49-F238E27FC236}">
                <a16:creationId xmlns:a16="http://schemas.microsoft.com/office/drawing/2014/main" id="{04EA0EFD-B398-4B88-AD11-94AA1DAD4526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>
          <a:xfrm>
            <a:off x="1443034" y="6431138"/>
            <a:ext cx="2999146" cy="365125"/>
          </a:xfrm>
        </p:spPr>
        <p:txBody>
          <a:bodyPr/>
          <a:lstStyle/>
          <a:p>
            <a:r>
              <a:rPr lang="en-US" sz="1100" dirty="0"/>
              <a:t>Liquefied Natural Gas 2020 ©The NEED Project </a:t>
            </a:r>
          </a:p>
        </p:txBody>
      </p:sp>
    </p:spTree>
    <p:extLst>
      <p:ext uri="{BB962C8B-B14F-4D97-AF65-F5344CB8AC3E}">
        <p14:creationId xmlns:p14="http://schemas.microsoft.com/office/powerpoint/2010/main" val="159312192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Combined Cycle Power Station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199" y="1241777"/>
            <a:ext cx="8870879" cy="51946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Footer Placeholder 5">
            <a:extLst>
              <a:ext uri="{FF2B5EF4-FFF2-40B4-BE49-F238E27FC236}">
                <a16:creationId xmlns:a16="http://schemas.microsoft.com/office/drawing/2014/main" id="{60CC6B29-31D4-4162-8C12-B3AA7A6F0113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>
          <a:xfrm>
            <a:off x="1443034" y="6431138"/>
            <a:ext cx="2999146" cy="365125"/>
          </a:xfrm>
        </p:spPr>
        <p:txBody>
          <a:bodyPr/>
          <a:lstStyle/>
          <a:p>
            <a:r>
              <a:rPr lang="en-US" sz="1100" dirty="0"/>
              <a:t>Liquefied Natural Gas 2020 ©The NEED Project </a:t>
            </a:r>
          </a:p>
        </p:txBody>
      </p:sp>
    </p:spTree>
    <p:extLst>
      <p:ext uri="{BB962C8B-B14F-4D97-AF65-F5344CB8AC3E}">
        <p14:creationId xmlns:p14="http://schemas.microsoft.com/office/powerpoint/2010/main" val="266597824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LNG Exporters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B24B8C24-D9CE-40C2-8866-8E31FF7F0621}"/>
              </a:ext>
            </a:extLst>
          </p:cNvPr>
          <p:cNvSpPr txBox="1"/>
          <p:nvPr/>
        </p:nvSpPr>
        <p:spPr>
          <a:xfrm>
            <a:off x="445796" y="2463456"/>
            <a:ext cx="354752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Australia is on track to surpass Qatar as the world’s largest liquefied natural gas (LNG) exporter. </a:t>
            </a:r>
          </a:p>
          <a:p>
            <a:r>
              <a:rPr lang="en-US" dirty="0"/>
              <a:t>Source: EIA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71F1447C-54DE-4B87-BA8A-C531D1B9D33B}"/>
              </a:ext>
            </a:extLst>
          </p:cNvPr>
          <p:cNvSpPr txBox="1"/>
          <p:nvPr/>
        </p:nvSpPr>
        <p:spPr>
          <a:xfrm>
            <a:off x="9679255" y="6277249"/>
            <a:ext cx="264522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Data and graphs courtesy of EIA</a:t>
            </a:r>
          </a:p>
        </p:txBody>
      </p:sp>
      <p:pic>
        <p:nvPicPr>
          <p:cNvPr id="3" name="Graphic 2" descr="Source: EIA">
            <a:extLst>
              <a:ext uri="{FF2B5EF4-FFF2-40B4-BE49-F238E27FC236}">
                <a16:creationId xmlns:a16="http://schemas.microsoft.com/office/drawing/2014/main" id="{031D88D8-F875-4A75-AE12-44AC01DA981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426980" y="1611908"/>
            <a:ext cx="7319224" cy="3435554"/>
          </a:xfrm>
          <a:prstGeom prst="rect">
            <a:avLst/>
          </a:prstGeom>
        </p:spPr>
      </p:pic>
      <p:sp>
        <p:nvSpPr>
          <p:cNvPr id="16" name="Footer Placeholder 5">
            <a:extLst>
              <a:ext uri="{FF2B5EF4-FFF2-40B4-BE49-F238E27FC236}">
                <a16:creationId xmlns:a16="http://schemas.microsoft.com/office/drawing/2014/main" id="{5CB1B7B5-E2FD-4969-AC77-4F403DD26FB1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>
          <a:xfrm>
            <a:off x="1443034" y="6431138"/>
            <a:ext cx="2999146" cy="365125"/>
          </a:xfrm>
        </p:spPr>
        <p:txBody>
          <a:bodyPr/>
          <a:lstStyle/>
          <a:p>
            <a:r>
              <a:rPr lang="en-US" sz="1100" dirty="0"/>
              <a:t>Liquefied Natural Gas 2020 ©The NEED Project </a:t>
            </a:r>
          </a:p>
        </p:txBody>
      </p:sp>
    </p:spTree>
    <p:extLst>
      <p:ext uri="{BB962C8B-B14F-4D97-AF65-F5344CB8AC3E}">
        <p14:creationId xmlns:p14="http://schemas.microsoft.com/office/powerpoint/2010/main" val="68786933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LNG Importers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71F1447C-54DE-4B87-BA8A-C531D1B9D33B}"/>
              </a:ext>
            </a:extLst>
          </p:cNvPr>
          <p:cNvSpPr txBox="1"/>
          <p:nvPr/>
        </p:nvSpPr>
        <p:spPr>
          <a:xfrm>
            <a:off x="10408278" y="6285456"/>
            <a:ext cx="264522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Graph courtesy of IEA</a:t>
            </a:r>
          </a:p>
        </p:txBody>
      </p:sp>
      <p:sp>
        <p:nvSpPr>
          <p:cNvPr id="16" name="Footer Placeholder 5">
            <a:extLst>
              <a:ext uri="{FF2B5EF4-FFF2-40B4-BE49-F238E27FC236}">
                <a16:creationId xmlns:a16="http://schemas.microsoft.com/office/drawing/2014/main" id="{5CB1B7B5-E2FD-4969-AC77-4F403DD26FB1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>
          <a:xfrm>
            <a:off x="1443034" y="6431138"/>
            <a:ext cx="2999146" cy="365125"/>
          </a:xfrm>
        </p:spPr>
        <p:txBody>
          <a:bodyPr/>
          <a:lstStyle/>
          <a:p>
            <a:r>
              <a:rPr lang="en-US" sz="1100" dirty="0"/>
              <a:t>Liquefied Natural Gas 2020 ©The NEED Project </a:t>
            </a:r>
          </a:p>
        </p:txBody>
      </p:sp>
      <p:pic>
        <p:nvPicPr>
          <p:cNvPr id="18" name="Picture 17" descr="Source: IEA&#10;IEA, LNG imports for a selection of importers, 2014-2024, IEA, Paris https://www.iea.org/data-and-statistics/charts/lng-imports-for-a-selection-of-importers-2014-2024">
            <a:extLst>
              <a:ext uri="{FF2B5EF4-FFF2-40B4-BE49-F238E27FC236}">
                <a16:creationId xmlns:a16="http://schemas.microsoft.com/office/drawing/2014/main" id="{32CB84E6-0664-43A1-B37C-D7C339B3DB1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234" y="1227594"/>
            <a:ext cx="10748966" cy="5011906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94BEE7D7-A559-4C55-A907-17535C9B7732}"/>
              </a:ext>
            </a:extLst>
          </p:cNvPr>
          <p:cNvSpPr/>
          <p:nvPr/>
        </p:nvSpPr>
        <p:spPr>
          <a:xfrm>
            <a:off x="5791200" y="549491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base"/>
            <a:r>
              <a:rPr lang="en-US" b="1" dirty="0">
                <a:solidFill>
                  <a:srgbClr val="000000"/>
                </a:solidFill>
                <a:latin typeface="Graphik"/>
              </a:rPr>
              <a:t>LNG imports for a selection of importers, 2014-2024 </a:t>
            </a:r>
          </a:p>
          <a:p>
            <a:pPr fontAlgn="base"/>
            <a:r>
              <a:rPr lang="en-US" dirty="0">
                <a:solidFill>
                  <a:srgbClr val="6F6F6F"/>
                </a:solidFill>
                <a:latin typeface="Graphik"/>
              </a:rPr>
              <a:t>Last updated 26 Nov 2019</a:t>
            </a:r>
            <a:endParaRPr lang="en-US" b="0" u="none" strike="noStrike" dirty="0">
              <a:solidFill>
                <a:srgbClr val="6F6F6F"/>
              </a:solidFill>
              <a:effectLst/>
              <a:latin typeface="Graphik"/>
            </a:endParaRPr>
          </a:p>
        </p:txBody>
      </p:sp>
    </p:spTree>
    <p:extLst>
      <p:ext uri="{BB962C8B-B14F-4D97-AF65-F5344CB8AC3E}">
        <p14:creationId xmlns:p14="http://schemas.microsoft.com/office/powerpoint/2010/main" val="121767989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For More Information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type="body" idx="1"/>
          </p:nvPr>
        </p:nvSpPr>
        <p:spPr>
          <a:xfrm>
            <a:off x="839788" y="1545694"/>
            <a:ext cx="5157787" cy="4121327"/>
          </a:xfrm>
        </p:spPr>
        <p:txBody>
          <a:bodyPr>
            <a:normAutofit fontScale="77500" lnSpcReduction="20000"/>
          </a:bodyPr>
          <a:lstStyle/>
          <a:p>
            <a:pPr marL="0" indent="0">
              <a:spcAft>
                <a:spcPts val="1200"/>
              </a:spcAft>
              <a:buNone/>
            </a:pPr>
            <a:r>
              <a:rPr lang="en-US" altLang="en-US" sz="3600" dirty="0"/>
              <a:t>The NEED Project</a:t>
            </a:r>
            <a:endParaRPr lang="en-US" altLang="en-US" sz="3600" dirty="0">
              <a:hlinkClick r:id="" action="ppaction://noaction"/>
            </a:endParaRPr>
          </a:p>
          <a:p>
            <a:pPr lvl="1">
              <a:spcAft>
                <a:spcPts val="1200"/>
              </a:spcAft>
            </a:pPr>
            <a:r>
              <a:rPr lang="en-US" altLang="en-US" sz="3600" dirty="0">
                <a:hlinkClick r:id="" action="ppaction://noaction"/>
              </a:rPr>
              <a:t>www.need.org</a:t>
            </a:r>
            <a:endParaRPr lang="en-US" altLang="en-US" sz="3600" dirty="0"/>
          </a:p>
          <a:p>
            <a:pPr lvl="1">
              <a:spcAft>
                <a:spcPts val="1200"/>
              </a:spcAft>
            </a:pPr>
            <a:r>
              <a:rPr lang="en-US" altLang="en-US" sz="3600" dirty="0">
                <a:hlinkClick r:id="rId2"/>
              </a:rPr>
              <a:t>info@need.org</a:t>
            </a:r>
            <a:endParaRPr lang="en-US" altLang="en-US" sz="3600" dirty="0"/>
          </a:p>
          <a:p>
            <a:pPr lvl="1">
              <a:spcAft>
                <a:spcPts val="1200"/>
              </a:spcAft>
            </a:pPr>
            <a:r>
              <a:rPr lang="en-US" altLang="en-US" sz="3600" dirty="0"/>
              <a:t>1-800-875-5029</a:t>
            </a:r>
          </a:p>
          <a:p>
            <a:pPr marL="0" indent="0">
              <a:spcAft>
                <a:spcPts val="1200"/>
              </a:spcAft>
              <a:buNone/>
            </a:pPr>
            <a:r>
              <a:rPr lang="en-US" altLang="en-US" sz="3600" dirty="0"/>
              <a:t>Energy Information Administration</a:t>
            </a:r>
          </a:p>
          <a:p>
            <a:pPr lvl="1">
              <a:spcAft>
                <a:spcPts val="1200"/>
              </a:spcAft>
            </a:pPr>
            <a:r>
              <a:rPr lang="en-US" altLang="en-US" sz="3600" dirty="0"/>
              <a:t>U.S. Department of Energy</a:t>
            </a:r>
          </a:p>
          <a:p>
            <a:pPr lvl="1">
              <a:spcAft>
                <a:spcPts val="1200"/>
              </a:spcAft>
            </a:pPr>
            <a:r>
              <a:rPr lang="en-US" altLang="en-US" sz="3600" dirty="0">
                <a:hlinkClick r:id="rId3"/>
              </a:rPr>
              <a:t>www.eia.gov</a:t>
            </a:r>
            <a:endParaRPr lang="en-US" altLang="en-US" sz="3600" dirty="0"/>
          </a:p>
          <a:p>
            <a:endParaRPr lang="en-US" dirty="0"/>
          </a:p>
        </p:txBody>
      </p:sp>
      <p:pic>
        <p:nvPicPr>
          <p:cNvPr id="11" name="Picture Placeholder 10"/>
          <p:cNvPicPr>
            <a:picLocks noGrp="1" noChangeAspect="1"/>
          </p:cNvPicPr>
          <p:nvPr>
            <p:ph type="pic" sz="quarter" idx="10"/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579" b="11308"/>
          <a:stretch/>
        </p:blipFill>
        <p:spPr>
          <a:xfrm>
            <a:off x="6173333" y="0"/>
            <a:ext cx="6115050" cy="6858000"/>
          </a:xfrm>
        </p:spPr>
      </p:pic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3232C4D-4FCC-4FC5-92C9-D845B416E892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>
          <a:xfrm>
            <a:off x="1443034" y="6431138"/>
            <a:ext cx="2999146" cy="365125"/>
          </a:xfrm>
        </p:spPr>
        <p:txBody>
          <a:bodyPr/>
          <a:lstStyle/>
          <a:p>
            <a:r>
              <a:rPr lang="en-US" sz="1100" dirty="0"/>
              <a:t>Liquefied Natural Gas 2018 ©The NEED Project </a:t>
            </a:r>
          </a:p>
        </p:txBody>
      </p:sp>
    </p:spTree>
    <p:extLst>
      <p:ext uri="{BB962C8B-B14F-4D97-AF65-F5344CB8AC3E}">
        <p14:creationId xmlns:p14="http://schemas.microsoft.com/office/powerpoint/2010/main" val="2273049218"/>
      </p:ext>
    </p:extLst>
  </p:cSld>
  <p:clrMapOvr>
    <a:masterClrMapping/>
  </p:clrMapOvr>
</p:sld>
</file>

<file path=ppt/theme/theme1.xml><?xml version="1.0" encoding="utf-8"?>
<a:theme xmlns:a="http://schemas.openxmlformats.org/drawingml/2006/main" name="NewTemp2017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NewTemp2017.pptx" id="{8CE685BC-EAD4-4B04-AD34-D12CC5CB9C7E}" vid="{9D789DC2-756E-4482-B117-D6B6D7DBFF8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NewTemp2017.pptx" id="{8CE685BC-EAD4-4B04-AD34-D12CC5CB9C7E}" vid="{9D789DC2-756E-4482-B117-D6B6D7DBFF8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</TotalTime>
  <Words>309</Words>
  <Application>Microsoft Office PowerPoint</Application>
  <PresentationFormat>Widescreen</PresentationFormat>
  <Paragraphs>49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10</vt:i4>
      </vt:variant>
    </vt:vector>
  </HeadingPairs>
  <TitlesOfParts>
    <vt:vector size="15" baseType="lpstr">
      <vt:lpstr>Arial</vt:lpstr>
      <vt:lpstr>Calibri</vt:lpstr>
      <vt:lpstr>Graphik</vt:lpstr>
      <vt:lpstr>NewTemp2017</vt:lpstr>
      <vt:lpstr>Office Theme</vt:lpstr>
      <vt:lpstr>Liquefied Natural Gas</vt:lpstr>
      <vt:lpstr>LNG</vt:lpstr>
      <vt:lpstr>PowerPoint Presentation</vt:lpstr>
      <vt:lpstr>LNG Animation</vt:lpstr>
      <vt:lpstr>Natural Gas Consumption by Sector, 2018</vt:lpstr>
      <vt:lpstr>Combined Cycle Power Station</vt:lpstr>
      <vt:lpstr>LNG Exporters</vt:lpstr>
      <vt:lpstr>LNG Importers</vt:lpstr>
      <vt:lpstr>For More Information</vt:lpstr>
      <vt:lpstr>NEED IS SOCIAL!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Liquefied Natural Gas</dc:title>
  <dc:creator>Kimberly Swan</dc:creator>
  <cp:lastModifiedBy>Kimberly Swan</cp:lastModifiedBy>
  <cp:revision>3</cp:revision>
  <dcterms:created xsi:type="dcterms:W3CDTF">2020-05-19T22:50:20Z</dcterms:created>
  <dcterms:modified xsi:type="dcterms:W3CDTF">2020-05-20T00:09:54Z</dcterms:modified>
</cp:coreProperties>
</file>