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Mouse Memoirs"/>
      <p:regular r:id="rId24"/>
    </p:embeddedFont>
    <p:embeddedFont>
      <p:font typeface="Constantia"/>
      <p:regular r:id="rId25"/>
      <p:bold r:id="rId26"/>
      <p:italic r:id="rId27"/>
      <p:boldItalic r:id="rId28"/>
    </p:embeddedFont>
    <p:embeddedFont>
      <p:font typeface="Arial Narrow"/>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useMemoirs-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nstantia-bold.fntdata"/><Relationship Id="rId25" Type="http://schemas.openxmlformats.org/officeDocument/2006/relationships/font" Target="fonts/Constantia-regular.fntdata"/><Relationship Id="rId28" Type="http://schemas.openxmlformats.org/officeDocument/2006/relationships/font" Target="fonts/Constantia-boldItalic.fntdata"/><Relationship Id="rId27" Type="http://schemas.openxmlformats.org/officeDocument/2006/relationships/font" Target="fonts/Constantia-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rialNarrow-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italic.fntdata"/><Relationship Id="rId30" Type="http://schemas.openxmlformats.org/officeDocument/2006/relationships/font" Target="fonts/ArialNarrow-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ArialNarrow-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activity teaches the ideas of renewable and non-renewable resources.  Do not tell students what the candy represents other than “energy,” the idea is to let them discover it.  During part 1, they will try to use as much as energy as possible, especially if you build it up as a bit of a competition.</a:t>
            </a:r>
            <a:endParaRPr/>
          </a:p>
        </p:txBody>
      </p:sp>
      <p:sp>
        <p:nvSpPr>
          <p:cNvPr id="113" name="Google Shape;11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166b8ffb7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e166b8ffb7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Number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223" name="Google Shape;223;ge166b8ffb7_0_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166b8ffb7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e166b8ffb7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Number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234" name="Google Shape;234;ge166b8ffb7_0_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11b3b81b0_2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e11b3b81b0_2_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Discard the cup M&amp;M’s into the discard bowl before the next year.  They should see their original stock start to run out.</a:t>
            </a:r>
            <a:endParaRPr/>
          </a:p>
        </p:txBody>
      </p:sp>
      <p:sp>
        <p:nvSpPr>
          <p:cNvPr id="245" name="Google Shape;245;ge11b3b81b0_2_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e11b3b81b0_2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e11b3b81b0_2_1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Discard the cup M&amp;M’s into the discard bowl before the next year.  They should see their original stock start to run out.</a:t>
            </a:r>
            <a:endParaRPr/>
          </a:p>
        </p:txBody>
      </p:sp>
      <p:sp>
        <p:nvSpPr>
          <p:cNvPr id="263" name="Google Shape;263;ge11b3b81b0_2_1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e166b8ffb7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e166b8ffb7_0_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Number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281" name="Google Shape;281;ge166b8ffb7_0_5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166b8ffb7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e166b8ffb7_0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Number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292" name="Google Shape;292;ge166b8ffb7_0_6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e166b8ffb7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e166b8ffb7_0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Text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303" name="Google Shape;303;ge166b8ffb7_0_4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Spark their background knowledge with just the title on the screen.  Ask them to define the words based on background knowledge.  Ask them which candy represented each word.</a:t>
            </a:r>
            <a:endParaRPr/>
          </a:p>
        </p:txBody>
      </p:sp>
      <p:sp>
        <p:nvSpPr>
          <p:cNvPr id="316" name="Google Shape;31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Discard the cup M&amp;M’s into the discard bowl before the next year.  They should see their original stock start to run out.</a:t>
            </a:r>
            <a:endParaRPr/>
          </a:p>
        </p:txBody>
      </p:sp>
      <p:sp>
        <p:nvSpPr>
          <p:cNvPr id="121" name="Google Shape;12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11b3b81b0_2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11b3b81b0_2_1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Number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135" name="Google Shape;135;ge11b3b81b0_2_1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11b3b81b0_2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e11b3b81b0_2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Discard the cup M&amp;M’s into the discard bowl before the next year.  They should see their original stock start to run out.</a:t>
            </a:r>
            <a:endParaRPr/>
          </a:p>
        </p:txBody>
      </p:sp>
      <p:sp>
        <p:nvSpPr>
          <p:cNvPr id="146" name="Google Shape;146;ge11b3b81b0_2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11b3b81b0_2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e11b3b81b0_2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Discard the cup M&amp;M’s into the discard bowl before the next year.  They should see their original stock start to run out.</a:t>
            </a:r>
            <a:endParaRPr/>
          </a:p>
        </p:txBody>
      </p:sp>
      <p:sp>
        <p:nvSpPr>
          <p:cNvPr id="160" name="Google Shape;160;ge11b3b81b0_2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166b8ffb7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166b8ffb7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Number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174" name="Google Shape;174;ge166b8ffb7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166b8ffb7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166b8ffb7_0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Text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185" name="Google Shape;185;ge166b8ffb7_0_1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11b3b81b0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e11b3b81b0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Before Part 2, discuss Part 1 with students.  Ask if any students transferred all of their M&amp;M’s.  What could that represent in terms of energy?  (Depleted resources, empty coal supplies, etc.)</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rPr lang="en-US"/>
              <a:t>Explain that the town that they are powering learned how to be more energy efficient and avoid depleting their resources.  Now they only require 6 units of energy to keep the town running.  Part of this efficiency includes the Jelly Beans that do not need to be discarded.</a:t>
            </a:r>
            <a:endParaRPr/>
          </a:p>
        </p:txBody>
      </p:sp>
      <p:sp>
        <p:nvSpPr>
          <p:cNvPr id="196" name="Google Shape;196;ge11b3b81b0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11b3b81b0_2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e11b3b81b0_2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Discard the cup M&amp;M’s into the discard bowl before the next year.  They should see their original stock start to run out.</a:t>
            </a:r>
            <a:endParaRPr/>
          </a:p>
        </p:txBody>
      </p:sp>
      <p:sp>
        <p:nvSpPr>
          <p:cNvPr id="205" name="Google Shape;205;ge11b3b81b0_2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533400" y="1028700"/>
            <a:ext cx="7851648" cy="13716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533400" y="2421402"/>
            <a:ext cx="7854696" cy="131445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2"/>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2"/>
          <p:cNvSpPr/>
          <p:nvPr/>
        </p:nvSpPr>
        <p:spPr>
          <a:xfrm flipH="1" rot="-10380000">
            <a:off x="3165753" y="831058"/>
            <a:ext cx="5257800" cy="30861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12"/>
          <p:cNvSpPr/>
          <p:nvPr/>
        </p:nvSpPr>
        <p:spPr>
          <a:xfrm flipH="1" rot="-10380000">
            <a:off x="8004134" y="4019827"/>
            <a:ext cx="155448" cy="116586"/>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12"/>
          <p:cNvSpPr txBox="1"/>
          <p:nvPr>
            <p:ph type="title"/>
          </p:nvPr>
        </p:nvSpPr>
        <p:spPr>
          <a:xfrm>
            <a:off x="609600" y="882747"/>
            <a:ext cx="2212848" cy="1186966"/>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2"/>
          <p:cNvSpPr txBox="1"/>
          <p:nvPr>
            <p:ph idx="1" type="body"/>
          </p:nvPr>
        </p:nvSpPr>
        <p:spPr>
          <a:xfrm>
            <a:off x="609600" y="2121589"/>
            <a:ext cx="2209800" cy="163449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2" name="Google Shape;92;p12"/>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077200" y="4767263"/>
            <a:ext cx="6096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2"/>
          <p:cNvSpPr/>
          <p:nvPr>
            <p:ph idx="2" type="pic"/>
          </p:nvPr>
        </p:nvSpPr>
        <p:spPr>
          <a:xfrm rot="420000">
            <a:off x="3485793" y="899638"/>
            <a:ext cx="4617720" cy="294894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noAutofit/>
          </a:bodyPr>
          <a:lstStyle>
            <a:lvl1pPr lvl="0" marR="0" rtl="0" algn="l">
              <a:spcBef>
                <a:spcPts val="640"/>
              </a:spcBef>
              <a:spcAft>
                <a:spcPts val="0"/>
              </a:spcAft>
              <a:buClr>
                <a:schemeClr val="accent3"/>
              </a:buClr>
              <a:buSzPts val="3040"/>
              <a:buFont typeface="Noto Sans Symbols"/>
              <a:buNone/>
              <a:defRPr b="0" i="0" sz="32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6" name="Google Shape;96;p12"/>
          <p:cNvSpPr/>
          <p:nvPr/>
        </p:nvSpPr>
        <p:spPr>
          <a:xfrm flipH="1" rot="10800000">
            <a:off x="-9525" y="4362450"/>
            <a:ext cx="9163050" cy="78105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7" name="Google Shape;97;p12"/>
          <p:cNvSpPr/>
          <p:nvPr/>
        </p:nvSpPr>
        <p:spPr>
          <a:xfrm flipH="1" rot="10800000">
            <a:off x="4381500" y="4664869"/>
            <a:ext cx="4762500" cy="478631"/>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bg>
      <p:bgPr>
        <a:blipFill>
          <a:blip r:embed="rId2">
            <a:alphaModFix/>
          </a:blip>
          <a:stretch>
            <a:fillRect/>
          </a:stretch>
        </a:blipFill>
      </p:bgPr>
    </p:bg>
    <p:spTree>
      <p:nvGrpSpPr>
        <p:cNvPr id="98" name="Shape 98"/>
        <p:cNvGrpSpPr/>
        <p:nvPr/>
      </p:nvGrpSpPr>
      <p:grpSpPr>
        <a:xfrm>
          <a:off x="0" y="0"/>
          <a:ext cx="0" cy="0"/>
          <a:chOff x="0" y="0"/>
          <a:chExt cx="0" cy="0"/>
        </a:xfrm>
      </p:grpSpPr>
      <p:sp>
        <p:nvSpPr>
          <p:cNvPr id="99" name="Google Shape;99;p13"/>
          <p:cNvSpPr txBox="1"/>
          <p:nvPr>
            <p:ph type="title"/>
          </p:nvPr>
        </p:nvSpPr>
        <p:spPr>
          <a:xfrm>
            <a:off x="457200" y="528066"/>
            <a:ext cx="8229600" cy="85725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
          <p:cNvSpPr txBox="1"/>
          <p:nvPr>
            <p:ph idx="1" type="body"/>
          </p:nvPr>
        </p:nvSpPr>
        <p:spPr>
          <a:xfrm rot="5400000">
            <a:off x="2926080" y="-1017270"/>
            <a:ext cx="329184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1" name="Google Shape;101;p13"/>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14"/>
          <p:cNvSpPr txBox="1"/>
          <p:nvPr>
            <p:ph type="title"/>
          </p:nvPr>
        </p:nvSpPr>
        <p:spPr>
          <a:xfrm rot="5400000">
            <a:off x="5703689" y="1611512"/>
            <a:ext cx="3908822"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rot="5400000">
            <a:off x="1512689" y="-369688"/>
            <a:ext cx="3908822"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14"/>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4"/>
          <p:cNvSpPr txBox="1"/>
          <p:nvPr>
            <p:ph type="title"/>
          </p:nvPr>
        </p:nvSpPr>
        <p:spPr>
          <a:xfrm>
            <a:off x="457200" y="528066"/>
            <a:ext cx="8229600" cy="85725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4"/>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5"/>
          <p:cNvSpPr txBox="1"/>
          <p:nvPr>
            <p:ph type="ctrTitle"/>
          </p:nvPr>
        </p:nvSpPr>
        <p:spPr>
          <a:xfrm>
            <a:off x="533400" y="1028700"/>
            <a:ext cx="7851648" cy="13716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subTitle"/>
          </p:nvPr>
        </p:nvSpPr>
        <p:spPr>
          <a:xfrm>
            <a:off x="533400" y="2421402"/>
            <a:ext cx="7854696" cy="131445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6" name="Google Shape;46;p5"/>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6"/>
          <p:cNvSpPr txBox="1"/>
          <p:nvPr>
            <p:ph type="title"/>
          </p:nvPr>
        </p:nvSpPr>
        <p:spPr>
          <a:xfrm>
            <a:off x="530352" y="987552"/>
            <a:ext cx="7772400" cy="1021842"/>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
          <p:cNvSpPr txBox="1"/>
          <p:nvPr>
            <p:ph idx="1" type="body"/>
          </p:nvPr>
        </p:nvSpPr>
        <p:spPr>
          <a:xfrm>
            <a:off x="530352" y="2028498"/>
            <a:ext cx="7772400" cy="1132284"/>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6"/>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7"/>
          <p:cNvSpPr txBox="1"/>
          <p:nvPr>
            <p:ph type="title"/>
          </p:nvPr>
        </p:nvSpPr>
        <p:spPr>
          <a:xfrm>
            <a:off x="457200" y="528066"/>
            <a:ext cx="8229600" cy="85725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body"/>
          </p:nvPr>
        </p:nvSpPr>
        <p:spPr>
          <a:xfrm>
            <a:off x="457200" y="1440064"/>
            <a:ext cx="4038600" cy="332613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7"/>
          <p:cNvSpPr txBox="1"/>
          <p:nvPr>
            <p:ph idx="2" type="body"/>
          </p:nvPr>
        </p:nvSpPr>
        <p:spPr>
          <a:xfrm>
            <a:off x="4648200" y="1440064"/>
            <a:ext cx="4038600" cy="332613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7"/>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8"/>
          <p:cNvSpPr txBox="1"/>
          <p:nvPr>
            <p:ph type="title"/>
          </p:nvPr>
        </p:nvSpPr>
        <p:spPr>
          <a:xfrm>
            <a:off x="457200" y="528066"/>
            <a:ext cx="8229600" cy="85725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8"/>
          <p:cNvSpPr txBox="1"/>
          <p:nvPr>
            <p:ph idx="1" type="body"/>
          </p:nvPr>
        </p:nvSpPr>
        <p:spPr>
          <a:xfrm>
            <a:off x="457200" y="1391436"/>
            <a:ext cx="4040188" cy="494514"/>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8"/>
          <p:cNvSpPr txBox="1"/>
          <p:nvPr>
            <p:ph idx="2" type="body"/>
          </p:nvPr>
        </p:nvSpPr>
        <p:spPr>
          <a:xfrm>
            <a:off x="4645026" y="1394818"/>
            <a:ext cx="4041775" cy="491132"/>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8"/>
          <p:cNvSpPr txBox="1"/>
          <p:nvPr>
            <p:ph idx="3" type="body"/>
          </p:nvPr>
        </p:nvSpPr>
        <p:spPr>
          <a:xfrm>
            <a:off x="457200" y="1885950"/>
            <a:ext cx="4040188" cy="288429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8"/>
          <p:cNvSpPr txBox="1"/>
          <p:nvPr>
            <p:ph idx="4" type="body"/>
          </p:nvPr>
        </p:nvSpPr>
        <p:spPr>
          <a:xfrm>
            <a:off x="4645026" y="1885950"/>
            <a:ext cx="4041775" cy="288429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8" name="Google Shape;68;p8"/>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9"/>
          <p:cNvSpPr txBox="1"/>
          <p:nvPr>
            <p:ph type="title"/>
          </p:nvPr>
        </p:nvSpPr>
        <p:spPr>
          <a:xfrm>
            <a:off x="457200" y="528066"/>
            <a:ext cx="8305800" cy="85725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9"/>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0"/>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1"/>
          <p:cNvSpPr txBox="1"/>
          <p:nvPr>
            <p:ph type="title"/>
          </p:nvPr>
        </p:nvSpPr>
        <p:spPr>
          <a:xfrm>
            <a:off x="685800" y="385764"/>
            <a:ext cx="2743200" cy="871538"/>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a:off x="685800" y="1257300"/>
            <a:ext cx="2743200" cy="3429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11"/>
          <p:cNvSpPr txBox="1"/>
          <p:nvPr>
            <p:ph idx="2" type="body"/>
          </p:nvPr>
        </p:nvSpPr>
        <p:spPr>
          <a:xfrm>
            <a:off x="3575050" y="1257300"/>
            <a:ext cx="5111750" cy="3429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11"/>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image" Target="../media/image10.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p:nvPr/>
        </p:nvSpPr>
        <p:spPr>
          <a:xfrm>
            <a:off x="-9525" y="-5358"/>
            <a:ext cx="9163050" cy="78105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1"/>
          <p:cNvSpPr/>
          <p:nvPr/>
        </p:nvSpPr>
        <p:spPr>
          <a:xfrm>
            <a:off x="4381500" y="-5357"/>
            <a:ext cx="4762500" cy="478631"/>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1"/>
          <p:cNvSpPr txBox="1"/>
          <p:nvPr>
            <p:ph type="title"/>
          </p:nvPr>
        </p:nvSpPr>
        <p:spPr>
          <a:xfrm>
            <a:off x="457200" y="528066"/>
            <a:ext cx="8229600" cy="85725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1"/>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 name="Google Shape;16;p1"/>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200" u="none" cap="none" strike="noStrike">
                <a:solidFill>
                  <a:srgbClr val="D0E9ED"/>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D0E9ED"/>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D0E9ED"/>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D0E9ED"/>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D0E9ED"/>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D0E9ED"/>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D0E9ED"/>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D0E9ED"/>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D0E9E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2085"/>
            <a:ext cx="9198255" cy="814700"/>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6" name="Shape 26"/>
        <p:cNvGrpSpPr/>
        <p:nvPr/>
      </p:nvGrpSpPr>
      <p:grpSpPr>
        <a:xfrm>
          <a:off x="0" y="0"/>
          <a:ext cx="0" cy="0"/>
          <a:chOff x="0" y="0"/>
          <a:chExt cx="0" cy="0"/>
        </a:xfrm>
      </p:grpSpPr>
      <p:sp>
        <p:nvSpPr>
          <p:cNvPr id="27" name="Google Shape;27;p3"/>
          <p:cNvSpPr/>
          <p:nvPr/>
        </p:nvSpPr>
        <p:spPr>
          <a:xfrm>
            <a:off x="-9525" y="-5358"/>
            <a:ext cx="9163050" cy="78105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8" name="Google Shape;28;p3"/>
          <p:cNvSpPr/>
          <p:nvPr/>
        </p:nvSpPr>
        <p:spPr>
          <a:xfrm>
            <a:off x="4381500" y="-5357"/>
            <a:ext cx="4762500" cy="478631"/>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 name="Google Shape;29;p3"/>
          <p:cNvSpPr txBox="1"/>
          <p:nvPr>
            <p:ph type="title"/>
          </p:nvPr>
        </p:nvSpPr>
        <p:spPr>
          <a:xfrm>
            <a:off x="457200" y="528066"/>
            <a:ext cx="8229600" cy="85725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3"/>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3"/>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3"/>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sz="1200" u="none">
                <a:solidFill>
                  <a:srgbClr val="035C75"/>
                </a:solidFill>
                <a:latin typeface="Arial"/>
                <a:ea typeface="Arial"/>
                <a:cs typeface="Arial"/>
                <a:sym typeface="Arial"/>
              </a:defRPr>
            </a:lvl1pPr>
            <a:lvl2pPr indent="0" lvl="1" marL="0" marR="0" rtl="0" algn="r">
              <a:spcBef>
                <a:spcPts val="0"/>
              </a:spcBef>
              <a:spcAft>
                <a:spcPts val="0"/>
              </a:spcAft>
              <a:buNone/>
              <a:defRPr b="0" sz="1200" u="none">
                <a:solidFill>
                  <a:srgbClr val="035C75"/>
                </a:solidFill>
                <a:latin typeface="Arial"/>
                <a:ea typeface="Arial"/>
                <a:cs typeface="Arial"/>
                <a:sym typeface="Arial"/>
              </a:defRPr>
            </a:lvl2pPr>
            <a:lvl3pPr indent="0" lvl="2" marL="0" marR="0" rtl="0" algn="r">
              <a:spcBef>
                <a:spcPts val="0"/>
              </a:spcBef>
              <a:spcAft>
                <a:spcPts val="0"/>
              </a:spcAft>
              <a:buNone/>
              <a:defRPr b="0" sz="1200" u="none">
                <a:solidFill>
                  <a:srgbClr val="035C75"/>
                </a:solidFill>
                <a:latin typeface="Arial"/>
                <a:ea typeface="Arial"/>
                <a:cs typeface="Arial"/>
                <a:sym typeface="Arial"/>
              </a:defRPr>
            </a:lvl3pPr>
            <a:lvl4pPr indent="0" lvl="3" marL="0" marR="0" rtl="0" algn="r">
              <a:spcBef>
                <a:spcPts val="0"/>
              </a:spcBef>
              <a:spcAft>
                <a:spcPts val="0"/>
              </a:spcAft>
              <a:buNone/>
              <a:defRPr b="0" sz="1200" u="none">
                <a:solidFill>
                  <a:srgbClr val="035C75"/>
                </a:solidFill>
                <a:latin typeface="Arial"/>
                <a:ea typeface="Arial"/>
                <a:cs typeface="Arial"/>
                <a:sym typeface="Arial"/>
              </a:defRPr>
            </a:lvl4pPr>
            <a:lvl5pPr indent="0" lvl="4" marL="0" marR="0" rtl="0" algn="r">
              <a:spcBef>
                <a:spcPts val="0"/>
              </a:spcBef>
              <a:spcAft>
                <a:spcPts val="0"/>
              </a:spcAft>
              <a:buNone/>
              <a:defRPr b="0" sz="1200" u="none">
                <a:solidFill>
                  <a:srgbClr val="035C75"/>
                </a:solidFill>
                <a:latin typeface="Arial"/>
                <a:ea typeface="Arial"/>
                <a:cs typeface="Arial"/>
                <a:sym typeface="Arial"/>
              </a:defRPr>
            </a:lvl5pPr>
            <a:lvl6pPr indent="0" lvl="5" marL="0" marR="0" rtl="0" algn="r">
              <a:spcBef>
                <a:spcPts val="0"/>
              </a:spcBef>
              <a:spcAft>
                <a:spcPts val="0"/>
              </a:spcAft>
              <a:buNone/>
              <a:defRPr b="0" sz="1200" u="none">
                <a:solidFill>
                  <a:srgbClr val="035C75"/>
                </a:solidFill>
                <a:latin typeface="Arial"/>
                <a:ea typeface="Arial"/>
                <a:cs typeface="Arial"/>
                <a:sym typeface="Arial"/>
              </a:defRPr>
            </a:lvl6pPr>
            <a:lvl7pPr indent="0" lvl="6" marL="0" marR="0" rtl="0" algn="r">
              <a:spcBef>
                <a:spcPts val="0"/>
              </a:spcBef>
              <a:spcAft>
                <a:spcPts val="0"/>
              </a:spcAft>
              <a:buNone/>
              <a:defRPr b="0" sz="1200" u="none">
                <a:solidFill>
                  <a:srgbClr val="035C75"/>
                </a:solidFill>
                <a:latin typeface="Arial"/>
                <a:ea typeface="Arial"/>
                <a:cs typeface="Arial"/>
                <a:sym typeface="Arial"/>
              </a:defRPr>
            </a:lvl7pPr>
            <a:lvl8pPr indent="0" lvl="7" marL="0" marR="0" rtl="0" algn="r">
              <a:spcBef>
                <a:spcPts val="0"/>
              </a:spcBef>
              <a:spcAft>
                <a:spcPts val="0"/>
              </a:spcAft>
              <a:buNone/>
              <a:defRPr b="0" sz="1200" u="none">
                <a:solidFill>
                  <a:srgbClr val="035C75"/>
                </a:solidFill>
                <a:latin typeface="Arial"/>
                <a:ea typeface="Arial"/>
                <a:cs typeface="Arial"/>
                <a:sym typeface="Arial"/>
              </a:defRPr>
            </a:lvl8pPr>
            <a:lvl9pPr indent="0" lvl="8" marL="0" marR="0" rtl="0" algn="r">
              <a:spcBef>
                <a:spcPts val="0"/>
              </a:spcBef>
              <a:spcAft>
                <a:spcPts val="0"/>
              </a:spcAft>
              <a:buNone/>
              <a:defRPr b="0" sz="1200" u="none">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34" name="Google Shape;34;p3"/>
          <p:cNvGrpSpPr/>
          <p:nvPr/>
        </p:nvGrpSpPr>
        <p:grpSpPr>
          <a:xfrm>
            <a:off x="-29294" y="-12085"/>
            <a:ext cx="9198255" cy="814700"/>
            <a:chOff x="-29322" y="-1971"/>
            <a:chExt cx="9198255" cy="1086266"/>
          </a:xfrm>
        </p:grpSpPr>
        <p:sp>
          <p:nvSpPr>
            <p:cNvPr id="35" name="Google Shape;35;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 name="Google Shape;36;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dontchangethislink.peardeckmagic.zone?eyJ0eXBlIjoiZnJlZVJlc3BvbnNlLW51bWJlciIsImRyYWdnYWJsZXMiOlt7ImlkIjoiZHJhZ2dhYmxlMCIsInR5cGUiOiJpY29uIiwiaWNvbiI6eyJpZCI6ImRlZmF1bHQtY2lyY2xlIn0sImNvbG9yIjoiI0Q1MUQyOCJ9XSwiZHJhZ2dhYmxlU2l6ZSI6MTIuNTUsImVtYmVkZGFibGVVcmwiOiJodHRwczovLyIsImFuc3dlcnMiOltdfQ==pearId=magic-pear-shape-identifier" TargetMode="External"/><Relationship Id="rId4" Type="http://schemas.openxmlformats.org/officeDocument/2006/relationships/image" Target="../media/image7.png"/><Relationship Id="rId5" Type="http://schemas.openxmlformats.org/officeDocument/2006/relationships/hyperlink" Target="http://dontchangethislink.peardeckmagic.zone?eyJ0eXBlIjoiZ29vZ2xlLXNsaWRlcy1hZGRvbi1yZXNwb25zZS1mb290ZXIiLCJsYXN0RWRpdGVkQnkiOiIxMDkwODE2NTc3OTk4MjEyODI5MTAiLCJwcmVzZW50YXRpb25JZCI6IjFoZ2ZHMlAxbVBnOGtiRnJETWtpZ1UzenlyZ0kteVJtY2Y2b1FvUURxNnRJIiwiY29udGVudElkIjoiY3VzdG9tLXJlc3BvbnNlLWZyZWVSZXNwb25zZS1udW1iZXIiLCJzbGlkZUlkIjoiZ2UxMWIzYjgxYjBfMl8xMjMiLCJjb250ZW50SW5zdGFuY2VJZCI6IjFoZ2ZHMlAxbVBnOGtiRnJETWtpZ1UzenlyZ0kteVJtY2Y2b1FvUURxNnRJLzM5MzY4MzQwLTk4OTMtNDk4Mi05M2VmLTYxZmJkOTgyMzZjMyJ9pearId=magic-pear-metadata-identifier" TargetMode="External"/><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dontchangethislink.peardeckmagic.zone?eyJ0eXBlIjoiZnJlZVJlc3BvbnNlLW51bWJlciIsImRyYWdnYWJsZXMiOlt7ImlkIjoiZHJhZ2dhYmxlMCIsInR5cGUiOiJpY29uIiwiaWNvbiI6eyJpZCI6ImRlZmF1bHQtY2lyY2xlIn0sImNvbG9yIjoiI0Q1MUQyOCJ9XSwiZHJhZ2dhYmxlU2l6ZSI6MTIuNTUsImVtYmVkZGFibGVVcmwiOiJodHRwczovLyIsImFuc3dlcnMiOltdfQ==pearId=magic-pear-shape-identifier" TargetMode="External"/><Relationship Id="rId4" Type="http://schemas.openxmlformats.org/officeDocument/2006/relationships/image" Target="../media/image7.png"/><Relationship Id="rId5" Type="http://schemas.openxmlformats.org/officeDocument/2006/relationships/hyperlink" Target="http://dontchangethislink.peardeckmagic.zone?eyJ0eXBlIjoiZ29vZ2xlLXNsaWRlcy1hZGRvbi1yZXNwb25zZS1mb290ZXIiLCJsYXN0RWRpdGVkQnkiOiIxMDkwODE2NTc3OTk4MjEyODI5MTAiLCJwcmVzZW50YXRpb25JZCI6IjFoZ2ZHMlAxbVBnOGtiRnJETWtpZ1UzenlyZ0kteVJtY2Y2b1FvUURxNnRJIiwiY29udGVudElkIjoiY3VzdG9tLXJlc3BvbnNlLWZyZWVSZXNwb25zZS1udW1iZXIiLCJzbGlkZUlkIjoiZ2UxMWIzYjgxYjBfMl8xMjMiLCJjb250ZW50SW5zdGFuY2VJZCI6IjFoZ2ZHMlAxbVBnOGtiRnJETWtpZ1UzenlyZ0kteVJtY2Y2b1FvUURxNnRJLzM5MzY4MzQwLTk4OTMtNDk4Mi05M2VmLTYxZmJkOTgyMzZjMyJ9pearId=magic-pear-metadata-identifier" TargetMode="External"/><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hyperlink" Target="http://www.youtube.com/watch?v=xTczn5RUgnk" TargetMode="External"/><Relationship Id="rId8" Type="http://schemas.openxmlformats.org/officeDocument/2006/relationships/image" Target="../media/image4.jpg"/></Relationships>
</file>

<file path=ppt/slides/_rels/slide13.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hyperlink" Target="http://www.youtube.com/watch?v=xTczn5RUgnk" TargetMode="External"/><Relationship Id="rId8"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dontchangethislink.peardeckmagic.zone?eyJ0eXBlIjoiZnJlZVJlc3BvbnNlLW51bWJlciIsImRyYWdnYWJsZXMiOlt7ImlkIjoiZHJhZ2dhYmxlMCIsInR5cGUiOiJpY29uIiwiaWNvbiI6eyJpZCI6ImRlZmF1bHQtY2lyY2xlIn0sImNvbG9yIjoiI0Q1MUQyOCJ9XSwiZHJhZ2dhYmxlU2l6ZSI6MTIuNTUsImVtYmVkZGFibGVVcmwiOiJodHRwczovLyIsImFuc3dlcnMiOltdfQ==pearId=magic-pear-shape-identifier" TargetMode="External"/><Relationship Id="rId4" Type="http://schemas.openxmlformats.org/officeDocument/2006/relationships/image" Target="../media/image7.png"/><Relationship Id="rId5" Type="http://schemas.openxmlformats.org/officeDocument/2006/relationships/hyperlink" Target="http://dontchangethislink.peardeckmagic.zone?eyJ0eXBlIjoiZ29vZ2xlLXNsaWRlcy1hZGRvbi1yZXNwb25zZS1mb290ZXIiLCJsYXN0RWRpdGVkQnkiOiIxMDkwODE2NTc3OTk4MjEyODI5MTAiLCJwcmVzZW50YXRpb25JZCI6IjFoZ2ZHMlAxbVBnOGtiRnJETWtpZ1UzenlyZ0kteVJtY2Y2b1FvUURxNnRJIiwiY29udGVudElkIjoiY3VzdG9tLXJlc3BvbnNlLWZyZWVSZXNwb25zZS1udW1iZXIiLCJzbGlkZUlkIjoiZ2UxMWIzYjgxYjBfMl8xMjMiLCJjb250ZW50SW5zdGFuY2VJZCI6IjFoZ2ZHMlAxbVBnOGtiRnJETWtpZ1UzenlyZ0kteVJtY2Y2b1FvUURxNnRJLzM5MzY4MzQwLTk4OTMtNDk4Mi05M2VmLTYxZmJkOTgyMzZjMyJ9pearId=magic-pear-metadata-identifier" TargetMode="External"/><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dontchangethislink.peardeckmagic.zone?eyJ0eXBlIjoiZnJlZVJlc3BvbnNlLW51bWJlciIsImRyYWdnYWJsZXMiOlt7ImlkIjoiZHJhZ2dhYmxlMCIsInR5cGUiOiJpY29uIiwiaWNvbiI6eyJpZCI6ImRlZmF1bHQtY2lyY2xlIn0sImNvbG9yIjoiI0Q1MUQyOCJ9XSwiZHJhZ2dhYmxlU2l6ZSI6MTIuNTUsImVtYmVkZGFibGVVcmwiOiJodHRwczovLyIsImFuc3dlcnMiOltdfQ==pearId=magic-pear-shape-identifier" TargetMode="External"/><Relationship Id="rId4" Type="http://schemas.openxmlformats.org/officeDocument/2006/relationships/image" Target="../media/image7.png"/><Relationship Id="rId5" Type="http://schemas.openxmlformats.org/officeDocument/2006/relationships/hyperlink" Target="http://dontchangethislink.peardeckmagic.zone?eyJ0eXBlIjoiZ29vZ2xlLXNsaWRlcy1hZGRvbi1yZXNwb25zZS1mb290ZXIiLCJsYXN0RWRpdGVkQnkiOiIxMDkwODE2NTc3OTk4MjEyODI5MTAiLCJwcmVzZW50YXRpb25JZCI6IjFoZ2ZHMlAxbVBnOGtiRnJETWtpZ1UzenlyZ0kteVJtY2Y2b1FvUURxNnRJIiwiY29udGVudElkIjoiY3VzdG9tLXJlc3BvbnNlLWZyZWVSZXNwb25zZS1udW1iZXIiLCJzbGlkZUlkIjoiZ2UxMWIzYjgxYjBfMl8xMjMiLCJjb250ZW50SW5zdGFuY2VJZCI6IjFoZ2ZHMlAxbVBnOGtiRnJETWtpZ1UzenlyZ0kteVJtY2Y2b1FvUURxNnRJLzM5MzY4MzQwLTk4OTMtNDk4Mi05M2VmLTYxZmJkOTgyMzZjMyJ9pearId=magic-pear-metadata-identifier" TargetMode="External"/><Relationship Id="rId6"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8.png"/><Relationship Id="rId6" Type="http://schemas.openxmlformats.org/officeDocument/2006/relationships/hyperlink" Target="http://dontchangethislink.peardeckmagic.zone?eyJ0eXBlIjoiZ29vZ2xlLXNsaWRlcy1hZGRvbi1yZXNwb25zZS1mb290ZXIiLCJsYXN0RWRpdGVkQnkiOiIxMDkwODE2NTc3OTk4MjEyODI5MTAiLCJwcmVzZW50YXRpb25JZCI6IjFoZ2ZHMlAxbVBnOGtiRnJETWtpZ1UzenlyZ0kteVJtY2Y2b1FvUURxNnRJIiwiY29udGVudElkIjoiY3VzdG9tLXJlc3BvbnNlLWZyZWVSZXNwb25zZS10ZXh0Iiwic2xpZGVJZCI6ImdlMTY2YjhmZmI3XzBfMTMiLCJjb250ZW50SW5zdGFuY2VJZCI6IjFoZ2ZHMlAxbVBnOGtiRnJETWtpZ1UzenlyZ0kteVJtY2Y2b1FvUURxNnRJLzE2OWQxOWFhLWNlZjEtNDAyOC04NWM0LTQ1MmZmZWY0MDAwZiJ9pearId=magic-pear-metadata-identifier" TargetMode="External"/><Relationship Id="rId7"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hyperlink" Target="http://www.youtube.com/watch?v=xTczn5RUgnk" TargetMode="External"/><Relationship Id="rId8"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dontchangethislink.peardeckmagic.zone?eyJ0eXBlIjoiZnJlZVJlc3BvbnNlLW51bWJlciIsImRyYWdnYWJsZXMiOlt7ImlkIjoiZHJhZ2dhYmxlMCIsInR5cGUiOiJpY29uIiwiaWNvbiI6eyJpZCI6ImRlZmF1bHQtY2lyY2xlIn0sImNvbG9yIjoiI0Q1MUQyOCJ9XSwiZHJhZ2dhYmxlU2l6ZSI6MTIuNTUsImVtYmVkZGFibGVVcmwiOiJodHRwczovLyIsImFuc3dlcnMiOltdfQ==pearId=magic-pear-shape-identifier" TargetMode="External"/><Relationship Id="rId4" Type="http://schemas.openxmlformats.org/officeDocument/2006/relationships/image" Target="../media/image7.png"/><Relationship Id="rId5" Type="http://schemas.openxmlformats.org/officeDocument/2006/relationships/hyperlink" Target="http://dontchangethislink.peardeckmagic.zone?eyJ0eXBlIjoiZ29vZ2xlLXNsaWRlcy1hZGRvbi1yZXNwb25zZS1mb290ZXIiLCJsYXN0RWRpdGVkQnkiOiIxMDkwODE2NTc3OTk4MjEyODI5MTAiLCJwcmVzZW50YXRpb25JZCI6IjFoZ2ZHMlAxbVBnOGtiRnJETWtpZ1UzenlyZ0kteVJtY2Y2b1FvUURxNnRJIiwiY29udGVudElkIjoiY3VzdG9tLXJlc3BvbnNlLWZyZWVSZXNwb25zZS1udW1iZXIiLCJzbGlkZUlkIjoiZ2UxMWIzYjgxYjBfMl8xMjMiLCJjb250ZW50SW5zdGFuY2VJZCI6IjFoZ2ZHMlAxbVBnOGtiRnJETWtpZ1UzenlyZ0kteVJtY2Y2b1FvUURxNnRJLzM5MzY4MzQwLTk4OTMtNDk4Mi05M2VmLTYxZmJkOTgyMzZjMyJ9pearId=magic-pear-metadata-identifier" TargetMode="External"/><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hyperlink" Target="http://www.youtube.com/watch?v=xTczn5RUgnk" TargetMode="External"/><Relationship Id="rId8"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hyperlink" Target="http://www.youtube.com/watch?v=xTczn5RUgnk" TargetMode="External"/><Relationship Id="rId8"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dontchangethislink.peardeckmagic.zone?eyJ0eXBlIjoiZnJlZVJlc3BvbnNlLW51bWJlciIsImRyYWdnYWJsZXMiOlt7ImlkIjoiZHJhZ2dhYmxlMCIsInR5cGUiOiJpY29uIiwiaWNvbiI6eyJpZCI6ImRlZmF1bHQtY2lyY2xlIn0sImNvbG9yIjoiI0Q1MUQyOCJ9XSwiZHJhZ2dhYmxlU2l6ZSI6MTIuNTUsImVtYmVkZGFibGVVcmwiOiJodHRwczovLyIsImFuc3dlcnMiOltdfQ==pearId=magic-pear-shape-identifier" TargetMode="External"/><Relationship Id="rId4" Type="http://schemas.openxmlformats.org/officeDocument/2006/relationships/image" Target="../media/image7.png"/><Relationship Id="rId5" Type="http://schemas.openxmlformats.org/officeDocument/2006/relationships/hyperlink" Target="http://dontchangethislink.peardeckmagic.zone?eyJ0eXBlIjoiZ29vZ2xlLXNsaWRlcy1hZGRvbi1yZXNwb25zZS1mb290ZXIiLCJsYXN0RWRpdGVkQnkiOiIxMDkwODE2NTc3OTk4MjEyODI5MTAiLCJwcmVzZW50YXRpb25JZCI6IjFoZ2ZHMlAxbVBnOGtiRnJETWtpZ1UzenlyZ0kteVJtY2Y2b1FvUURxNnRJIiwiY29udGVudElkIjoiY3VzdG9tLXJlc3BvbnNlLWZyZWVSZXNwb25zZS1udW1iZXIiLCJzbGlkZUlkIjoiZ2UxMWIzYjgxYjBfMl8xMjMiLCJjb250ZW50SW5zdGFuY2VJZCI6IjFoZ2ZHMlAxbVBnOGtiRnJETWtpZ1UzenlyZ0kteVJtY2Y2b1FvUURxNnRJLzM5MzY4MzQwLTk4OTMtNDk4Mi05M2VmLTYxZmJkOTgyMzZjMyJ9pearId=magic-pear-metadata-identifier" TargetMode="External"/><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8.png"/><Relationship Id="rId6" Type="http://schemas.openxmlformats.org/officeDocument/2006/relationships/hyperlink" Target="http://dontchangethislink.peardeckmagic.zone?eyJ0eXBlIjoiZ29vZ2xlLXNsaWRlcy1hZGRvbi1yZXNwb25zZS1mb290ZXIiLCJsYXN0RWRpdGVkQnkiOiIxMDkwODE2NTc3OTk4MjEyODI5MTAiLCJwcmVzZW50YXRpb25JZCI6IjFoZ2ZHMlAxbVBnOGtiRnJETWtpZ1UzenlyZ0kteVJtY2Y2b1FvUURxNnRJIiwiY29udGVudElkIjoiY3VzdG9tLXJlc3BvbnNlLWZyZWVSZXNwb25zZS10ZXh0Iiwic2xpZGVJZCI6ImdlMTY2YjhmZmI3XzBfMTMiLCJjb250ZW50SW5zdGFuY2VJZCI6IjFoZ2ZHMlAxbVBnOGtiRnJETWtpZ1UzenlyZ0kteVJtY2Y2b1FvUURxNnRJLzE2OWQxOWFhLWNlZjEtNDAyOC04NWM0LTQ1MmZmZWY0MDAwZiJ9pearId=magic-pear-metadata-identifi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hyperlink" Target="http://www.youtube.com/watch?v=xTczn5RUgnk" TargetMode="External"/><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15"/>
          <p:cNvSpPr txBox="1"/>
          <p:nvPr/>
        </p:nvSpPr>
        <p:spPr>
          <a:xfrm>
            <a:off x="197450" y="964400"/>
            <a:ext cx="6398400" cy="4094400"/>
          </a:xfrm>
          <a:prstGeom prst="rect">
            <a:avLst/>
          </a:prstGeom>
          <a:solidFill>
            <a:schemeClr val="lt1"/>
          </a:solidFill>
          <a:ln>
            <a:noFill/>
          </a:ln>
        </p:spPr>
        <p:txBody>
          <a:bodyPr anchorCtr="0" anchor="t" bIns="45700" lIns="91425" spcFirstLastPara="1" rIns="91425" wrap="square" tIns="45700">
            <a:spAutoFit/>
          </a:bodyPr>
          <a:lstStyle/>
          <a:p>
            <a:pPr indent="-257175" lvl="0" marL="257175" marR="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Put M&amp;M’s in one bowl.  </a:t>
            </a:r>
            <a:endParaRPr b="1"/>
          </a:p>
          <a:p>
            <a:pPr indent="-257175" lvl="0" marL="257175" marR="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Have a second “discard” bowl and a cup to the side.</a:t>
            </a:r>
            <a:endParaRPr b="1"/>
          </a:p>
          <a:p>
            <a:pPr indent="-257175" lvl="0" marL="257175" marR="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For 15 seconds (one year), move M&amp;M’s (energy) from the full bowl to the cup.</a:t>
            </a:r>
            <a:endParaRPr b="1"/>
          </a:p>
          <a:p>
            <a:pPr indent="-257175" lvl="0" marL="257175" marR="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Use your straw to transfer candy.  NO HANDS!</a:t>
            </a:r>
            <a:endParaRPr b="1"/>
          </a:p>
          <a:p>
            <a:pPr indent="-257175" lvl="0" marL="257175" marR="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Transfer as many M&amp;M’s as you can from the bowl to the cup.</a:t>
            </a:r>
            <a:endParaRPr b="1"/>
          </a:p>
          <a:p>
            <a:pPr indent="-257175" lvl="0" marL="257175" marR="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Discard ALL candy into the “discard” bowl.</a:t>
            </a:r>
            <a:endParaRPr b="1"/>
          </a:p>
          <a:p>
            <a:pPr indent="-257175" lvl="0" marL="257175" marR="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Repeat for 3 more “years” (15 seconds each).</a:t>
            </a:r>
            <a:endParaRPr b="1" sz="2600">
              <a:solidFill>
                <a:schemeClr val="dk1"/>
              </a:solidFill>
              <a:latin typeface="Arial Narrow"/>
              <a:ea typeface="Arial Narrow"/>
              <a:cs typeface="Arial Narrow"/>
              <a:sym typeface="Arial Narrow"/>
            </a:endParaRPr>
          </a:p>
        </p:txBody>
      </p:sp>
      <p:sp>
        <p:nvSpPr>
          <p:cNvPr id="116" name="Google Shape;116;p15"/>
          <p:cNvSpPr txBox="1"/>
          <p:nvPr/>
        </p:nvSpPr>
        <p:spPr>
          <a:xfrm>
            <a:off x="489350" y="198150"/>
            <a:ext cx="8458200" cy="734100"/>
          </a:xfrm>
          <a:prstGeom prst="rect">
            <a:avLst/>
          </a:prstGeom>
          <a:noFill/>
          <a:ln>
            <a:noFill/>
          </a:ln>
          <a:effectLst>
            <a:outerShdw blurRad="57150" rotWithShape="0" algn="bl" dir="5400000" dist="19050">
              <a:srgbClr val="000000">
                <a:alpha val="50000"/>
              </a:srgbClr>
            </a:outerShdw>
          </a:effectLst>
        </p:spPr>
        <p:txBody>
          <a:bodyPr anchorCtr="0" anchor="b" bIns="0" lIns="0" spcFirstLastPara="1" rIns="0" wrap="square" tIns="45700">
            <a:noAutofit/>
          </a:bodyPr>
          <a:lstStyle/>
          <a:p>
            <a:pPr indent="0" lvl="0" marL="0" marR="0" rtl="0" algn="l">
              <a:lnSpc>
                <a:spcPct val="80000"/>
              </a:lnSpc>
              <a:spcBef>
                <a:spcPts val="0"/>
              </a:spcBef>
              <a:spcAft>
                <a:spcPts val="0"/>
              </a:spcAft>
              <a:buClr>
                <a:schemeClr val="dk1"/>
              </a:buClr>
              <a:buSzPts val="5400"/>
              <a:buFont typeface="Federo"/>
              <a:buNone/>
            </a:pPr>
            <a:r>
              <a:rPr lang="en-US" sz="6900">
                <a:solidFill>
                  <a:schemeClr val="dk1"/>
                </a:solidFill>
                <a:latin typeface="Mouse Memoirs"/>
                <a:ea typeface="Mouse Memoirs"/>
                <a:cs typeface="Mouse Memoirs"/>
                <a:sym typeface="Mouse Memoirs"/>
              </a:rPr>
              <a:t>Candy Collector: Part 1</a:t>
            </a:r>
            <a:endParaRPr sz="2900">
              <a:latin typeface="Mouse Memoirs"/>
              <a:ea typeface="Mouse Memoirs"/>
              <a:cs typeface="Mouse Memoirs"/>
              <a:sym typeface="Mouse Memoirs"/>
            </a:endParaRPr>
          </a:p>
        </p:txBody>
      </p:sp>
      <p:pic>
        <p:nvPicPr>
          <p:cNvPr descr="M&amp;M PNG HD | PNG Mart" id="117" name="Google Shape;117;p15"/>
          <p:cNvPicPr preferRelativeResize="0"/>
          <p:nvPr/>
        </p:nvPicPr>
        <p:blipFill rotWithShape="1">
          <a:blip r:embed="rId4">
            <a:alphaModFix/>
          </a:blip>
          <a:srcRect b="0" l="0" r="0" t="0"/>
          <a:stretch/>
        </p:blipFill>
        <p:spPr>
          <a:xfrm rot="5400000">
            <a:off x="5630422" y="1860778"/>
            <a:ext cx="4521656" cy="2590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5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5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5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5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500"/>
                                        <p:tgtEl>
                                          <p:spTgt spid="1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500"/>
                                        <p:tgtEl>
                                          <p:spTgt spid="1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animEffect filter="fade" transition="in">
                                      <p:cBhvr>
                                        <p:cTn dur="500"/>
                                        <p:tgtEl>
                                          <p:spTgt spid="11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4"/>
          <p:cNvSpPr txBox="1"/>
          <p:nvPr>
            <p:ph idx="1" type="subTitle"/>
          </p:nvPr>
        </p:nvSpPr>
        <p:spPr>
          <a:xfrm>
            <a:off x="533400" y="2421402"/>
            <a:ext cx="7854600" cy="1314300"/>
          </a:xfrm>
          <a:prstGeom prst="rect">
            <a:avLst/>
          </a:prstGeom>
        </p:spPr>
        <p:txBody>
          <a:bodyPr anchorCtr="0" anchor="t" bIns="45700" lIns="0" spcFirstLastPara="1" rIns="18275" wrap="square" tIns="45700">
            <a:normAutofit/>
          </a:bodyPr>
          <a:lstStyle/>
          <a:p>
            <a:pPr indent="0" lvl="0" marL="0" rtl="0" algn="r">
              <a:spcBef>
                <a:spcPts val="520"/>
              </a:spcBef>
              <a:spcAft>
                <a:spcPts val="0"/>
              </a:spcAft>
              <a:buNone/>
            </a:pPr>
            <a:r>
              <a:t/>
            </a:r>
            <a:endParaRPr/>
          </a:p>
        </p:txBody>
      </p:sp>
      <p:sp>
        <p:nvSpPr>
          <p:cNvPr id="226" name="Google Shape;226;p24"/>
          <p:cNvSpPr txBox="1"/>
          <p:nvPr/>
        </p:nvSpPr>
        <p:spPr>
          <a:xfrm>
            <a:off x="425100" y="355325"/>
            <a:ext cx="8293800" cy="37080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10100">
                <a:solidFill>
                  <a:schemeClr val="dk1"/>
                </a:solidFill>
                <a:latin typeface="Mouse Memoirs"/>
                <a:ea typeface="Mouse Memoirs"/>
                <a:cs typeface="Mouse Memoirs"/>
                <a:sym typeface="Mouse Memoirs"/>
              </a:rPr>
              <a:t>How many M &amp; M’s did you remove during year 1?</a:t>
            </a:r>
            <a:endParaRPr sz="3500">
              <a:solidFill>
                <a:schemeClr val="dk1"/>
              </a:solidFill>
              <a:latin typeface="Mouse Memoirs"/>
              <a:ea typeface="Mouse Memoirs"/>
              <a:cs typeface="Mouse Memoirs"/>
              <a:sym typeface="Mouse Memoirs"/>
            </a:endParaRPr>
          </a:p>
        </p:txBody>
      </p:sp>
      <p:pic>
        <p:nvPicPr>
          <p:cNvPr id="227" name="Google Shape;227;p24">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28" name="Google Shape;228;p24">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mp;M's PNG" id="229" name="Google Shape;229;p24"/>
          <p:cNvPicPr preferRelativeResize="0"/>
          <p:nvPr/>
        </p:nvPicPr>
        <p:blipFill rotWithShape="1">
          <a:blip r:embed="rId6">
            <a:alphaModFix/>
          </a:blip>
          <a:srcRect b="26951" l="6622" r="13197" t="28324"/>
          <a:stretch/>
        </p:blipFill>
        <p:spPr>
          <a:xfrm>
            <a:off x="7196475" y="3486400"/>
            <a:ext cx="1880425" cy="1022925"/>
          </a:xfrm>
          <a:prstGeom prst="rect">
            <a:avLst/>
          </a:prstGeom>
          <a:noFill/>
          <a:ln>
            <a:noFill/>
          </a:ln>
        </p:spPr>
      </p:pic>
      <p:pic>
        <p:nvPicPr>
          <p:cNvPr descr="M&amp;M's PNG" id="230" name="Google Shape;230;p24"/>
          <p:cNvPicPr preferRelativeResize="0"/>
          <p:nvPr/>
        </p:nvPicPr>
        <p:blipFill rotWithShape="1">
          <a:blip r:embed="rId6">
            <a:alphaModFix/>
          </a:blip>
          <a:srcRect b="26951" l="6622" r="13197" t="28324"/>
          <a:stretch/>
        </p:blipFill>
        <p:spPr>
          <a:xfrm flipH="1">
            <a:off x="12600" y="3486400"/>
            <a:ext cx="1880425" cy="1022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5"/>
          <p:cNvSpPr txBox="1"/>
          <p:nvPr>
            <p:ph idx="1" type="subTitle"/>
          </p:nvPr>
        </p:nvSpPr>
        <p:spPr>
          <a:xfrm>
            <a:off x="533400" y="2421402"/>
            <a:ext cx="7854600" cy="1314300"/>
          </a:xfrm>
          <a:prstGeom prst="rect">
            <a:avLst/>
          </a:prstGeom>
        </p:spPr>
        <p:txBody>
          <a:bodyPr anchorCtr="0" anchor="t" bIns="45700" lIns="0" spcFirstLastPara="1" rIns="18275" wrap="square" tIns="45700">
            <a:normAutofit/>
          </a:bodyPr>
          <a:lstStyle/>
          <a:p>
            <a:pPr indent="0" lvl="0" marL="0" rtl="0" algn="r">
              <a:spcBef>
                <a:spcPts val="520"/>
              </a:spcBef>
              <a:spcAft>
                <a:spcPts val="0"/>
              </a:spcAft>
              <a:buNone/>
            </a:pPr>
            <a:r>
              <a:t/>
            </a:r>
            <a:endParaRPr/>
          </a:p>
        </p:txBody>
      </p:sp>
      <p:sp>
        <p:nvSpPr>
          <p:cNvPr id="237" name="Google Shape;237;p25"/>
          <p:cNvSpPr txBox="1"/>
          <p:nvPr/>
        </p:nvSpPr>
        <p:spPr>
          <a:xfrm>
            <a:off x="425100" y="355325"/>
            <a:ext cx="8293800" cy="37080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10100">
                <a:solidFill>
                  <a:schemeClr val="dk1"/>
                </a:solidFill>
                <a:latin typeface="Mouse Memoirs"/>
                <a:ea typeface="Mouse Memoirs"/>
                <a:cs typeface="Mouse Memoirs"/>
                <a:sym typeface="Mouse Memoirs"/>
              </a:rPr>
              <a:t>How many Jelly Beans did you remove during year 1?</a:t>
            </a:r>
            <a:endParaRPr sz="3500">
              <a:solidFill>
                <a:schemeClr val="dk1"/>
              </a:solidFill>
              <a:latin typeface="Mouse Memoirs"/>
              <a:ea typeface="Mouse Memoirs"/>
              <a:cs typeface="Mouse Memoirs"/>
              <a:sym typeface="Mouse Memoirs"/>
            </a:endParaRPr>
          </a:p>
        </p:txBody>
      </p:sp>
      <p:pic>
        <p:nvPicPr>
          <p:cNvPr id="238" name="Google Shape;238;p25">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39" name="Google Shape;239;p25">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0" name="Google Shape;240;p25"/>
          <p:cNvPicPr preferRelativeResize="0"/>
          <p:nvPr/>
        </p:nvPicPr>
        <p:blipFill rotWithShape="1">
          <a:blip r:embed="rId6">
            <a:alphaModFix/>
          </a:blip>
          <a:srcRect b="29787" l="56247" r="0" t="27971"/>
          <a:stretch/>
        </p:blipFill>
        <p:spPr>
          <a:xfrm>
            <a:off x="289125" y="2983850"/>
            <a:ext cx="1361246" cy="1314300"/>
          </a:xfrm>
          <a:prstGeom prst="rect">
            <a:avLst/>
          </a:prstGeom>
          <a:noFill/>
          <a:ln>
            <a:noFill/>
          </a:ln>
        </p:spPr>
      </p:pic>
      <p:pic>
        <p:nvPicPr>
          <p:cNvPr id="241" name="Google Shape;241;p25"/>
          <p:cNvPicPr preferRelativeResize="0"/>
          <p:nvPr/>
        </p:nvPicPr>
        <p:blipFill rotWithShape="1">
          <a:blip r:embed="rId6">
            <a:alphaModFix/>
          </a:blip>
          <a:srcRect b="26476" l="4933" r="44100" t="31283"/>
          <a:stretch/>
        </p:blipFill>
        <p:spPr>
          <a:xfrm>
            <a:off x="7477625" y="2983850"/>
            <a:ext cx="1585700" cy="131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46" name="Shape 246"/>
        <p:cNvGrpSpPr/>
        <p:nvPr/>
      </p:nvGrpSpPr>
      <p:grpSpPr>
        <a:xfrm>
          <a:off x="0" y="0"/>
          <a:ext cx="0" cy="0"/>
          <a:chOff x="0" y="0"/>
          <a:chExt cx="0" cy="0"/>
        </a:xfrm>
      </p:grpSpPr>
      <p:pic>
        <p:nvPicPr>
          <p:cNvPr descr="Download 13oz Ceramic Daisy Life Is Good Dog Bowl - Bowl Top View Png -  Full Size PNG Image - PNGkit" id="247" name="Google Shape;247;p26"/>
          <p:cNvPicPr preferRelativeResize="0"/>
          <p:nvPr/>
        </p:nvPicPr>
        <p:blipFill rotWithShape="1">
          <a:blip r:embed="rId4">
            <a:alphaModFix/>
          </a:blip>
          <a:srcRect b="0" l="0" r="0" t="0"/>
          <a:stretch/>
        </p:blipFill>
        <p:spPr>
          <a:xfrm>
            <a:off x="1864626" y="1723961"/>
            <a:ext cx="3311169" cy="3246324"/>
          </a:xfrm>
          <a:prstGeom prst="rect">
            <a:avLst/>
          </a:prstGeom>
          <a:noFill/>
          <a:ln>
            <a:noFill/>
          </a:ln>
          <a:effectLst>
            <a:outerShdw blurRad="185738" rotWithShape="0" algn="bl" dir="6840000" dist="66675">
              <a:srgbClr val="000000">
                <a:alpha val="39000"/>
              </a:srgbClr>
            </a:outerShdw>
          </a:effectLst>
        </p:spPr>
      </p:pic>
      <p:pic>
        <p:nvPicPr>
          <p:cNvPr descr="Cup PNG Transparent Images | PNG All" id="248" name="Google Shape;248;p26"/>
          <p:cNvPicPr preferRelativeResize="0"/>
          <p:nvPr/>
        </p:nvPicPr>
        <p:blipFill rotWithShape="1">
          <a:blip r:embed="rId5">
            <a:alphaModFix/>
          </a:blip>
          <a:srcRect b="0" l="0" r="0" t="0"/>
          <a:stretch/>
        </p:blipFill>
        <p:spPr>
          <a:xfrm>
            <a:off x="5257076" y="1270601"/>
            <a:ext cx="4069325" cy="3968700"/>
          </a:xfrm>
          <a:prstGeom prst="rect">
            <a:avLst/>
          </a:prstGeom>
          <a:noFill/>
          <a:ln>
            <a:noFill/>
          </a:ln>
          <a:effectLst>
            <a:outerShdw blurRad="185738" rotWithShape="0" algn="bl" dir="6840000" dist="66675">
              <a:srgbClr val="000000">
                <a:alpha val="39000"/>
              </a:srgbClr>
            </a:outerShdw>
          </a:effectLst>
        </p:spPr>
      </p:pic>
      <p:pic>
        <p:nvPicPr>
          <p:cNvPr descr="M&amp;M's PNG" id="249" name="Google Shape;249;p26"/>
          <p:cNvPicPr preferRelativeResize="0"/>
          <p:nvPr/>
        </p:nvPicPr>
        <p:blipFill rotWithShape="1">
          <a:blip r:embed="rId6">
            <a:alphaModFix/>
          </a:blip>
          <a:srcRect b="0" l="0" r="0" t="0"/>
          <a:stretch/>
        </p:blipFill>
        <p:spPr>
          <a:xfrm>
            <a:off x="6540859" y="2730754"/>
            <a:ext cx="1637831" cy="1597331"/>
          </a:xfrm>
          <a:prstGeom prst="rect">
            <a:avLst/>
          </a:prstGeom>
          <a:noFill/>
          <a:ln>
            <a:noFill/>
          </a:ln>
        </p:spPr>
      </p:pic>
      <p:pic>
        <p:nvPicPr>
          <p:cNvPr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id="250" name="Google Shape;250;p26" title="Electric  - 5 Minute Countdown">
            <a:hlinkClick r:id="rId7"/>
          </p:cNvPr>
          <p:cNvPicPr preferRelativeResize="0"/>
          <p:nvPr/>
        </p:nvPicPr>
        <p:blipFill>
          <a:blip r:embed="rId8">
            <a:alphaModFix/>
          </a:blip>
          <a:stretch>
            <a:fillRect/>
          </a:stretch>
        </p:blipFill>
        <p:spPr>
          <a:xfrm>
            <a:off x="0" y="0"/>
            <a:ext cx="2461825" cy="1884975"/>
          </a:xfrm>
          <a:prstGeom prst="rect">
            <a:avLst/>
          </a:prstGeom>
          <a:noFill/>
          <a:ln>
            <a:noFill/>
          </a:ln>
        </p:spPr>
      </p:pic>
      <p:pic>
        <p:nvPicPr>
          <p:cNvPr descr="M&amp;M's PNG" id="251" name="Google Shape;251;p26"/>
          <p:cNvPicPr preferRelativeResize="0"/>
          <p:nvPr/>
        </p:nvPicPr>
        <p:blipFill rotWithShape="1">
          <a:blip r:embed="rId6">
            <a:alphaModFix/>
          </a:blip>
          <a:srcRect b="0" l="0" r="0" t="0"/>
          <a:stretch/>
        </p:blipFill>
        <p:spPr>
          <a:xfrm>
            <a:off x="2160550" y="2076625"/>
            <a:ext cx="1932775" cy="2009325"/>
          </a:xfrm>
          <a:prstGeom prst="rect">
            <a:avLst/>
          </a:prstGeom>
          <a:noFill/>
          <a:ln>
            <a:noFill/>
          </a:ln>
        </p:spPr>
      </p:pic>
      <p:pic>
        <p:nvPicPr>
          <p:cNvPr descr="M&amp;M's PNG" id="252" name="Google Shape;252;p26"/>
          <p:cNvPicPr preferRelativeResize="0"/>
          <p:nvPr/>
        </p:nvPicPr>
        <p:blipFill rotWithShape="1">
          <a:blip r:embed="rId6">
            <a:alphaModFix/>
          </a:blip>
          <a:srcRect b="0" l="0" r="0" t="0"/>
          <a:stretch/>
        </p:blipFill>
        <p:spPr>
          <a:xfrm>
            <a:off x="3285700" y="2730750"/>
            <a:ext cx="1932775" cy="2009325"/>
          </a:xfrm>
          <a:prstGeom prst="rect">
            <a:avLst/>
          </a:prstGeom>
          <a:noFill/>
          <a:ln>
            <a:noFill/>
          </a:ln>
        </p:spPr>
      </p:pic>
      <p:pic>
        <p:nvPicPr>
          <p:cNvPr descr="M&amp;M's Stack transparent PNG - StickPNG" id="253" name="Google Shape;253;p26"/>
          <p:cNvPicPr preferRelativeResize="0"/>
          <p:nvPr/>
        </p:nvPicPr>
        <p:blipFill rotWithShape="1">
          <a:blip r:embed="rId9">
            <a:alphaModFix/>
          </a:blip>
          <a:srcRect b="19996" l="-190" r="189" t="23097"/>
          <a:stretch/>
        </p:blipFill>
        <p:spPr>
          <a:xfrm>
            <a:off x="2036180" y="2478941"/>
            <a:ext cx="2957609" cy="1641352"/>
          </a:xfrm>
          <a:prstGeom prst="rect">
            <a:avLst/>
          </a:prstGeom>
          <a:noFill/>
          <a:ln>
            <a:noFill/>
          </a:ln>
          <a:effectLst>
            <a:outerShdw blurRad="50800" rotWithShape="0" algn="tr" dir="8100000" dist="38100">
              <a:srgbClr val="000000">
                <a:alpha val="40000"/>
              </a:srgbClr>
            </a:outerShdw>
          </a:effectLst>
        </p:spPr>
      </p:pic>
      <p:sp>
        <p:nvSpPr>
          <p:cNvPr id="254" name="Google Shape;254;p26"/>
          <p:cNvSpPr txBox="1"/>
          <p:nvPr/>
        </p:nvSpPr>
        <p:spPr>
          <a:xfrm>
            <a:off x="5898763" y="4186625"/>
            <a:ext cx="2922000" cy="904800"/>
          </a:xfrm>
          <a:prstGeom prst="rect">
            <a:avLst/>
          </a:prstGeom>
          <a:noFill/>
          <a:ln>
            <a:noFill/>
          </a:ln>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6100">
                <a:solidFill>
                  <a:srgbClr val="FF0000"/>
                </a:solidFill>
                <a:latin typeface="Mouse Memoirs"/>
                <a:ea typeface="Mouse Memoirs"/>
                <a:cs typeface="Mouse Memoirs"/>
                <a:sym typeface="Mouse Memoirs"/>
              </a:rPr>
              <a:t>DISCARD</a:t>
            </a:r>
            <a:endParaRPr sz="1300">
              <a:solidFill>
                <a:srgbClr val="FF0000"/>
              </a:solidFill>
              <a:latin typeface="Mouse Memoirs"/>
              <a:ea typeface="Mouse Memoirs"/>
              <a:cs typeface="Mouse Memoirs"/>
              <a:sym typeface="Mouse Memoirs"/>
            </a:endParaRPr>
          </a:p>
        </p:txBody>
      </p:sp>
      <p:pic>
        <p:nvPicPr>
          <p:cNvPr id="255" name="Google Shape;255;p26"/>
          <p:cNvPicPr preferRelativeResize="0"/>
          <p:nvPr/>
        </p:nvPicPr>
        <p:blipFill rotWithShape="1">
          <a:blip r:embed="rId10">
            <a:alphaModFix/>
          </a:blip>
          <a:srcRect b="28212" l="30464" r="43655" t="46224"/>
          <a:stretch/>
        </p:blipFill>
        <p:spPr>
          <a:xfrm>
            <a:off x="2567925" y="3795025"/>
            <a:ext cx="527875" cy="521425"/>
          </a:xfrm>
          <a:prstGeom prst="rect">
            <a:avLst/>
          </a:prstGeom>
          <a:noFill/>
          <a:ln>
            <a:noFill/>
          </a:ln>
        </p:spPr>
      </p:pic>
      <p:pic>
        <p:nvPicPr>
          <p:cNvPr id="256" name="Google Shape;256;p26"/>
          <p:cNvPicPr preferRelativeResize="0"/>
          <p:nvPr/>
        </p:nvPicPr>
        <p:blipFill rotWithShape="1">
          <a:blip r:embed="rId10">
            <a:alphaModFix/>
          </a:blip>
          <a:srcRect b="29789" l="3320" r="70798" t="44646"/>
          <a:stretch/>
        </p:blipFill>
        <p:spPr>
          <a:xfrm>
            <a:off x="3039825" y="3948425"/>
            <a:ext cx="527875" cy="521425"/>
          </a:xfrm>
          <a:prstGeom prst="rect">
            <a:avLst/>
          </a:prstGeom>
          <a:noFill/>
          <a:ln>
            <a:noFill/>
          </a:ln>
        </p:spPr>
      </p:pic>
      <p:pic>
        <p:nvPicPr>
          <p:cNvPr id="257" name="Google Shape;257;p26"/>
          <p:cNvPicPr preferRelativeResize="0"/>
          <p:nvPr/>
        </p:nvPicPr>
        <p:blipFill rotWithShape="1">
          <a:blip r:embed="rId10">
            <a:alphaModFix/>
          </a:blip>
          <a:srcRect b="28212" l="30464" r="43655" t="46224"/>
          <a:stretch/>
        </p:blipFill>
        <p:spPr>
          <a:xfrm>
            <a:off x="6994775" y="2775825"/>
            <a:ext cx="527875" cy="521425"/>
          </a:xfrm>
          <a:prstGeom prst="rect">
            <a:avLst/>
          </a:prstGeom>
          <a:noFill/>
          <a:ln>
            <a:noFill/>
          </a:ln>
        </p:spPr>
      </p:pic>
      <p:sp>
        <p:nvSpPr>
          <p:cNvPr id="258" name="Google Shape;258;p26"/>
          <p:cNvSpPr txBox="1"/>
          <p:nvPr/>
        </p:nvSpPr>
        <p:spPr>
          <a:xfrm>
            <a:off x="5898763" y="4148875"/>
            <a:ext cx="2922000" cy="904800"/>
          </a:xfrm>
          <a:prstGeom prst="rect">
            <a:avLst/>
          </a:prstGeom>
          <a:noFill/>
          <a:ln>
            <a:noFill/>
          </a:ln>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6100">
                <a:solidFill>
                  <a:srgbClr val="FF0000"/>
                </a:solidFill>
                <a:latin typeface="Mouse Memoirs"/>
                <a:ea typeface="Mouse Memoirs"/>
                <a:cs typeface="Mouse Memoirs"/>
                <a:sym typeface="Mouse Memoirs"/>
              </a:rPr>
              <a:t>RETURN</a:t>
            </a:r>
            <a:endParaRPr sz="1300">
              <a:solidFill>
                <a:srgbClr val="FF0000"/>
              </a:solidFill>
              <a:latin typeface="Mouse Memoirs"/>
              <a:ea typeface="Mouse Memoirs"/>
              <a:cs typeface="Mouse Memoirs"/>
              <a:sym typeface="Mouse Memoirs"/>
            </a:endParaRPr>
          </a:p>
        </p:txBody>
      </p:sp>
      <p:sp>
        <p:nvSpPr>
          <p:cNvPr id="259" name="Google Shape;259;p26"/>
          <p:cNvSpPr txBox="1"/>
          <p:nvPr/>
        </p:nvSpPr>
        <p:spPr>
          <a:xfrm>
            <a:off x="2513275" y="0"/>
            <a:ext cx="6018000" cy="2076600"/>
          </a:xfrm>
          <a:prstGeom prst="rect">
            <a:avLst/>
          </a:prstGeom>
          <a:noFill/>
          <a:ln>
            <a:noFill/>
          </a:ln>
          <a:effectLst>
            <a:outerShdw blurRad="57150" rotWithShape="0" algn="bl" dir="5400000" dist="19050">
              <a:srgbClr val="000000">
                <a:alpha val="50000"/>
              </a:srgbClr>
            </a:outerShdw>
          </a:effectLst>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9200">
                <a:solidFill>
                  <a:schemeClr val="dk1"/>
                </a:solidFill>
                <a:latin typeface="Mouse Memoirs"/>
                <a:ea typeface="Mouse Memoirs"/>
                <a:cs typeface="Mouse Memoirs"/>
                <a:sym typeface="Mouse Memoirs"/>
              </a:rPr>
              <a:t>Candy Collector</a:t>
            </a:r>
            <a:endParaRPr sz="9200">
              <a:solidFill>
                <a:schemeClr val="dk1"/>
              </a:solidFill>
              <a:latin typeface="Mouse Memoirs"/>
              <a:ea typeface="Mouse Memoirs"/>
              <a:cs typeface="Mouse Memoirs"/>
              <a:sym typeface="Mouse Memoirs"/>
            </a:endParaRPr>
          </a:p>
          <a:p>
            <a:pPr indent="0" lvl="0" marL="0" marR="0" rtl="0" algn="ctr">
              <a:lnSpc>
                <a:spcPct val="90000"/>
              </a:lnSpc>
              <a:spcBef>
                <a:spcPts val="0"/>
              </a:spcBef>
              <a:spcAft>
                <a:spcPts val="0"/>
              </a:spcAft>
              <a:buClr>
                <a:schemeClr val="dk1"/>
              </a:buClr>
              <a:buSzPts val="5400"/>
              <a:buFont typeface="Federo"/>
              <a:buNone/>
            </a:pPr>
            <a:r>
              <a:rPr lang="en-US" sz="6500">
                <a:solidFill>
                  <a:schemeClr val="dk1"/>
                </a:solidFill>
                <a:latin typeface="Mouse Memoirs"/>
                <a:ea typeface="Mouse Memoirs"/>
                <a:cs typeface="Mouse Memoirs"/>
                <a:sym typeface="Mouse Memoirs"/>
              </a:rPr>
              <a:t>Year 2</a:t>
            </a:r>
            <a:endParaRPr sz="2600">
              <a:solidFill>
                <a:schemeClr val="dk1"/>
              </a:solidFill>
              <a:latin typeface="Mouse Memoirs"/>
              <a:ea typeface="Mouse Memoirs"/>
              <a:cs typeface="Mouse Memoirs"/>
              <a:sym typeface="Mouse Memoir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0"/>
                                        <p:tgtEl>
                                          <p:spTgt spid="253"/>
                                        </p:tgtEl>
                                      </p:cBhvr>
                                    </p:animEffect>
                                    <p:set>
                                      <p:cBhvr>
                                        <p:cTn dur="1" fill="hold">
                                          <p:stCondLst>
                                            <p:cond delay="5000"/>
                                          </p:stCondLst>
                                        </p:cTn>
                                        <p:tgtEl>
                                          <p:spTgt spid="2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255"/>
                                        </p:tgtEl>
                                      </p:cBhvr>
                                    </p:animEffect>
                                    <p:set>
                                      <p:cBhvr>
                                        <p:cTn dur="1" fill="hold">
                                          <p:stCondLst>
                                            <p:cond delay="5000"/>
                                          </p:stCondLst>
                                        </p:cTn>
                                        <p:tgtEl>
                                          <p:spTgt spid="25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9"/>
                                        </p:tgtEl>
                                      </p:cBhvr>
                                    </p:animEffect>
                                    <p:set>
                                      <p:cBhvr>
                                        <p:cTn dur="1" fill="hold">
                                          <p:stCondLst>
                                            <p:cond delay="1000"/>
                                          </p:stCondLst>
                                        </p:cTn>
                                        <p:tgtEl>
                                          <p:spTgt spid="24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254"/>
                                        </p:tgtEl>
                                        <p:attrNameLst>
                                          <p:attrName>ppt_w</p:attrName>
                                        </p:attrNameLst>
                                      </p:cBhvr>
                                      <p:tavLst>
                                        <p:tav fmla="" tm="0">
                                          <p:val>
                                            <p:strVal val="#ppt_w"/>
                                          </p:val>
                                        </p:tav>
                                        <p:tav fmla="" tm="100000">
                                          <p:val>
                                            <p:strVal val="0"/>
                                          </p:val>
                                        </p:tav>
                                      </p:tavLst>
                                    </p:anim>
                                    <p:anim calcmode="lin" valueType="num">
                                      <p:cBhvr additive="base">
                                        <p:cTn dur="1000"/>
                                        <p:tgtEl>
                                          <p:spTgt spid="254"/>
                                        </p:tgtEl>
                                        <p:attrNameLst>
                                          <p:attrName>ppt_h</p:attrName>
                                        </p:attrNameLst>
                                      </p:cBhvr>
                                      <p:tavLst>
                                        <p:tav fmla="" tm="0">
                                          <p:val>
                                            <p:strVal val="#ppt_h"/>
                                          </p:val>
                                        </p:tav>
                                        <p:tav fmla="" tm="100000">
                                          <p:val>
                                            <p:strVal val="0"/>
                                          </p:val>
                                        </p:tav>
                                      </p:tavLst>
                                    </p:anim>
                                    <p:set>
                                      <p:cBhvr>
                                        <p:cTn dur="1" fill="hold">
                                          <p:stCondLst>
                                            <p:cond delay="1000"/>
                                          </p:stCondLst>
                                        </p:cTn>
                                        <p:tgtEl>
                                          <p:spTgt spid="2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257"/>
                                        </p:tgtEl>
                                      </p:cBhvr>
                                    </p:animEffect>
                                    <p:set>
                                      <p:cBhvr>
                                        <p:cTn dur="1" fill="hold">
                                          <p:stCondLst>
                                            <p:cond delay="1000"/>
                                          </p:stCondLst>
                                        </p:cTn>
                                        <p:tgtEl>
                                          <p:spTgt spid="257"/>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64" name="Shape 264"/>
        <p:cNvGrpSpPr/>
        <p:nvPr/>
      </p:nvGrpSpPr>
      <p:grpSpPr>
        <a:xfrm>
          <a:off x="0" y="0"/>
          <a:ext cx="0" cy="0"/>
          <a:chOff x="0" y="0"/>
          <a:chExt cx="0" cy="0"/>
        </a:xfrm>
      </p:grpSpPr>
      <p:pic>
        <p:nvPicPr>
          <p:cNvPr descr="Download 13oz Ceramic Daisy Life Is Good Dog Bowl - Bowl Top View Png -  Full Size PNG Image - PNGkit" id="265" name="Google Shape;265;p27"/>
          <p:cNvPicPr preferRelativeResize="0"/>
          <p:nvPr/>
        </p:nvPicPr>
        <p:blipFill rotWithShape="1">
          <a:blip r:embed="rId4">
            <a:alphaModFix/>
          </a:blip>
          <a:srcRect b="0" l="0" r="0" t="0"/>
          <a:stretch/>
        </p:blipFill>
        <p:spPr>
          <a:xfrm>
            <a:off x="1864626" y="1723961"/>
            <a:ext cx="3311169" cy="3246324"/>
          </a:xfrm>
          <a:prstGeom prst="rect">
            <a:avLst/>
          </a:prstGeom>
          <a:noFill/>
          <a:ln>
            <a:noFill/>
          </a:ln>
          <a:effectLst>
            <a:outerShdw blurRad="185738" rotWithShape="0" algn="bl" dir="6840000" dist="66675">
              <a:srgbClr val="000000">
                <a:alpha val="39000"/>
              </a:srgbClr>
            </a:outerShdw>
          </a:effectLst>
        </p:spPr>
      </p:pic>
      <p:pic>
        <p:nvPicPr>
          <p:cNvPr descr="Cup PNG Transparent Images | PNG All" id="266" name="Google Shape;266;p27"/>
          <p:cNvPicPr preferRelativeResize="0"/>
          <p:nvPr/>
        </p:nvPicPr>
        <p:blipFill rotWithShape="1">
          <a:blip r:embed="rId5">
            <a:alphaModFix/>
          </a:blip>
          <a:srcRect b="0" l="0" r="0" t="0"/>
          <a:stretch/>
        </p:blipFill>
        <p:spPr>
          <a:xfrm>
            <a:off x="5257076" y="1270601"/>
            <a:ext cx="4069325" cy="3968700"/>
          </a:xfrm>
          <a:prstGeom prst="rect">
            <a:avLst/>
          </a:prstGeom>
          <a:noFill/>
          <a:ln>
            <a:noFill/>
          </a:ln>
          <a:effectLst>
            <a:outerShdw blurRad="185738" rotWithShape="0" algn="bl" dir="6840000" dist="66675">
              <a:srgbClr val="000000">
                <a:alpha val="39000"/>
              </a:srgbClr>
            </a:outerShdw>
          </a:effectLst>
        </p:spPr>
      </p:pic>
      <p:pic>
        <p:nvPicPr>
          <p:cNvPr descr="M&amp;M's PNG" id="267" name="Google Shape;267;p27"/>
          <p:cNvPicPr preferRelativeResize="0"/>
          <p:nvPr/>
        </p:nvPicPr>
        <p:blipFill rotWithShape="1">
          <a:blip r:embed="rId6">
            <a:alphaModFix/>
          </a:blip>
          <a:srcRect b="0" l="0" r="0" t="0"/>
          <a:stretch/>
        </p:blipFill>
        <p:spPr>
          <a:xfrm>
            <a:off x="6540859" y="2730754"/>
            <a:ext cx="1637831" cy="1597331"/>
          </a:xfrm>
          <a:prstGeom prst="rect">
            <a:avLst/>
          </a:prstGeom>
          <a:noFill/>
          <a:ln>
            <a:noFill/>
          </a:ln>
        </p:spPr>
      </p:pic>
      <p:pic>
        <p:nvPicPr>
          <p:cNvPr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id="268" name="Google Shape;268;p27" title="Electric  - 5 Minute Countdown">
            <a:hlinkClick r:id="rId7"/>
          </p:cNvPr>
          <p:cNvPicPr preferRelativeResize="0"/>
          <p:nvPr/>
        </p:nvPicPr>
        <p:blipFill>
          <a:blip r:embed="rId8">
            <a:alphaModFix/>
          </a:blip>
          <a:stretch>
            <a:fillRect/>
          </a:stretch>
        </p:blipFill>
        <p:spPr>
          <a:xfrm>
            <a:off x="0" y="0"/>
            <a:ext cx="2461825" cy="1884975"/>
          </a:xfrm>
          <a:prstGeom prst="rect">
            <a:avLst/>
          </a:prstGeom>
          <a:noFill/>
          <a:ln>
            <a:noFill/>
          </a:ln>
        </p:spPr>
      </p:pic>
      <p:pic>
        <p:nvPicPr>
          <p:cNvPr descr="M&amp;M's PNG" id="269" name="Google Shape;269;p27"/>
          <p:cNvPicPr preferRelativeResize="0"/>
          <p:nvPr/>
        </p:nvPicPr>
        <p:blipFill rotWithShape="1">
          <a:blip r:embed="rId6">
            <a:alphaModFix/>
          </a:blip>
          <a:srcRect b="0" l="0" r="0" t="0"/>
          <a:stretch/>
        </p:blipFill>
        <p:spPr>
          <a:xfrm>
            <a:off x="2160550" y="2076625"/>
            <a:ext cx="1932775" cy="2009325"/>
          </a:xfrm>
          <a:prstGeom prst="rect">
            <a:avLst/>
          </a:prstGeom>
          <a:noFill/>
          <a:ln>
            <a:noFill/>
          </a:ln>
        </p:spPr>
      </p:pic>
      <p:pic>
        <p:nvPicPr>
          <p:cNvPr descr="M&amp;M's PNG" id="270" name="Google Shape;270;p27"/>
          <p:cNvPicPr preferRelativeResize="0"/>
          <p:nvPr/>
        </p:nvPicPr>
        <p:blipFill rotWithShape="1">
          <a:blip r:embed="rId6">
            <a:alphaModFix/>
          </a:blip>
          <a:srcRect b="0" l="0" r="0" t="0"/>
          <a:stretch/>
        </p:blipFill>
        <p:spPr>
          <a:xfrm>
            <a:off x="3285700" y="2730750"/>
            <a:ext cx="1932775" cy="2009325"/>
          </a:xfrm>
          <a:prstGeom prst="rect">
            <a:avLst/>
          </a:prstGeom>
          <a:noFill/>
          <a:ln>
            <a:noFill/>
          </a:ln>
        </p:spPr>
      </p:pic>
      <p:pic>
        <p:nvPicPr>
          <p:cNvPr descr="M&amp;M's Stack transparent PNG - StickPNG" id="271" name="Google Shape;271;p27"/>
          <p:cNvPicPr preferRelativeResize="0"/>
          <p:nvPr/>
        </p:nvPicPr>
        <p:blipFill rotWithShape="1">
          <a:blip r:embed="rId9">
            <a:alphaModFix/>
          </a:blip>
          <a:srcRect b="19996" l="-190" r="189" t="23097"/>
          <a:stretch/>
        </p:blipFill>
        <p:spPr>
          <a:xfrm>
            <a:off x="2036180" y="2478941"/>
            <a:ext cx="2957609" cy="1641352"/>
          </a:xfrm>
          <a:prstGeom prst="rect">
            <a:avLst/>
          </a:prstGeom>
          <a:noFill/>
          <a:ln>
            <a:noFill/>
          </a:ln>
          <a:effectLst>
            <a:outerShdw blurRad="50800" rotWithShape="0" algn="tr" dir="8100000" dist="38100">
              <a:srgbClr val="000000">
                <a:alpha val="40000"/>
              </a:srgbClr>
            </a:outerShdw>
          </a:effectLst>
        </p:spPr>
      </p:pic>
      <p:sp>
        <p:nvSpPr>
          <p:cNvPr id="272" name="Google Shape;272;p27"/>
          <p:cNvSpPr txBox="1"/>
          <p:nvPr/>
        </p:nvSpPr>
        <p:spPr>
          <a:xfrm>
            <a:off x="5898763" y="4186625"/>
            <a:ext cx="2922000" cy="904800"/>
          </a:xfrm>
          <a:prstGeom prst="rect">
            <a:avLst/>
          </a:prstGeom>
          <a:noFill/>
          <a:ln>
            <a:noFill/>
          </a:ln>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6100">
                <a:solidFill>
                  <a:srgbClr val="FF0000"/>
                </a:solidFill>
                <a:latin typeface="Mouse Memoirs"/>
                <a:ea typeface="Mouse Memoirs"/>
                <a:cs typeface="Mouse Memoirs"/>
                <a:sym typeface="Mouse Memoirs"/>
              </a:rPr>
              <a:t>DISCARD</a:t>
            </a:r>
            <a:endParaRPr sz="1300">
              <a:solidFill>
                <a:srgbClr val="FF0000"/>
              </a:solidFill>
              <a:latin typeface="Mouse Memoirs"/>
              <a:ea typeface="Mouse Memoirs"/>
              <a:cs typeface="Mouse Memoirs"/>
              <a:sym typeface="Mouse Memoirs"/>
            </a:endParaRPr>
          </a:p>
        </p:txBody>
      </p:sp>
      <p:pic>
        <p:nvPicPr>
          <p:cNvPr id="273" name="Google Shape;273;p27"/>
          <p:cNvPicPr preferRelativeResize="0"/>
          <p:nvPr/>
        </p:nvPicPr>
        <p:blipFill rotWithShape="1">
          <a:blip r:embed="rId10">
            <a:alphaModFix/>
          </a:blip>
          <a:srcRect b="28212" l="30464" r="43655" t="46224"/>
          <a:stretch/>
        </p:blipFill>
        <p:spPr>
          <a:xfrm>
            <a:off x="2567925" y="3795025"/>
            <a:ext cx="527875" cy="521425"/>
          </a:xfrm>
          <a:prstGeom prst="rect">
            <a:avLst/>
          </a:prstGeom>
          <a:noFill/>
          <a:ln>
            <a:noFill/>
          </a:ln>
        </p:spPr>
      </p:pic>
      <p:pic>
        <p:nvPicPr>
          <p:cNvPr id="274" name="Google Shape;274;p27"/>
          <p:cNvPicPr preferRelativeResize="0"/>
          <p:nvPr/>
        </p:nvPicPr>
        <p:blipFill rotWithShape="1">
          <a:blip r:embed="rId10">
            <a:alphaModFix/>
          </a:blip>
          <a:srcRect b="29789" l="3320" r="70798" t="44646"/>
          <a:stretch/>
        </p:blipFill>
        <p:spPr>
          <a:xfrm>
            <a:off x="3039825" y="3948425"/>
            <a:ext cx="527875" cy="521425"/>
          </a:xfrm>
          <a:prstGeom prst="rect">
            <a:avLst/>
          </a:prstGeom>
          <a:noFill/>
          <a:ln>
            <a:noFill/>
          </a:ln>
        </p:spPr>
      </p:pic>
      <p:pic>
        <p:nvPicPr>
          <p:cNvPr id="275" name="Google Shape;275;p27"/>
          <p:cNvPicPr preferRelativeResize="0"/>
          <p:nvPr/>
        </p:nvPicPr>
        <p:blipFill rotWithShape="1">
          <a:blip r:embed="rId10">
            <a:alphaModFix/>
          </a:blip>
          <a:srcRect b="28212" l="30464" r="43655" t="46224"/>
          <a:stretch/>
        </p:blipFill>
        <p:spPr>
          <a:xfrm>
            <a:off x="6994775" y="2775825"/>
            <a:ext cx="527875" cy="521425"/>
          </a:xfrm>
          <a:prstGeom prst="rect">
            <a:avLst/>
          </a:prstGeom>
          <a:noFill/>
          <a:ln>
            <a:noFill/>
          </a:ln>
        </p:spPr>
      </p:pic>
      <p:sp>
        <p:nvSpPr>
          <p:cNvPr id="276" name="Google Shape;276;p27"/>
          <p:cNvSpPr txBox="1"/>
          <p:nvPr/>
        </p:nvSpPr>
        <p:spPr>
          <a:xfrm>
            <a:off x="5898763" y="4148875"/>
            <a:ext cx="2922000" cy="904800"/>
          </a:xfrm>
          <a:prstGeom prst="rect">
            <a:avLst/>
          </a:prstGeom>
          <a:noFill/>
          <a:ln>
            <a:noFill/>
          </a:ln>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6100">
                <a:solidFill>
                  <a:srgbClr val="FF0000"/>
                </a:solidFill>
                <a:latin typeface="Mouse Memoirs"/>
                <a:ea typeface="Mouse Memoirs"/>
                <a:cs typeface="Mouse Memoirs"/>
                <a:sym typeface="Mouse Memoirs"/>
              </a:rPr>
              <a:t>RETURN</a:t>
            </a:r>
            <a:endParaRPr sz="1300">
              <a:solidFill>
                <a:srgbClr val="FF0000"/>
              </a:solidFill>
              <a:latin typeface="Mouse Memoirs"/>
              <a:ea typeface="Mouse Memoirs"/>
              <a:cs typeface="Mouse Memoirs"/>
              <a:sym typeface="Mouse Memoirs"/>
            </a:endParaRPr>
          </a:p>
        </p:txBody>
      </p:sp>
      <p:sp>
        <p:nvSpPr>
          <p:cNvPr id="277" name="Google Shape;277;p27"/>
          <p:cNvSpPr txBox="1"/>
          <p:nvPr/>
        </p:nvSpPr>
        <p:spPr>
          <a:xfrm>
            <a:off x="2513275" y="0"/>
            <a:ext cx="6018000" cy="2076600"/>
          </a:xfrm>
          <a:prstGeom prst="rect">
            <a:avLst/>
          </a:prstGeom>
          <a:noFill/>
          <a:ln>
            <a:noFill/>
          </a:ln>
          <a:effectLst>
            <a:outerShdw blurRad="57150" rotWithShape="0" algn="bl" dir="5400000" dist="19050">
              <a:srgbClr val="000000">
                <a:alpha val="50000"/>
              </a:srgbClr>
            </a:outerShdw>
          </a:effectLst>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9200">
                <a:solidFill>
                  <a:schemeClr val="dk1"/>
                </a:solidFill>
                <a:latin typeface="Mouse Memoirs"/>
                <a:ea typeface="Mouse Memoirs"/>
                <a:cs typeface="Mouse Memoirs"/>
                <a:sym typeface="Mouse Memoirs"/>
              </a:rPr>
              <a:t>Candy Collector</a:t>
            </a:r>
            <a:endParaRPr sz="9200">
              <a:solidFill>
                <a:schemeClr val="dk1"/>
              </a:solidFill>
              <a:latin typeface="Mouse Memoirs"/>
              <a:ea typeface="Mouse Memoirs"/>
              <a:cs typeface="Mouse Memoirs"/>
              <a:sym typeface="Mouse Memoirs"/>
            </a:endParaRPr>
          </a:p>
          <a:p>
            <a:pPr indent="0" lvl="0" marL="0" marR="0" rtl="0" algn="ctr">
              <a:lnSpc>
                <a:spcPct val="90000"/>
              </a:lnSpc>
              <a:spcBef>
                <a:spcPts val="0"/>
              </a:spcBef>
              <a:spcAft>
                <a:spcPts val="0"/>
              </a:spcAft>
              <a:buClr>
                <a:schemeClr val="dk1"/>
              </a:buClr>
              <a:buSzPts val="5400"/>
              <a:buFont typeface="Federo"/>
              <a:buNone/>
            </a:pPr>
            <a:r>
              <a:rPr lang="en-US" sz="6500">
                <a:solidFill>
                  <a:schemeClr val="dk1"/>
                </a:solidFill>
                <a:latin typeface="Mouse Memoirs"/>
                <a:ea typeface="Mouse Memoirs"/>
                <a:cs typeface="Mouse Memoirs"/>
                <a:sym typeface="Mouse Memoirs"/>
              </a:rPr>
              <a:t>Year 3</a:t>
            </a:r>
            <a:endParaRPr sz="2600">
              <a:solidFill>
                <a:schemeClr val="dk1"/>
              </a:solidFill>
              <a:latin typeface="Mouse Memoirs"/>
              <a:ea typeface="Mouse Memoirs"/>
              <a:cs typeface="Mouse Memoirs"/>
              <a:sym typeface="Mouse Memoir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0"/>
                                        <p:tgtEl>
                                          <p:spTgt spid="271"/>
                                        </p:tgtEl>
                                      </p:cBhvr>
                                    </p:animEffect>
                                    <p:set>
                                      <p:cBhvr>
                                        <p:cTn dur="1" fill="hold">
                                          <p:stCondLst>
                                            <p:cond delay="5000"/>
                                          </p:stCondLst>
                                        </p:cTn>
                                        <p:tgtEl>
                                          <p:spTgt spid="2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273"/>
                                        </p:tgtEl>
                                      </p:cBhvr>
                                    </p:animEffect>
                                    <p:set>
                                      <p:cBhvr>
                                        <p:cTn dur="1" fill="hold">
                                          <p:stCondLst>
                                            <p:cond delay="5000"/>
                                          </p:stCondLst>
                                        </p:cTn>
                                        <p:tgtEl>
                                          <p:spTgt spid="27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67"/>
                                        </p:tgtEl>
                                      </p:cBhvr>
                                    </p:animEffect>
                                    <p:set>
                                      <p:cBhvr>
                                        <p:cTn dur="1" fill="hold">
                                          <p:stCondLst>
                                            <p:cond delay="1000"/>
                                          </p:stCondLst>
                                        </p:cTn>
                                        <p:tgtEl>
                                          <p:spTgt spid="26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272"/>
                                        </p:tgtEl>
                                        <p:attrNameLst>
                                          <p:attrName>ppt_w</p:attrName>
                                        </p:attrNameLst>
                                      </p:cBhvr>
                                      <p:tavLst>
                                        <p:tav fmla="" tm="0">
                                          <p:val>
                                            <p:strVal val="#ppt_w"/>
                                          </p:val>
                                        </p:tav>
                                        <p:tav fmla="" tm="100000">
                                          <p:val>
                                            <p:strVal val="0"/>
                                          </p:val>
                                        </p:tav>
                                      </p:tavLst>
                                    </p:anim>
                                    <p:anim calcmode="lin" valueType="num">
                                      <p:cBhvr additive="base">
                                        <p:cTn dur="1000"/>
                                        <p:tgtEl>
                                          <p:spTgt spid="272"/>
                                        </p:tgtEl>
                                        <p:attrNameLst>
                                          <p:attrName>ppt_h</p:attrName>
                                        </p:attrNameLst>
                                      </p:cBhvr>
                                      <p:tavLst>
                                        <p:tav fmla="" tm="0">
                                          <p:val>
                                            <p:strVal val="#ppt_h"/>
                                          </p:val>
                                        </p:tav>
                                        <p:tav fmla="" tm="100000">
                                          <p:val>
                                            <p:strVal val="0"/>
                                          </p:val>
                                        </p:tav>
                                      </p:tavLst>
                                    </p:anim>
                                    <p:set>
                                      <p:cBhvr>
                                        <p:cTn dur="1" fill="hold">
                                          <p:stCondLst>
                                            <p:cond delay="1000"/>
                                          </p:stCondLst>
                                        </p:cTn>
                                        <p:tgtEl>
                                          <p:spTgt spid="27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275"/>
                                        </p:tgtEl>
                                      </p:cBhvr>
                                    </p:animEffect>
                                    <p:set>
                                      <p:cBhvr>
                                        <p:cTn dur="1" fill="hold">
                                          <p:stCondLst>
                                            <p:cond delay="1000"/>
                                          </p:stCondLst>
                                        </p:cTn>
                                        <p:tgtEl>
                                          <p:spTgt spid="275"/>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8"/>
          <p:cNvSpPr txBox="1"/>
          <p:nvPr>
            <p:ph idx="1" type="subTitle"/>
          </p:nvPr>
        </p:nvSpPr>
        <p:spPr>
          <a:xfrm>
            <a:off x="533400" y="2421402"/>
            <a:ext cx="7854600" cy="1314300"/>
          </a:xfrm>
          <a:prstGeom prst="rect">
            <a:avLst/>
          </a:prstGeom>
        </p:spPr>
        <p:txBody>
          <a:bodyPr anchorCtr="0" anchor="t" bIns="45700" lIns="0" spcFirstLastPara="1" rIns="18275" wrap="square" tIns="45700">
            <a:normAutofit/>
          </a:bodyPr>
          <a:lstStyle/>
          <a:p>
            <a:pPr indent="0" lvl="0" marL="0" rtl="0" algn="r">
              <a:spcBef>
                <a:spcPts val="520"/>
              </a:spcBef>
              <a:spcAft>
                <a:spcPts val="0"/>
              </a:spcAft>
              <a:buNone/>
            </a:pPr>
            <a:r>
              <a:t/>
            </a:r>
            <a:endParaRPr/>
          </a:p>
        </p:txBody>
      </p:sp>
      <p:sp>
        <p:nvSpPr>
          <p:cNvPr id="284" name="Google Shape;284;p28"/>
          <p:cNvSpPr txBox="1"/>
          <p:nvPr/>
        </p:nvSpPr>
        <p:spPr>
          <a:xfrm>
            <a:off x="425100" y="355325"/>
            <a:ext cx="8293800" cy="37080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10100">
                <a:solidFill>
                  <a:schemeClr val="dk1"/>
                </a:solidFill>
                <a:latin typeface="Mouse Memoirs"/>
                <a:ea typeface="Mouse Memoirs"/>
                <a:cs typeface="Mouse Memoirs"/>
                <a:sym typeface="Mouse Memoirs"/>
              </a:rPr>
              <a:t>How many M &amp; M’s did you remove during year 3?</a:t>
            </a:r>
            <a:endParaRPr sz="3500">
              <a:solidFill>
                <a:schemeClr val="dk1"/>
              </a:solidFill>
              <a:latin typeface="Mouse Memoirs"/>
              <a:ea typeface="Mouse Memoirs"/>
              <a:cs typeface="Mouse Memoirs"/>
              <a:sym typeface="Mouse Memoirs"/>
            </a:endParaRPr>
          </a:p>
        </p:txBody>
      </p:sp>
      <p:pic>
        <p:nvPicPr>
          <p:cNvPr id="285" name="Google Shape;285;p28">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86" name="Google Shape;286;p28">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mp;M's PNG" id="287" name="Google Shape;287;p28"/>
          <p:cNvPicPr preferRelativeResize="0"/>
          <p:nvPr/>
        </p:nvPicPr>
        <p:blipFill rotWithShape="1">
          <a:blip r:embed="rId6">
            <a:alphaModFix/>
          </a:blip>
          <a:srcRect b="26951" l="6622" r="13197" t="28324"/>
          <a:stretch/>
        </p:blipFill>
        <p:spPr>
          <a:xfrm>
            <a:off x="7196475" y="3486400"/>
            <a:ext cx="1880425" cy="1022925"/>
          </a:xfrm>
          <a:prstGeom prst="rect">
            <a:avLst/>
          </a:prstGeom>
          <a:noFill/>
          <a:ln>
            <a:noFill/>
          </a:ln>
        </p:spPr>
      </p:pic>
      <p:pic>
        <p:nvPicPr>
          <p:cNvPr descr="M&amp;M's PNG" id="288" name="Google Shape;288;p28"/>
          <p:cNvPicPr preferRelativeResize="0"/>
          <p:nvPr/>
        </p:nvPicPr>
        <p:blipFill rotWithShape="1">
          <a:blip r:embed="rId6">
            <a:alphaModFix/>
          </a:blip>
          <a:srcRect b="26951" l="6622" r="13197" t="28324"/>
          <a:stretch/>
        </p:blipFill>
        <p:spPr>
          <a:xfrm flipH="1">
            <a:off x="12600" y="3486400"/>
            <a:ext cx="1880425" cy="1022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9"/>
          <p:cNvSpPr txBox="1"/>
          <p:nvPr>
            <p:ph idx="1" type="subTitle"/>
          </p:nvPr>
        </p:nvSpPr>
        <p:spPr>
          <a:xfrm>
            <a:off x="533400" y="2421402"/>
            <a:ext cx="7854600" cy="1314300"/>
          </a:xfrm>
          <a:prstGeom prst="rect">
            <a:avLst/>
          </a:prstGeom>
        </p:spPr>
        <p:txBody>
          <a:bodyPr anchorCtr="0" anchor="t" bIns="45700" lIns="0" spcFirstLastPara="1" rIns="18275" wrap="square" tIns="45700">
            <a:normAutofit/>
          </a:bodyPr>
          <a:lstStyle/>
          <a:p>
            <a:pPr indent="0" lvl="0" marL="0" rtl="0" algn="r">
              <a:spcBef>
                <a:spcPts val="520"/>
              </a:spcBef>
              <a:spcAft>
                <a:spcPts val="0"/>
              </a:spcAft>
              <a:buNone/>
            </a:pPr>
            <a:r>
              <a:t/>
            </a:r>
            <a:endParaRPr/>
          </a:p>
        </p:txBody>
      </p:sp>
      <p:sp>
        <p:nvSpPr>
          <p:cNvPr id="295" name="Google Shape;295;p29"/>
          <p:cNvSpPr txBox="1"/>
          <p:nvPr/>
        </p:nvSpPr>
        <p:spPr>
          <a:xfrm>
            <a:off x="425100" y="355325"/>
            <a:ext cx="8293800" cy="37080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10100">
                <a:solidFill>
                  <a:schemeClr val="dk1"/>
                </a:solidFill>
                <a:latin typeface="Mouse Memoirs"/>
                <a:ea typeface="Mouse Memoirs"/>
                <a:cs typeface="Mouse Memoirs"/>
                <a:sym typeface="Mouse Memoirs"/>
              </a:rPr>
              <a:t>How many Jelly Beans did you remove during year 3?</a:t>
            </a:r>
            <a:endParaRPr sz="3500">
              <a:solidFill>
                <a:schemeClr val="dk1"/>
              </a:solidFill>
              <a:latin typeface="Mouse Memoirs"/>
              <a:ea typeface="Mouse Memoirs"/>
              <a:cs typeface="Mouse Memoirs"/>
              <a:sym typeface="Mouse Memoirs"/>
            </a:endParaRPr>
          </a:p>
        </p:txBody>
      </p:sp>
      <p:pic>
        <p:nvPicPr>
          <p:cNvPr id="296" name="Google Shape;296;p29">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97" name="Google Shape;297;p29">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8" name="Google Shape;298;p29"/>
          <p:cNvPicPr preferRelativeResize="0"/>
          <p:nvPr/>
        </p:nvPicPr>
        <p:blipFill rotWithShape="1">
          <a:blip r:embed="rId6">
            <a:alphaModFix/>
          </a:blip>
          <a:srcRect b="29787" l="56247" r="0" t="27971"/>
          <a:stretch/>
        </p:blipFill>
        <p:spPr>
          <a:xfrm>
            <a:off x="289125" y="2983850"/>
            <a:ext cx="1361246" cy="1314300"/>
          </a:xfrm>
          <a:prstGeom prst="rect">
            <a:avLst/>
          </a:prstGeom>
          <a:noFill/>
          <a:ln>
            <a:noFill/>
          </a:ln>
        </p:spPr>
      </p:pic>
      <p:pic>
        <p:nvPicPr>
          <p:cNvPr id="299" name="Google Shape;299;p29"/>
          <p:cNvPicPr preferRelativeResize="0"/>
          <p:nvPr/>
        </p:nvPicPr>
        <p:blipFill rotWithShape="1">
          <a:blip r:embed="rId6">
            <a:alphaModFix/>
          </a:blip>
          <a:srcRect b="26476" l="4933" r="44100" t="31283"/>
          <a:stretch/>
        </p:blipFill>
        <p:spPr>
          <a:xfrm>
            <a:off x="7477625" y="2983850"/>
            <a:ext cx="1585700" cy="131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0"/>
          <p:cNvSpPr txBox="1"/>
          <p:nvPr>
            <p:ph idx="1" type="subTitle"/>
          </p:nvPr>
        </p:nvSpPr>
        <p:spPr>
          <a:xfrm>
            <a:off x="533400" y="2421402"/>
            <a:ext cx="7854600" cy="1314300"/>
          </a:xfrm>
          <a:prstGeom prst="rect">
            <a:avLst/>
          </a:prstGeom>
        </p:spPr>
        <p:txBody>
          <a:bodyPr anchorCtr="0" anchor="t" bIns="45700" lIns="0" spcFirstLastPara="1" rIns="18275" wrap="square" tIns="45700">
            <a:normAutofit/>
          </a:bodyPr>
          <a:lstStyle/>
          <a:p>
            <a:pPr indent="0" lvl="0" marL="0" rtl="0" algn="r">
              <a:spcBef>
                <a:spcPts val="520"/>
              </a:spcBef>
              <a:spcAft>
                <a:spcPts val="0"/>
              </a:spcAft>
              <a:buNone/>
            </a:pPr>
            <a:r>
              <a:t/>
            </a:r>
            <a:endParaRPr/>
          </a:p>
        </p:txBody>
      </p:sp>
      <p:sp>
        <p:nvSpPr>
          <p:cNvPr id="306" name="Google Shape;306;p30"/>
          <p:cNvSpPr txBox="1"/>
          <p:nvPr/>
        </p:nvSpPr>
        <p:spPr>
          <a:xfrm>
            <a:off x="425100" y="355325"/>
            <a:ext cx="8293800" cy="37080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10100">
                <a:solidFill>
                  <a:schemeClr val="dk1"/>
                </a:solidFill>
                <a:latin typeface="Mouse Memoirs"/>
                <a:ea typeface="Mouse Memoirs"/>
                <a:cs typeface="Mouse Memoirs"/>
                <a:sym typeface="Mouse Memoirs"/>
              </a:rPr>
              <a:t>How did your strategy change over time?</a:t>
            </a:r>
            <a:endParaRPr sz="3500">
              <a:solidFill>
                <a:schemeClr val="dk1"/>
              </a:solidFill>
              <a:latin typeface="Mouse Memoirs"/>
              <a:ea typeface="Mouse Memoirs"/>
              <a:cs typeface="Mouse Memoirs"/>
              <a:sym typeface="Mouse Memoirs"/>
            </a:endParaRPr>
          </a:p>
        </p:txBody>
      </p:sp>
      <p:pic>
        <p:nvPicPr>
          <p:cNvPr descr="M&amp;M's PNG" id="307" name="Google Shape;307;p30"/>
          <p:cNvPicPr preferRelativeResize="0"/>
          <p:nvPr/>
        </p:nvPicPr>
        <p:blipFill rotWithShape="1">
          <a:blip r:embed="rId3">
            <a:alphaModFix/>
          </a:blip>
          <a:srcRect b="26951" l="6622" r="13197" t="28324"/>
          <a:stretch/>
        </p:blipFill>
        <p:spPr>
          <a:xfrm>
            <a:off x="7196475" y="3486400"/>
            <a:ext cx="1880425" cy="1022925"/>
          </a:xfrm>
          <a:prstGeom prst="rect">
            <a:avLst/>
          </a:prstGeom>
          <a:noFill/>
          <a:ln>
            <a:noFill/>
          </a:ln>
        </p:spPr>
      </p:pic>
      <p:pic>
        <p:nvPicPr>
          <p:cNvPr descr="M&amp;M's PNG" id="308" name="Google Shape;308;p30"/>
          <p:cNvPicPr preferRelativeResize="0"/>
          <p:nvPr/>
        </p:nvPicPr>
        <p:blipFill rotWithShape="1">
          <a:blip r:embed="rId3">
            <a:alphaModFix/>
          </a:blip>
          <a:srcRect b="26951" l="6622" r="13197" t="28324"/>
          <a:stretch/>
        </p:blipFill>
        <p:spPr>
          <a:xfrm flipH="1">
            <a:off x="12600" y="3486400"/>
            <a:ext cx="1880425" cy="1022925"/>
          </a:xfrm>
          <a:prstGeom prst="rect">
            <a:avLst/>
          </a:prstGeom>
          <a:noFill/>
          <a:ln>
            <a:noFill/>
          </a:ln>
        </p:spPr>
      </p:pic>
      <p:pic>
        <p:nvPicPr>
          <p:cNvPr id="309" name="Google Shape;309;p30">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310" name="Google Shape;310;p30">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30"/>
          <p:cNvPicPr preferRelativeResize="0"/>
          <p:nvPr/>
        </p:nvPicPr>
        <p:blipFill rotWithShape="1">
          <a:blip r:embed="rId7">
            <a:alphaModFix/>
          </a:blip>
          <a:srcRect b="29787" l="56247" r="0" t="27971"/>
          <a:stretch/>
        </p:blipFill>
        <p:spPr>
          <a:xfrm>
            <a:off x="1801925" y="3166325"/>
            <a:ext cx="1361246" cy="1314300"/>
          </a:xfrm>
          <a:prstGeom prst="rect">
            <a:avLst/>
          </a:prstGeom>
          <a:noFill/>
          <a:ln>
            <a:noFill/>
          </a:ln>
        </p:spPr>
      </p:pic>
      <p:pic>
        <p:nvPicPr>
          <p:cNvPr id="312" name="Google Shape;312;p30"/>
          <p:cNvPicPr preferRelativeResize="0"/>
          <p:nvPr/>
        </p:nvPicPr>
        <p:blipFill rotWithShape="1">
          <a:blip r:embed="rId7">
            <a:alphaModFix/>
          </a:blip>
          <a:srcRect b="26476" l="4933" r="44100" t="31283"/>
          <a:stretch/>
        </p:blipFill>
        <p:spPr>
          <a:xfrm>
            <a:off x="5720225" y="3114825"/>
            <a:ext cx="1585700" cy="1314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1"/>
          <p:cNvSpPr txBox="1"/>
          <p:nvPr>
            <p:ph idx="1" type="body"/>
          </p:nvPr>
        </p:nvSpPr>
        <p:spPr>
          <a:xfrm>
            <a:off x="398550" y="1033300"/>
            <a:ext cx="5600700" cy="3976800"/>
          </a:xfrm>
          <a:prstGeom prst="rect">
            <a:avLst/>
          </a:prstGeom>
          <a:solidFill>
            <a:schemeClr val="lt1"/>
          </a:solidFill>
          <a:ln>
            <a:noFill/>
          </a:ln>
        </p:spPr>
        <p:txBody>
          <a:bodyPr anchorCtr="0" anchor="t" bIns="45700" lIns="91425" spcFirstLastPara="1" rIns="91425" wrap="square" tIns="45700">
            <a:noAutofit/>
          </a:bodyPr>
          <a:lstStyle/>
          <a:p>
            <a:pPr indent="-412750" lvl="0" marL="457200" rtl="0" algn="l">
              <a:lnSpc>
                <a:spcPct val="90000"/>
              </a:lnSpc>
              <a:spcBef>
                <a:spcPts val="0"/>
              </a:spcBef>
              <a:spcAft>
                <a:spcPts val="0"/>
              </a:spcAft>
              <a:buClr>
                <a:schemeClr val="dk1"/>
              </a:buClr>
              <a:buSzPts val="2900"/>
              <a:buFont typeface="Arial Narrow"/>
              <a:buChar char="●"/>
            </a:pPr>
            <a:r>
              <a:rPr lang="en-US" sz="2900">
                <a:latin typeface="Arial Narrow"/>
                <a:ea typeface="Arial Narrow"/>
                <a:cs typeface="Arial Narrow"/>
                <a:sym typeface="Arial Narrow"/>
              </a:rPr>
              <a:t>Renewable Sources</a:t>
            </a:r>
            <a:endParaRPr sz="2700">
              <a:latin typeface="Arial Narrow"/>
              <a:ea typeface="Arial Narrow"/>
              <a:cs typeface="Arial Narrow"/>
              <a:sym typeface="Arial Narrow"/>
            </a:endParaRPr>
          </a:p>
          <a:p>
            <a:pPr indent="-412750" lvl="1" marL="914400" rtl="0" algn="l">
              <a:lnSpc>
                <a:spcPct val="90000"/>
              </a:lnSpc>
              <a:spcBef>
                <a:spcPts val="0"/>
              </a:spcBef>
              <a:spcAft>
                <a:spcPts val="0"/>
              </a:spcAft>
              <a:buClr>
                <a:schemeClr val="dk1"/>
              </a:buClr>
              <a:buSzPts val="2900"/>
              <a:buFont typeface="Arial Narrow"/>
              <a:buChar char="○"/>
            </a:pPr>
            <a:r>
              <a:rPr lang="en-US" sz="2900">
                <a:latin typeface="Arial Narrow"/>
                <a:ea typeface="Arial Narrow"/>
                <a:cs typeface="Arial Narrow"/>
                <a:sym typeface="Arial Narrow"/>
              </a:rPr>
              <a:t>Sources of energy that can be regenerated in a short amount of time.</a:t>
            </a:r>
            <a:endParaRPr sz="2500">
              <a:latin typeface="Arial Narrow"/>
              <a:ea typeface="Arial Narrow"/>
              <a:cs typeface="Arial Narrow"/>
              <a:sym typeface="Arial Narrow"/>
            </a:endParaRPr>
          </a:p>
          <a:p>
            <a:pPr indent="-412750" lvl="1" marL="914400" rtl="0" algn="l">
              <a:lnSpc>
                <a:spcPct val="90000"/>
              </a:lnSpc>
              <a:spcBef>
                <a:spcPts val="0"/>
              </a:spcBef>
              <a:spcAft>
                <a:spcPts val="0"/>
              </a:spcAft>
              <a:buClr>
                <a:schemeClr val="dk1"/>
              </a:buClr>
              <a:buSzPts val="2900"/>
              <a:buFont typeface="Arial Narrow"/>
              <a:buChar char="○"/>
            </a:pPr>
            <a:r>
              <a:rPr lang="en-US" sz="2900">
                <a:latin typeface="Arial Narrow"/>
                <a:ea typeface="Arial Narrow"/>
                <a:cs typeface="Arial Narrow"/>
                <a:sym typeface="Arial Narrow"/>
              </a:rPr>
              <a:t>Jelly Beans</a:t>
            </a:r>
            <a:endParaRPr sz="2500">
              <a:latin typeface="Arial Narrow"/>
              <a:ea typeface="Arial Narrow"/>
              <a:cs typeface="Arial Narrow"/>
              <a:sym typeface="Arial Narrow"/>
            </a:endParaRPr>
          </a:p>
          <a:p>
            <a:pPr indent="-412750" lvl="0" marL="457200" rtl="0" algn="l">
              <a:lnSpc>
                <a:spcPct val="90000"/>
              </a:lnSpc>
              <a:spcBef>
                <a:spcPts val="0"/>
              </a:spcBef>
              <a:spcAft>
                <a:spcPts val="0"/>
              </a:spcAft>
              <a:buClr>
                <a:schemeClr val="dk1"/>
              </a:buClr>
              <a:buSzPts val="2900"/>
              <a:buFont typeface="Arial Narrow"/>
              <a:buChar char="●"/>
            </a:pPr>
            <a:r>
              <a:rPr lang="en-US" sz="2900">
                <a:latin typeface="Arial Narrow"/>
                <a:ea typeface="Arial Narrow"/>
                <a:cs typeface="Arial Narrow"/>
                <a:sym typeface="Arial Narrow"/>
              </a:rPr>
              <a:t>Non-Renewable Sources</a:t>
            </a:r>
            <a:endParaRPr sz="2700">
              <a:latin typeface="Arial Narrow"/>
              <a:ea typeface="Arial Narrow"/>
              <a:cs typeface="Arial Narrow"/>
              <a:sym typeface="Arial Narrow"/>
            </a:endParaRPr>
          </a:p>
          <a:p>
            <a:pPr indent="-412750" lvl="1" marL="914400" rtl="0" algn="l">
              <a:lnSpc>
                <a:spcPct val="90000"/>
              </a:lnSpc>
              <a:spcBef>
                <a:spcPts val="0"/>
              </a:spcBef>
              <a:spcAft>
                <a:spcPts val="0"/>
              </a:spcAft>
              <a:buClr>
                <a:schemeClr val="dk1"/>
              </a:buClr>
              <a:buSzPts val="2900"/>
              <a:buFont typeface="Arial Narrow"/>
              <a:buChar char="○"/>
            </a:pPr>
            <a:r>
              <a:rPr lang="en-US" sz="2900">
                <a:latin typeface="Arial Narrow"/>
                <a:ea typeface="Arial Narrow"/>
                <a:cs typeface="Arial Narrow"/>
                <a:sym typeface="Arial Narrow"/>
              </a:rPr>
              <a:t>Sources of energy that take MILLIONS of years to regenerate.</a:t>
            </a:r>
            <a:endParaRPr sz="2500">
              <a:latin typeface="Arial Narrow"/>
              <a:ea typeface="Arial Narrow"/>
              <a:cs typeface="Arial Narrow"/>
              <a:sym typeface="Arial Narrow"/>
            </a:endParaRPr>
          </a:p>
          <a:p>
            <a:pPr indent="-412750" lvl="1" marL="914400" rtl="0" algn="l">
              <a:lnSpc>
                <a:spcPct val="90000"/>
              </a:lnSpc>
              <a:spcBef>
                <a:spcPts val="0"/>
              </a:spcBef>
              <a:spcAft>
                <a:spcPts val="0"/>
              </a:spcAft>
              <a:buClr>
                <a:schemeClr val="dk1"/>
              </a:buClr>
              <a:buSzPts val="2900"/>
              <a:buFont typeface="Arial Narrow"/>
              <a:buChar char="○"/>
            </a:pPr>
            <a:r>
              <a:rPr lang="en-US" sz="2900">
                <a:latin typeface="Arial Narrow"/>
                <a:ea typeface="Arial Narrow"/>
                <a:cs typeface="Arial Narrow"/>
                <a:sym typeface="Arial Narrow"/>
              </a:rPr>
              <a:t>M&amp;M’s</a:t>
            </a:r>
            <a:endParaRPr sz="2500">
              <a:latin typeface="Arial Narrow"/>
              <a:ea typeface="Arial Narrow"/>
              <a:cs typeface="Arial Narrow"/>
              <a:sym typeface="Arial Narrow"/>
            </a:endParaRPr>
          </a:p>
        </p:txBody>
      </p:sp>
      <p:sp>
        <p:nvSpPr>
          <p:cNvPr id="319" name="Google Shape;319;p31"/>
          <p:cNvSpPr txBox="1"/>
          <p:nvPr/>
        </p:nvSpPr>
        <p:spPr>
          <a:xfrm>
            <a:off x="498925" y="125625"/>
            <a:ext cx="8458200" cy="881700"/>
          </a:xfrm>
          <a:prstGeom prst="rect">
            <a:avLst/>
          </a:prstGeom>
          <a:noFill/>
          <a:ln>
            <a:noFill/>
          </a:ln>
          <a:effectLst>
            <a:outerShdw blurRad="57150" rotWithShape="0" algn="bl" dir="5400000" dist="19050">
              <a:srgbClr val="000000">
                <a:alpha val="50000"/>
              </a:srgbClr>
            </a:outerShdw>
          </a:effectLst>
        </p:spPr>
        <p:txBody>
          <a:bodyPr anchorCtr="0" anchor="b" bIns="0" lIns="0" spcFirstLastPara="1" rIns="0" wrap="square" tIns="45700">
            <a:normAutofit lnSpcReduction="20000"/>
          </a:bodyPr>
          <a:lstStyle/>
          <a:p>
            <a:pPr indent="0" lvl="0" marL="0" marR="0" rtl="0" algn="l">
              <a:lnSpc>
                <a:spcPct val="100000"/>
              </a:lnSpc>
              <a:spcBef>
                <a:spcPts val="0"/>
              </a:spcBef>
              <a:spcAft>
                <a:spcPts val="0"/>
              </a:spcAft>
              <a:buClr>
                <a:srgbClr val="000000"/>
              </a:buClr>
              <a:buSzPts val="5400"/>
              <a:buFont typeface="Federo"/>
              <a:buNone/>
            </a:pPr>
            <a:r>
              <a:rPr lang="en-US" sz="6600">
                <a:solidFill>
                  <a:srgbClr val="000000"/>
                </a:solidFill>
                <a:latin typeface="Mouse Memoirs"/>
                <a:ea typeface="Mouse Memoirs"/>
                <a:cs typeface="Mouse Memoirs"/>
                <a:sym typeface="Mouse Memoirs"/>
              </a:rPr>
              <a:t>Renewable vs. Non-Renewable</a:t>
            </a:r>
            <a:endParaRPr i="0" sz="6600" u="none" cap="none" strike="noStrike">
              <a:solidFill>
                <a:srgbClr val="000000"/>
              </a:solidFill>
              <a:latin typeface="Mouse Memoirs"/>
              <a:ea typeface="Mouse Memoirs"/>
              <a:cs typeface="Mouse Memoirs"/>
              <a:sym typeface="Mouse Memoirs"/>
            </a:endParaRPr>
          </a:p>
        </p:txBody>
      </p:sp>
      <p:pic>
        <p:nvPicPr>
          <p:cNvPr descr="M&amp;M's PNG" id="320" name="Google Shape;320;p31"/>
          <p:cNvPicPr preferRelativeResize="0"/>
          <p:nvPr/>
        </p:nvPicPr>
        <p:blipFill rotWithShape="1">
          <a:blip r:embed="rId3">
            <a:alphaModFix/>
          </a:blip>
          <a:srcRect b="31763" l="10161" r="12803" t="27130"/>
          <a:stretch/>
        </p:blipFill>
        <p:spPr>
          <a:xfrm>
            <a:off x="6478421" y="3423825"/>
            <a:ext cx="2229054" cy="1278825"/>
          </a:xfrm>
          <a:prstGeom prst="rect">
            <a:avLst/>
          </a:prstGeom>
          <a:noFill/>
          <a:ln>
            <a:noFill/>
          </a:ln>
        </p:spPr>
      </p:pic>
      <p:pic>
        <p:nvPicPr>
          <p:cNvPr id="321" name="Google Shape;321;p31"/>
          <p:cNvPicPr preferRelativeResize="0"/>
          <p:nvPr/>
        </p:nvPicPr>
        <p:blipFill rotWithShape="1">
          <a:blip r:embed="rId4">
            <a:alphaModFix/>
          </a:blip>
          <a:srcRect b="27575" l="3735" r="0" t="32038"/>
          <a:stretch/>
        </p:blipFill>
        <p:spPr>
          <a:xfrm>
            <a:off x="6150100" y="1492550"/>
            <a:ext cx="2885694" cy="127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500"/>
                                        <p:tgtEl>
                                          <p:spTgt spid="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Effect filter="fade" transition="in">
                                      <p:cBhvr>
                                        <p:cTn dur="500"/>
                                        <p:tgtEl>
                                          <p:spTgt spid="3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animEffect filter="fade" transition="in">
                                      <p:cBhvr>
                                        <p:cTn dur="500"/>
                                        <p:tgtEl>
                                          <p:spTgt spid="3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animEffect filter="fade" transition="in">
                                      <p:cBhvr>
                                        <p:cTn dur="500"/>
                                        <p:tgtEl>
                                          <p:spTgt spid="3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animEffect filter="fade" transition="in">
                                      <p:cBhvr>
                                        <p:cTn dur="500"/>
                                        <p:tgtEl>
                                          <p:spTgt spid="3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5" st="5"/>
                                            </p:txEl>
                                          </p:spTgt>
                                        </p:tgtEl>
                                        <p:attrNameLst>
                                          <p:attrName>style.visibility</p:attrName>
                                        </p:attrNameLst>
                                      </p:cBhvr>
                                      <p:to>
                                        <p:strVal val="visible"/>
                                      </p:to>
                                    </p:set>
                                    <p:animEffect filter="fade" transition="in">
                                      <p:cBhvr>
                                        <p:cTn dur="500"/>
                                        <p:tgtEl>
                                          <p:spTgt spid="31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16"/>
          <p:cNvSpPr txBox="1"/>
          <p:nvPr/>
        </p:nvSpPr>
        <p:spPr>
          <a:xfrm>
            <a:off x="2513275" y="0"/>
            <a:ext cx="6018000" cy="2076600"/>
          </a:xfrm>
          <a:prstGeom prst="rect">
            <a:avLst/>
          </a:prstGeom>
          <a:noFill/>
          <a:ln>
            <a:noFill/>
          </a:ln>
          <a:effectLst>
            <a:outerShdw blurRad="57150" rotWithShape="0" algn="bl" dir="5400000" dist="19050">
              <a:srgbClr val="000000">
                <a:alpha val="50000"/>
              </a:srgbClr>
            </a:outerShdw>
          </a:effectLst>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9200">
                <a:solidFill>
                  <a:schemeClr val="dk1"/>
                </a:solidFill>
                <a:latin typeface="Mouse Memoirs"/>
                <a:ea typeface="Mouse Memoirs"/>
                <a:cs typeface="Mouse Memoirs"/>
                <a:sym typeface="Mouse Memoirs"/>
              </a:rPr>
              <a:t>Candy Collector</a:t>
            </a:r>
            <a:endParaRPr sz="9200">
              <a:solidFill>
                <a:schemeClr val="dk1"/>
              </a:solidFill>
              <a:latin typeface="Mouse Memoirs"/>
              <a:ea typeface="Mouse Memoirs"/>
              <a:cs typeface="Mouse Memoirs"/>
              <a:sym typeface="Mouse Memoirs"/>
            </a:endParaRPr>
          </a:p>
          <a:p>
            <a:pPr indent="0" lvl="0" marL="0" marR="0" rtl="0" algn="ctr">
              <a:lnSpc>
                <a:spcPct val="90000"/>
              </a:lnSpc>
              <a:spcBef>
                <a:spcPts val="0"/>
              </a:spcBef>
              <a:spcAft>
                <a:spcPts val="0"/>
              </a:spcAft>
              <a:buClr>
                <a:schemeClr val="dk1"/>
              </a:buClr>
              <a:buSzPts val="5400"/>
              <a:buFont typeface="Federo"/>
              <a:buNone/>
            </a:pPr>
            <a:r>
              <a:rPr lang="en-US" sz="6500">
                <a:solidFill>
                  <a:schemeClr val="dk1"/>
                </a:solidFill>
                <a:latin typeface="Mouse Memoirs"/>
                <a:ea typeface="Mouse Memoirs"/>
                <a:cs typeface="Mouse Memoirs"/>
                <a:sym typeface="Mouse Memoirs"/>
              </a:rPr>
              <a:t>Year 1</a:t>
            </a:r>
            <a:endParaRPr sz="2600">
              <a:solidFill>
                <a:schemeClr val="dk1"/>
              </a:solidFill>
              <a:latin typeface="Mouse Memoirs"/>
              <a:ea typeface="Mouse Memoirs"/>
              <a:cs typeface="Mouse Memoirs"/>
              <a:sym typeface="Mouse Memoirs"/>
            </a:endParaRPr>
          </a:p>
        </p:txBody>
      </p:sp>
      <p:pic>
        <p:nvPicPr>
          <p:cNvPr descr="Download 13oz Ceramic Daisy Life Is Good Dog Bowl - Bowl Top View Png -  Full Size PNG Image - PNGkit" id="124" name="Google Shape;124;p16"/>
          <p:cNvPicPr preferRelativeResize="0"/>
          <p:nvPr/>
        </p:nvPicPr>
        <p:blipFill rotWithShape="1">
          <a:blip r:embed="rId4">
            <a:alphaModFix/>
          </a:blip>
          <a:srcRect b="0" l="0" r="0" t="0"/>
          <a:stretch/>
        </p:blipFill>
        <p:spPr>
          <a:xfrm>
            <a:off x="1864626" y="1723961"/>
            <a:ext cx="3311169" cy="3246324"/>
          </a:xfrm>
          <a:prstGeom prst="rect">
            <a:avLst/>
          </a:prstGeom>
          <a:noFill/>
          <a:ln>
            <a:noFill/>
          </a:ln>
          <a:effectLst>
            <a:outerShdw blurRad="157163" rotWithShape="0" algn="bl" dir="5400000" dist="76200">
              <a:srgbClr val="000000">
                <a:alpha val="50000"/>
              </a:srgbClr>
            </a:outerShdw>
          </a:effectLst>
        </p:spPr>
      </p:pic>
      <p:pic>
        <p:nvPicPr>
          <p:cNvPr descr="Cup PNG Transparent Images | PNG All" id="125" name="Google Shape;125;p16"/>
          <p:cNvPicPr preferRelativeResize="0"/>
          <p:nvPr/>
        </p:nvPicPr>
        <p:blipFill rotWithShape="1">
          <a:blip r:embed="rId5">
            <a:alphaModFix/>
          </a:blip>
          <a:srcRect b="0" l="0" r="0" t="0"/>
          <a:stretch/>
        </p:blipFill>
        <p:spPr>
          <a:xfrm>
            <a:off x="5257076" y="1270601"/>
            <a:ext cx="4069325" cy="3968700"/>
          </a:xfrm>
          <a:prstGeom prst="rect">
            <a:avLst/>
          </a:prstGeom>
          <a:noFill/>
          <a:ln>
            <a:noFill/>
          </a:ln>
          <a:effectLst>
            <a:outerShdw blurRad="157163" rotWithShape="0" algn="bl" dir="5400000" dist="76200">
              <a:srgbClr val="000000">
                <a:alpha val="50000"/>
              </a:srgbClr>
            </a:outerShdw>
          </a:effectLst>
        </p:spPr>
      </p:pic>
      <p:pic>
        <p:nvPicPr>
          <p:cNvPr descr="M&amp;M's PNG" id="126" name="Google Shape;126;p16"/>
          <p:cNvPicPr preferRelativeResize="0"/>
          <p:nvPr/>
        </p:nvPicPr>
        <p:blipFill rotWithShape="1">
          <a:blip r:embed="rId6">
            <a:alphaModFix/>
          </a:blip>
          <a:srcRect b="0" l="0" r="0" t="0"/>
          <a:stretch/>
        </p:blipFill>
        <p:spPr>
          <a:xfrm>
            <a:off x="6540846" y="2589304"/>
            <a:ext cx="1637831" cy="1597331"/>
          </a:xfrm>
          <a:prstGeom prst="rect">
            <a:avLst/>
          </a:prstGeom>
          <a:noFill/>
          <a:ln>
            <a:noFill/>
          </a:ln>
        </p:spPr>
      </p:pic>
      <p:pic>
        <p:nvPicPr>
          <p:cNvPr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id="127" name="Google Shape;127;p16" title="Electric  - 5 Minute Countdown">
            <a:hlinkClick r:id="rId7"/>
          </p:cNvPr>
          <p:cNvPicPr preferRelativeResize="0"/>
          <p:nvPr/>
        </p:nvPicPr>
        <p:blipFill>
          <a:blip r:embed="rId8">
            <a:alphaModFix/>
          </a:blip>
          <a:stretch>
            <a:fillRect/>
          </a:stretch>
        </p:blipFill>
        <p:spPr>
          <a:xfrm>
            <a:off x="0" y="0"/>
            <a:ext cx="2461825" cy="1884975"/>
          </a:xfrm>
          <a:prstGeom prst="rect">
            <a:avLst/>
          </a:prstGeom>
          <a:noFill/>
          <a:ln>
            <a:noFill/>
          </a:ln>
        </p:spPr>
      </p:pic>
      <p:pic>
        <p:nvPicPr>
          <p:cNvPr descr="M&amp;M's PNG" id="128" name="Google Shape;128;p16"/>
          <p:cNvPicPr preferRelativeResize="0"/>
          <p:nvPr/>
        </p:nvPicPr>
        <p:blipFill rotWithShape="1">
          <a:blip r:embed="rId6">
            <a:alphaModFix/>
          </a:blip>
          <a:srcRect b="0" l="0" r="0" t="0"/>
          <a:stretch/>
        </p:blipFill>
        <p:spPr>
          <a:xfrm>
            <a:off x="2160550" y="2076625"/>
            <a:ext cx="1932775" cy="2009325"/>
          </a:xfrm>
          <a:prstGeom prst="rect">
            <a:avLst/>
          </a:prstGeom>
          <a:noFill/>
          <a:ln>
            <a:noFill/>
          </a:ln>
        </p:spPr>
      </p:pic>
      <p:pic>
        <p:nvPicPr>
          <p:cNvPr descr="M&amp;M's PNG" id="129" name="Google Shape;129;p16"/>
          <p:cNvPicPr preferRelativeResize="0"/>
          <p:nvPr/>
        </p:nvPicPr>
        <p:blipFill rotWithShape="1">
          <a:blip r:embed="rId6">
            <a:alphaModFix/>
          </a:blip>
          <a:srcRect b="0" l="0" r="0" t="0"/>
          <a:stretch/>
        </p:blipFill>
        <p:spPr>
          <a:xfrm>
            <a:off x="3285700" y="2730750"/>
            <a:ext cx="1932775" cy="2009325"/>
          </a:xfrm>
          <a:prstGeom prst="rect">
            <a:avLst/>
          </a:prstGeom>
          <a:noFill/>
          <a:ln>
            <a:noFill/>
          </a:ln>
        </p:spPr>
      </p:pic>
      <p:pic>
        <p:nvPicPr>
          <p:cNvPr descr="M&amp;M's Stack transparent PNG - StickPNG" id="130" name="Google Shape;130;p16"/>
          <p:cNvPicPr preferRelativeResize="0"/>
          <p:nvPr/>
        </p:nvPicPr>
        <p:blipFill rotWithShape="1">
          <a:blip r:embed="rId9">
            <a:alphaModFix/>
          </a:blip>
          <a:srcRect b="19996" l="-190" r="189" t="23097"/>
          <a:stretch/>
        </p:blipFill>
        <p:spPr>
          <a:xfrm>
            <a:off x="2036180" y="2478941"/>
            <a:ext cx="2957609" cy="1641352"/>
          </a:xfrm>
          <a:prstGeom prst="rect">
            <a:avLst/>
          </a:prstGeom>
          <a:noFill/>
          <a:ln>
            <a:noFill/>
          </a:ln>
          <a:effectLst>
            <a:outerShdw blurRad="50800" rotWithShape="0" algn="tr" dir="8100000" dist="38100">
              <a:srgbClr val="000000">
                <a:alpha val="40000"/>
              </a:srgbClr>
            </a:outerShdw>
          </a:effectLst>
        </p:spPr>
      </p:pic>
      <p:sp>
        <p:nvSpPr>
          <p:cNvPr id="131" name="Google Shape;131;p16"/>
          <p:cNvSpPr txBox="1"/>
          <p:nvPr/>
        </p:nvSpPr>
        <p:spPr>
          <a:xfrm>
            <a:off x="5898763" y="4186625"/>
            <a:ext cx="2922000" cy="904800"/>
          </a:xfrm>
          <a:prstGeom prst="rect">
            <a:avLst/>
          </a:prstGeom>
          <a:noFill/>
          <a:ln>
            <a:noFill/>
          </a:ln>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b="1" lang="en-US" sz="6100">
                <a:solidFill>
                  <a:srgbClr val="FF0000"/>
                </a:solidFill>
                <a:latin typeface="Mouse Memoirs"/>
                <a:ea typeface="Mouse Memoirs"/>
                <a:cs typeface="Mouse Memoirs"/>
                <a:sym typeface="Mouse Memoirs"/>
              </a:rPr>
              <a:t>DISCARD</a:t>
            </a:r>
            <a:endParaRPr sz="1300">
              <a:solidFill>
                <a:srgbClr val="FF0000"/>
              </a:solidFill>
              <a:latin typeface="Mouse Memoirs"/>
              <a:ea typeface="Mouse Memoirs"/>
              <a:cs typeface="Mouse Memoirs"/>
              <a:sym typeface="Mouse Memoir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0"/>
                                        <p:tgtEl>
                                          <p:spTgt spid="130"/>
                                        </p:tgtEl>
                                      </p:cBhvr>
                                    </p:animEffect>
                                    <p:set>
                                      <p:cBhvr>
                                        <p:cTn dur="1" fill="hold">
                                          <p:stCondLst>
                                            <p:cond delay="5000"/>
                                          </p:stCondLst>
                                        </p:cTn>
                                        <p:tgtEl>
                                          <p:spTgt spid="13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6"/>
                                        </p:tgtEl>
                                      </p:cBhvr>
                                    </p:animEffect>
                                    <p:set>
                                      <p:cBhvr>
                                        <p:cTn dur="1" fill="hold">
                                          <p:stCondLst>
                                            <p:cond delay="1000"/>
                                          </p:stCondLst>
                                        </p:cTn>
                                        <p:tgtEl>
                                          <p:spTgt spid="12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txBox="1"/>
          <p:nvPr>
            <p:ph idx="1" type="subTitle"/>
          </p:nvPr>
        </p:nvSpPr>
        <p:spPr>
          <a:xfrm>
            <a:off x="533400" y="2421402"/>
            <a:ext cx="7854600" cy="1314300"/>
          </a:xfrm>
          <a:prstGeom prst="rect">
            <a:avLst/>
          </a:prstGeom>
        </p:spPr>
        <p:txBody>
          <a:bodyPr anchorCtr="0" anchor="t" bIns="45700" lIns="0" spcFirstLastPara="1" rIns="18275" wrap="square" tIns="45700">
            <a:normAutofit/>
          </a:bodyPr>
          <a:lstStyle/>
          <a:p>
            <a:pPr indent="0" lvl="0" marL="0" rtl="0" algn="r">
              <a:spcBef>
                <a:spcPts val="520"/>
              </a:spcBef>
              <a:spcAft>
                <a:spcPts val="0"/>
              </a:spcAft>
              <a:buNone/>
            </a:pPr>
            <a:r>
              <a:t/>
            </a:r>
            <a:endParaRPr/>
          </a:p>
        </p:txBody>
      </p:sp>
      <p:sp>
        <p:nvSpPr>
          <p:cNvPr id="138" name="Google Shape;138;p17"/>
          <p:cNvSpPr txBox="1"/>
          <p:nvPr/>
        </p:nvSpPr>
        <p:spPr>
          <a:xfrm>
            <a:off x="425100" y="355325"/>
            <a:ext cx="8293800" cy="37080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10100">
                <a:solidFill>
                  <a:schemeClr val="dk1"/>
                </a:solidFill>
                <a:latin typeface="Mouse Memoirs"/>
                <a:ea typeface="Mouse Memoirs"/>
                <a:cs typeface="Mouse Memoirs"/>
                <a:sym typeface="Mouse Memoirs"/>
              </a:rPr>
              <a:t>How many M &amp; M’s did you remove during year 1?</a:t>
            </a:r>
            <a:endParaRPr sz="3500">
              <a:solidFill>
                <a:schemeClr val="dk1"/>
              </a:solidFill>
              <a:latin typeface="Mouse Memoirs"/>
              <a:ea typeface="Mouse Memoirs"/>
              <a:cs typeface="Mouse Memoirs"/>
              <a:sym typeface="Mouse Memoirs"/>
            </a:endParaRPr>
          </a:p>
        </p:txBody>
      </p:sp>
      <p:pic>
        <p:nvPicPr>
          <p:cNvPr id="139" name="Google Shape;139;p17">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140" name="Google Shape;140;p17">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mp;M's PNG" id="141" name="Google Shape;141;p17"/>
          <p:cNvPicPr preferRelativeResize="0"/>
          <p:nvPr/>
        </p:nvPicPr>
        <p:blipFill rotWithShape="1">
          <a:blip r:embed="rId6">
            <a:alphaModFix/>
          </a:blip>
          <a:srcRect b="26951" l="6622" r="13197" t="28324"/>
          <a:stretch/>
        </p:blipFill>
        <p:spPr>
          <a:xfrm>
            <a:off x="7196475" y="3486400"/>
            <a:ext cx="1880425" cy="1022925"/>
          </a:xfrm>
          <a:prstGeom prst="rect">
            <a:avLst/>
          </a:prstGeom>
          <a:noFill/>
          <a:ln>
            <a:noFill/>
          </a:ln>
        </p:spPr>
      </p:pic>
      <p:pic>
        <p:nvPicPr>
          <p:cNvPr descr="M&amp;M's PNG" id="142" name="Google Shape;142;p17"/>
          <p:cNvPicPr preferRelativeResize="0"/>
          <p:nvPr/>
        </p:nvPicPr>
        <p:blipFill rotWithShape="1">
          <a:blip r:embed="rId6">
            <a:alphaModFix/>
          </a:blip>
          <a:srcRect b="26951" l="6622" r="13197" t="28324"/>
          <a:stretch/>
        </p:blipFill>
        <p:spPr>
          <a:xfrm flipH="1">
            <a:off x="12600" y="3486400"/>
            <a:ext cx="1880425" cy="1022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18"/>
          <p:cNvSpPr txBox="1"/>
          <p:nvPr/>
        </p:nvSpPr>
        <p:spPr>
          <a:xfrm>
            <a:off x="2513275" y="0"/>
            <a:ext cx="6018000" cy="2076600"/>
          </a:xfrm>
          <a:prstGeom prst="rect">
            <a:avLst/>
          </a:prstGeom>
          <a:noFill/>
          <a:ln>
            <a:noFill/>
          </a:ln>
          <a:effectLst>
            <a:outerShdw blurRad="57150" rotWithShape="0" algn="bl" dir="5400000" dist="19050">
              <a:srgbClr val="000000">
                <a:alpha val="50000"/>
              </a:srgbClr>
            </a:outerShdw>
          </a:effectLst>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9200">
                <a:solidFill>
                  <a:schemeClr val="dk1"/>
                </a:solidFill>
                <a:latin typeface="Mouse Memoirs"/>
                <a:ea typeface="Mouse Memoirs"/>
                <a:cs typeface="Mouse Memoirs"/>
                <a:sym typeface="Mouse Memoirs"/>
              </a:rPr>
              <a:t>Candy Collector</a:t>
            </a:r>
            <a:endParaRPr sz="9200">
              <a:solidFill>
                <a:schemeClr val="dk1"/>
              </a:solidFill>
              <a:latin typeface="Mouse Memoirs"/>
              <a:ea typeface="Mouse Memoirs"/>
              <a:cs typeface="Mouse Memoirs"/>
              <a:sym typeface="Mouse Memoirs"/>
            </a:endParaRPr>
          </a:p>
          <a:p>
            <a:pPr indent="0" lvl="0" marL="0" marR="0" rtl="0" algn="ctr">
              <a:lnSpc>
                <a:spcPct val="90000"/>
              </a:lnSpc>
              <a:spcBef>
                <a:spcPts val="0"/>
              </a:spcBef>
              <a:spcAft>
                <a:spcPts val="0"/>
              </a:spcAft>
              <a:buClr>
                <a:schemeClr val="dk1"/>
              </a:buClr>
              <a:buSzPts val="5400"/>
              <a:buFont typeface="Federo"/>
              <a:buNone/>
            </a:pPr>
            <a:r>
              <a:rPr lang="en-US" sz="6500">
                <a:solidFill>
                  <a:schemeClr val="dk1"/>
                </a:solidFill>
                <a:latin typeface="Mouse Memoirs"/>
                <a:ea typeface="Mouse Memoirs"/>
                <a:cs typeface="Mouse Memoirs"/>
                <a:sym typeface="Mouse Memoirs"/>
              </a:rPr>
              <a:t>Year 2</a:t>
            </a:r>
            <a:endParaRPr sz="2600">
              <a:solidFill>
                <a:schemeClr val="dk1"/>
              </a:solidFill>
              <a:latin typeface="Mouse Memoirs"/>
              <a:ea typeface="Mouse Memoirs"/>
              <a:cs typeface="Mouse Memoirs"/>
              <a:sym typeface="Mouse Memoirs"/>
            </a:endParaRPr>
          </a:p>
        </p:txBody>
      </p:sp>
      <p:pic>
        <p:nvPicPr>
          <p:cNvPr descr="Download 13oz Ceramic Daisy Life Is Good Dog Bowl - Bowl Top View Png -  Full Size PNG Image - PNGkit" id="149" name="Google Shape;149;p18"/>
          <p:cNvPicPr preferRelativeResize="0"/>
          <p:nvPr/>
        </p:nvPicPr>
        <p:blipFill rotWithShape="1">
          <a:blip r:embed="rId4">
            <a:alphaModFix/>
          </a:blip>
          <a:srcRect b="0" l="0" r="0" t="0"/>
          <a:stretch/>
        </p:blipFill>
        <p:spPr>
          <a:xfrm>
            <a:off x="1864626" y="1723961"/>
            <a:ext cx="3311169" cy="3246324"/>
          </a:xfrm>
          <a:prstGeom prst="rect">
            <a:avLst/>
          </a:prstGeom>
          <a:noFill/>
          <a:ln>
            <a:noFill/>
          </a:ln>
          <a:effectLst>
            <a:outerShdw blurRad="157163" rotWithShape="0" algn="bl" dir="5400000" dist="76200">
              <a:srgbClr val="000000">
                <a:alpha val="50000"/>
              </a:srgbClr>
            </a:outerShdw>
          </a:effectLst>
        </p:spPr>
      </p:pic>
      <p:pic>
        <p:nvPicPr>
          <p:cNvPr descr="Cup PNG Transparent Images | PNG All" id="150" name="Google Shape;150;p18"/>
          <p:cNvPicPr preferRelativeResize="0"/>
          <p:nvPr/>
        </p:nvPicPr>
        <p:blipFill rotWithShape="1">
          <a:blip r:embed="rId5">
            <a:alphaModFix/>
          </a:blip>
          <a:srcRect b="0" l="0" r="0" t="0"/>
          <a:stretch/>
        </p:blipFill>
        <p:spPr>
          <a:xfrm>
            <a:off x="5257076" y="1270601"/>
            <a:ext cx="4069325" cy="3968700"/>
          </a:xfrm>
          <a:prstGeom prst="rect">
            <a:avLst/>
          </a:prstGeom>
          <a:noFill/>
          <a:ln>
            <a:noFill/>
          </a:ln>
          <a:effectLst>
            <a:outerShdw blurRad="157163" rotWithShape="0" algn="bl" dir="5400000" dist="76200">
              <a:srgbClr val="000000">
                <a:alpha val="50000"/>
              </a:srgbClr>
            </a:outerShdw>
          </a:effectLst>
        </p:spPr>
      </p:pic>
      <p:pic>
        <p:nvPicPr>
          <p:cNvPr descr="M&amp;M's PNG" id="151" name="Google Shape;151;p18"/>
          <p:cNvPicPr preferRelativeResize="0"/>
          <p:nvPr/>
        </p:nvPicPr>
        <p:blipFill rotWithShape="1">
          <a:blip r:embed="rId6">
            <a:alphaModFix/>
          </a:blip>
          <a:srcRect b="0" l="0" r="0" t="0"/>
          <a:stretch/>
        </p:blipFill>
        <p:spPr>
          <a:xfrm>
            <a:off x="6540846" y="2589304"/>
            <a:ext cx="1637831" cy="1597331"/>
          </a:xfrm>
          <a:prstGeom prst="rect">
            <a:avLst/>
          </a:prstGeom>
          <a:noFill/>
          <a:ln>
            <a:noFill/>
          </a:ln>
        </p:spPr>
      </p:pic>
      <p:pic>
        <p:nvPicPr>
          <p:cNvPr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id="152" name="Google Shape;152;p18" title="Electric  - 5 Minute Countdown">
            <a:hlinkClick r:id="rId7"/>
          </p:cNvPr>
          <p:cNvPicPr preferRelativeResize="0"/>
          <p:nvPr/>
        </p:nvPicPr>
        <p:blipFill>
          <a:blip r:embed="rId8">
            <a:alphaModFix/>
          </a:blip>
          <a:stretch>
            <a:fillRect/>
          </a:stretch>
        </p:blipFill>
        <p:spPr>
          <a:xfrm>
            <a:off x="0" y="0"/>
            <a:ext cx="2461825" cy="1884975"/>
          </a:xfrm>
          <a:prstGeom prst="rect">
            <a:avLst/>
          </a:prstGeom>
          <a:noFill/>
          <a:ln>
            <a:noFill/>
          </a:ln>
        </p:spPr>
      </p:pic>
      <p:pic>
        <p:nvPicPr>
          <p:cNvPr descr="M&amp;M's PNG" id="153" name="Google Shape;153;p18"/>
          <p:cNvPicPr preferRelativeResize="0"/>
          <p:nvPr/>
        </p:nvPicPr>
        <p:blipFill rotWithShape="1">
          <a:blip r:embed="rId6">
            <a:alphaModFix/>
          </a:blip>
          <a:srcRect b="0" l="0" r="0" t="0"/>
          <a:stretch/>
        </p:blipFill>
        <p:spPr>
          <a:xfrm>
            <a:off x="2160550" y="2076625"/>
            <a:ext cx="1932775" cy="2009325"/>
          </a:xfrm>
          <a:prstGeom prst="rect">
            <a:avLst/>
          </a:prstGeom>
          <a:noFill/>
          <a:ln>
            <a:noFill/>
          </a:ln>
        </p:spPr>
      </p:pic>
      <p:pic>
        <p:nvPicPr>
          <p:cNvPr descr="M&amp;M's PNG" id="154" name="Google Shape;154;p18"/>
          <p:cNvPicPr preferRelativeResize="0"/>
          <p:nvPr/>
        </p:nvPicPr>
        <p:blipFill rotWithShape="1">
          <a:blip r:embed="rId6">
            <a:alphaModFix/>
          </a:blip>
          <a:srcRect b="0" l="0" r="0" t="0"/>
          <a:stretch/>
        </p:blipFill>
        <p:spPr>
          <a:xfrm>
            <a:off x="3285700" y="2730750"/>
            <a:ext cx="1932775" cy="2009325"/>
          </a:xfrm>
          <a:prstGeom prst="rect">
            <a:avLst/>
          </a:prstGeom>
          <a:noFill/>
          <a:ln>
            <a:noFill/>
          </a:ln>
        </p:spPr>
      </p:pic>
      <p:pic>
        <p:nvPicPr>
          <p:cNvPr descr="M&amp;M's Stack transparent PNG - StickPNG" id="155" name="Google Shape;155;p18"/>
          <p:cNvPicPr preferRelativeResize="0"/>
          <p:nvPr/>
        </p:nvPicPr>
        <p:blipFill rotWithShape="1">
          <a:blip r:embed="rId9">
            <a:alphaModFix/>
          </a:blip>
          <a:srcRect b="19996" l="-190" r="189" t="23097"/>
          <a:stretch/>
        </p:blipFill>
        <p:spPr>
          <a:xfrm>
            <a:off x="2036180" y="2478941"/>
            <a:ext cx="2957609" cy="1641352"/>
          </a:xfrm>
          <a:prstGeom prst="rect">
            <a:avLst/>
          </a:prstGeom>
          <a:noFill/>
          <a:ln>
            <a:noFill/>
          </a:ln>
          <a:effectLst>
            <a:outerShdw blurRad="50800" rotWithShape="0" algn="tr" dir="8100000" dist="38100">
              <a:srgbClr val="000000">
                <a:alpha val="40000"/>
              </a:srgbClr>
            </a:outerShdw>
          </a:effectLst>
        </p:spPr>
      </p:pic>
      <p:sp>
        <p:nvSpPr>
          <p:cNvPr id="156" name="Google Shape;156;p18"/>
          <p:cNvSpPr txBox="1"/>
          <p:nvPr/>
        </p:nvSpPr>
        <p:spPr>
          <a:xfrm>
            <a:off x="5898763" y="4186625"/>
            <a:ext cx="2922000" cy="904800"/>
          </a:xfrm>
          <a:prstGeom prst="rect">
            <a:avLst/>
          </a:prstGeom>
          <a:noFill/>
          <a:ln>
            <a:noFill/>
          </a:ln>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b="1" lang="en-US" sz="6100">
                <a:solidFill>
                  <a:srgbClr val="FF0000"/>
                </a:solidFill>
                <a:latin typeface="Mouse Memoirs"/>
                <a:ea typeface="Mouse Memoirs"/>
                <a:cs typeface="Mouse Memoirs"/>
                <a:sym typeface="Mouse Memoirs"/>
              </a:rPr>
              <a:t>DISCARD</a:t>
            </a:r>
            <a:endParaRPr sz="1300">
              <a:solidFill>
                <a:srgbClr val="FF0000"/>
              </a:solidFill>
              <a:latin typeface="Mouse Memoirs"/>
              <a:ea typeface="Mouse Memoirs"/>
              <a:cs typeface="Mouse Memoirs"/>
              <a:sym typeface="Mouse Memoir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0"/>
                                        <p:tgtEl>
                                          <p:spTgt spid="155"/>
                                        </p:tgtEl>
                                      </p:cBhvr>
                                    </p:animEffect>
                                    <p:set>
                                      <p:cBhvr>
                                        <p:cTn dur="1" fill="hold">
                                          <p:stCondLst>
                                            <p:cond delay="5000"/>
                                          </p:stCondLst>
                                        </p:cTn>
                                        <p:tgtEl>
                                          <p:spTgt spid="15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51"/>
                                        </p:tgtEl>
                                      </p:cBhvr>
                                    </p:animEffect>
                                    <p:set>
                                      <p:cBhvr>
                                        <p:cTn dur="1" fill="hold">
                                          <p:stCondLst>
                                            <p:cond delay="1000"/>
                                          </p:stCondLst>
                                        </p:cTn>
                                        <p:tgtEl>
                                          <p:spTgt spid="15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19"/>
          <p:cNvSpPr txBox="1"/>
          <p:nvPr/>
        </p:nvSpPr>
        <p:spPr>
          <a:xfrm>
            <a:off x="2513275" y="0"/>
            <a:ext cx="6018000" cy="2076600"/>
          </a:xfrm>
          <a:prstGeom prst="rect">
            <a:avLst/>
          </a:prstGeom>
          <a:noFill/>
          <a:ln>
            <a:noFill/>
          </a:ln>
          <a:effectLst>
            <a:outerShdw blurRad="57150" rotWithShape="0" algn="bl" dir="5400000" dist="19050">
              <a:srgbClr val="000000">
                <a:alpha val="50000"/>
              </a:srgbClr>
            </a:outerShdw>
          </a:effectLst>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9200">
                <a:solidFill>
                  <a:schemeClr val="dk1"/>
                </a:solidFill>
                <a:latin typeface="Mouse Memoirs"/>
                <a:ea typeface="Mouse Memoirs"/>
                <a:cs typeface="Mouse Memoirs"/>
                <a:sym typeface="Mouse Memoirs"/>
              </a:rPr>
              <a:t>Candy Collector</a:t>
            </a:r>
            <a:endParaRPr sz="9200">
              <a:solidFill>
                <a:schemeClr val="dk1"/>
              </a:solidFill>
              <a:latin typeface="Mouse Memoirs"/>
              <a:ea typeface="Mouse Memoirs"/>
              <a:cs typeface="Mouse Memoirs"/>
              <a:sym typeface="Mouse Memoirs"/>
            </a:endParaRPr>
          </a:p>
          <a:p>
            <a:pPr indent="0" lvl="0" marL="0" marR="0" rtl="0" algn="ctr">
              <a:lnSpc>
                <a:spcPct val="90000"/>
              </a:lnSpc>
              <a:spcBef>
                <a:spcPts val="0"/>
              </a:spcBef>
              <a:spcAft>
                <a:spcPts val="0"/>
              </a:spcAft>
              <a:buClr>
                <a:schemeClr val="dk1"/>
              </a:buClr>
              <a:buSzPts val="5400"/>
              <a:buFont typeface="Federo"/>
              <a:buNone/>
            </a:pPr>
            <a:r>
              <a:rPr lang="en-US" sz="6500">
                <a:solidFill>
                  <a:schemeClr val="dk1"/>
                </a:solidFill>
                <a:latin typeface="Mouse Memoirs"/>
                <a:ea typeface="Mouse Memoirs"/>
                <a:cs typeface="Mouse Memoirs"/>
                <a:sym typeface="Mouse Memoirs"/>
              </a:rPr>
              <a:t>Year 3</a:t>
            </a:r>
            <a:endParaRPr sz="2600">
              <a:solidFill>
                <a:schemeClr val="dk1"/>
              </a:solidFill>
              <a:latin typeface="Mouse Memoirs"/>
              <a:ea typeface="Mouse Memoirs"/>
              <a:cs typeface="Mouse Memoirs"/>
              <a:sym typeface="Mouse Memoirs"/>
            </a:endParaRPr>
          </a:p>
        </p:txBody>
      </p:sp>
      <p:pic>
        <p:nvPicPr>
          <p:cNvPr descr="Download 13oz Ceramic Daisy Life Is Good Dog Bowl - Bowl Top View Png -  Full Size PNG Image - PNGkit" id="163" name="Google Shape;163;p19"/>
          <p:cNvPicPr preferRelativeResize="0"/>
          <p:nvPr/>
        </p:nvPicPr>
        <p:blipFill rotWithShape="1">
          <a:blip r:embed="rId4">
            <a:alphaModFix/>
          </a:blip>
          <a:srcRect b="0" l="0" r="0" t="0"/>
          <a:stretch/>
        </p:blipFill>
        <p:spPr>
          <a:xfrm>
            <a:off x="1864626" y="1723961"/>
            <a:ext cx="3311169" cy="3246324"/>
          </a:xfrm>
          <a:prstGeom prst="rect">
            <a:avLst/>
          </a:prstGeom>
          <a:noFill/>
          <a:ln>
            <a:noFill/>
          </a:ln>
          <a:effectLst>
            <a:outerShdw blurRad="157163" rotWithShape="0" algn="bl" dir="5400000" dist="76200">
              <a:srgbClr val="000000">
                <a:alpha val="50000"/>
              </a:srgbClr>
            </a:outerShdw>
          </a:effectLst>
        </p:spPr>
      </p:pic>
      <p:pic>
        <p:nvPicPr>
          <p:cNvPr descr="Cup PNG Transparent Images | PNG All" id="164" name="Google Shape;164;p19"/>
          <p:cNvPicPr preferRelativeResize="0"/>
          <p:nvPr/>
        </p:nvPicPr>
        <p:blipFill rotWithShape="1">
          <a:blip r:embed="rId5">
            <a:alphaModFix/>
          </a:blip>
          <a:srcRect b="0" l="0" r="0" t="0"/>
          <a:stretch/>
        </p:blipFill>
        <p:spPr>
          <a:xfrm>
            <a:off x="5257076" y="1270601"/>
            <a:ext cx="4069325" cy="3968700"/>
          </a:xfrm>
          <a:prstGeom prst="rect">
            <a:avLst/>
          </a:prstGeom>
          <a:noFill/>
          <a:ln>
            <a:noFill/>
          </a:ln>
          <a:effectLst>
            <a:outerShdw blurRad="157163" rotWithShape="0" algn="bl" dir="5400000" dist="76200">
              <a:srgbClr val="000000">
                <a:alpha val="50000"/>
              </a:srgbClr>
            </a:outerShdw>
          </a:effectLst>
        </p:spPr>
      </p:pic>
      <p:pic>
        <p:nvPicPr>
          <p:cNvPr descr="M&amp;M's PNG" id="165" name="Google Shape;165;p19"/>
          <p:cNvPicPr preferRelativeResize="0"/>
          <p:nvPr/>
        </p:nvPicPr>
        <p:blipFill rotWithShape="1">
          <a:blip r:embed="rId6">
            <a:alphaModFix/>
          </a:blip>
          <a:srcRect b="0" l="0" r="0" t="0"/>
          <a:stretch/>
        </p:blipFill>
        <p:spPr>
          <a:xfrm>
            <a:off x="6540846" y="2589304"/>
            <a:ext cx="1637831" cy="1597331"/>
          </a:xfrm>
          <a:prstGeom prst="rect">
            <a:avLst/>
          </a:prstGeom>
          <a:noFill/>
          <a:ln>
            <a:noFill/>
          </a:ln>
        </p:spPr>
      </p:pic>
      <p:pic>
        <p:nvPicPr>
          <p:cNvPr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id="166" name="Google Shape;166;p19" title="Electric  - 5 Minute Countdown">
            <a:hlinkClick r:id="rId7"/>
          </p:cNvPr>
          <p:cNvPicPr preferRelativeResize="0"/>
          <p:nvPr/>
        </p:nvPicPr>
        <p:blipFill>
          <a:blip r:embed="rId8">
            <a:alphaModFix/>
          </a:blip>
          <a:stretch>
            <a:fillRect/>
          </a:stretch>
        </p:blipFill>
        <p:spPr>
          <a:xfrm>
            <a:off x="0" y="0"/>
            <a:ext cx="2461825" cy="1884975"/>
          </a:xfrm>
          <a:prstGeom prst="rect">
            <a:avLst/>
          </a:prstGeom>
          <a:noFill/>
          <a:ln>
            <a:noFill/>
          </a:ln>
        </p:spPr>
      </p:pic>
      <p:pic>
        <p:nvPicPr>
          <p:cNvPr descr="M&amp;M's PNG" id="167" name="Google Shape;167;p19"/>
          <p:cNvPicPr preferRelativeResize="0"/>
          <p:nvPr/>
        </p:nvPicPr>
        <p:blipFill rotWithShape="1">
          <a:blip r:embed="rId6">
            <a:alphaModFix/>
          </a:blip>
          <a:srcRect b="0" l="0" r="0" t="0"/>
          <a:stretch/>
        </p:blipFill>
        <p:spPr>
          <a:xfrm>
            <a:off x="2160550" y="2076625"/>
            <a:ext cx="1932775" cy="2009325"/>
          </a:xfrm>
          <a:prstGeom prst="rect">
            <a:avLst/>
          </a:prstGeom>
          <a:noFill/>
          <a:ln>
            <a:noFill/>
          </a:ln>
        </p:spPr>
      </p:pic>
      <p:pic>
        <p:nvPicPr>
          <p:cNvPr descr="M&amp;M's PNG" id="168" name="Google Shape;168;p19"/>
          <p:cNvPicPr preferRelativeResize="0"/>
          <p:nvPr/>
        </p:nvPicPr>
        <p:blipFill rotWithShape="1">
          <a:blip r:embed="rId6">
            <a:alphaModFix/>
          </a:blip>
          <a:srcRect b="0" l="0" r="0" t="0"/>
          <a:stretch/>
        </p:blipFill>
        <p:spPr>
          <a:xfrm>
            <a:off x="3285700" y="2730750"/>
            <a:ext cx="1932775" cy="2009325"/>
          </a:xfrm>
          <a:prstGeom prst="rect">
            <a:avLst/>
          </a:prstGeom>
          <a:noFill/>
          <a:ln>
            <a:noFill/>
          </a:ln>
        </p:spPr>
      </p:pic>
      <p:pic>
        <p:nvPicPr>
          <p:cNvPr descr="M&amp;M's Stack transparent PNG - StickPNG" id="169" name="Google Shape;169;p19"/>
          <p:cNvPicPr preferRelativeResize="0"/>
          <p:nvPr/>
        </p:nvPicPr>
        <p:blipFill rotWithShape="1">
          <a:blip r:embed="rId9">
            <a:alphaModFix/>
          </a:blip>
          <a:srcRect b="19996" l="-190" r="189" t="23097"/>
          <a:stretch/>
        </p:blipFill>
        <p:spPr>
          <a:xfrm>
            <a:off x="2036180" y="2478941"/>
            <a:ext cx="2957609" cy="1641352"/>
          </a:xfrm>
          <a:prstGeom prst="rect">
            <a:avLst/>
          </a:prstGeom>
          <a:noFill/>
          <a:ln>
            <a:noFill/>
          </a:ln>
          <a:effectLst>
            <a:outerShdw blurRad="50800" rotWithShape="0" algn="tr" dir="8100000" dist="38100">
              <a:srgbClr val="000000">
                <a:alpha val="40000"/>
              </a:srgbClr>
            </a:outerShdw>
          </a:effectLst>
        </p:spPr>
      </p:pic>
      <p:sp>
        <p:nvSpPr>
          <p:cNvPr id="170" name="Google Shape;170;p19"/>
          <p:cNvSpPr txBox="1"/>
          <p:nvPr/>
        </p:nvSpPr>
        <p:spPr>
          <a:xfrm>
            <a:off x="5898763" y="4186625"/>
            <a:ext cx="2922000" cy="904800"/>
          </a:xfrm>
          <a:prstGeom prst="rect">
            <a:avLst/>
          </a:prstGeom>
          <a:noFill/>
          <a:ln>
            <a:noFill/>
          </a:ln>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b="1" lang="en-US" sz="6100">
                <a:solidFill>
                  <a:srgbClr val="FF0000"/>
                </a:solidFill>
                <a:latin typeface="Mouse Memoirs"/>
                <a:ea typeface="Mouse Memoirs"/>
                <a:cs typeface="Mouse Memoirs"/>
                <a:sym typeface="Mouse Memoirs"/>
              </a:rPr>
              <a:t>DISCARD</a:t>
            </a:r>
            <a:endParaRPr sz="1300">
              <a:solidFill>
                <a:srgbClr val="FF0000"/>
              </a:solidFill>
              <a:latin typeface="Mouse Memoirs"/>
              <a:ea typeface="Mouse Memoirs"/>
              <a:cs typeface="Mouse Memoirs"/>
              <a:sym typeface="Mouse Memoir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0"/>
                                        <p:tgtEl>
                                          <p:spTgt spid="169"/>
                                        </p:tgtEl>
                                      </p:cBhvr>
                                    </p:animEffect>
                                    <p:set>
                                      <p:cBhvr>
                                        <p:cTn dur="1" fill="hold">
                                          <p:stCondLst>
                                            <p:cond delay="5000"/>
                                          </p:stCondLst>
                                        </p:cTn>
                                        <p:tgtEl>
                                          <p:spTgt spid="16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65"/>
                                        </p:tgtEl>
                                      </p:cBhvr>
                                    </p:animEffect>
                                    <p:set>
                                      <p:cBhvr>
                                        <p:cTn dur="1" fill="hold">
                                          <p:stCondLst>
                                            <p:cond delay="1000"/>
                                          </p:stCondLst>
                                        </p:cTn>
                                        <p:tgtEl>
                                          <p:spTgt spid="16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idx="1" type="subTitle"/>
          </p:nvPr>
        </p:nvSpPr>
        <p:spPr>
          <a:xfrm>
            <a:off x="533400" y="2421402"/>
            <a:ext cx="7854600" cy="1314300"/>
          </a:xfrm>
          <a:prstGeom prst="rect">
            <a:avLst/>
          </a:prstGeom>
        </p:spPr>
        <p:txBody>
          <a:bodyPr anchorCtr="0" anchor="t" bIns="45700" lIns="0" spcFirstLastPara="1" rIns="18275" wrap="square" tIns="45700">
            <a:normAutofit/>
          </a:bodyPr>
          <a:lstStyle/>
          <a:p>
            <a:pPr indent="0" lvl="0" marL="0" rtl="0" algn="r">
              <a:spcBef>
                <a:spcPts val="520"/>
              </a:spcBef>
              <a:spcAft>
                <a:spcPts val="0"/>
              </a:spcAft>
              <a:buNone/>
            </a:pPr>
            <a:r>
              <a:t/>
            </a:r>
            <a:endParaRPr/>
          </a:p>
        </p:txBody>
      </p:sp>
      <p:sp>
        <p:nvSpPr>
          <p:cNvPr id="177" name="Google Shape;177;p20"/>
          <p:cNvSpPr txBox="1"/>
          <p:nvPr/>
        </p:nvSpPr>
        <p:spPr>
          <a:xfrm>
            <a:off x="425100" y="355325"/>
            <a:ext cx="8293800" cy="37080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10100">
                <a:solidFill>
                  <a:schemeClr val="dk1"/>
                </a:solidFill>
                <a:latin typeface="Mouse Memoirs"/>
                <a:ea typeface="Mouse Memoirs"/>
                <a:cs typeface="Mouse Memoirs"/>
                <a:sym typeface="Mouse Memoirs"/>
              </a:rPr>
              <a:t>How many M &amp; M’s did you remove in during year 3?</a:t>
            </a:r>
            <a:endParaRPr sz="3500">
              <a:solidFill>
                <a:schemeClr val="dk1"/>
              </a:solidFill>
              <a:latin typeface="Mouse Memoirs"/>
              <a:ea typeface="Mouse Memoirs"/>
              <a:cs typeface="Mouse Memoirs"/>
              <a:sym typeface="Mouse Memoirs"/>
            </a:endParaRPr>
          </a:p>
        </p:txBody>
      </p:sp>
      <p:pic>
        <p:nvPicPr>
          <p:cNvPr id="178" name="Google Shape;178;p20">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179" name="Google Shape;179;p20">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mp;M's PNG" id="180" name="Google Shape;180;p20"/>
          <p:cNvPicPr preferRelativeResize="0"/>
          <p:nvPr/>
        </p:nvPicPr>
        <p:blipFill rotWithShape="1">
          <a:blip r:embed="rId6">
            <a:alphaModFix/>
          </a:blip>
          <a:srcRect b="26951" l="6622" r="13197" t="28324"/>
          <a:stretch/>
        </p:blipFill>
        <p:spPr>
          <a:xfrm>
            <a:off x="7196475" y="3486400"/>
            <a:ext cx="1880425" cy="1022925"/>
          </a:xfrm>
          <a:prstGeom prst="rect">
            <a:avLst/>
          </a:prstGeom>
          <a:noFill/>
          <a:ln>
            <a:noFill/>
          </a:ln>
        </p:spPr>
      </p:pic>
      <p:pic>
        <p:nvPicPr>
          <p:cNvPr descr="M&amp;M's PNG" id="181" name="Google Shape;181;p20"/>
          <p:cNvPicPr preferRelativeResize="0"/>
          <p:nvPr/>
        </p:nvPicPr>
        <p:blipFill rotWithShape="1">
          <a:blip r:embed="rId6">
            <a:alphaModFix/>
          </a:blip>
          <a:srcRect b="26951" l="6622" r="13197" t="28324"/>
          <a:stretch/>
        </p:blipFill>
        <p:spPr>
          <a:xfrm flipH="1">
            <a:off x="12600" y="3486400"/>
            <a:ext cx="1880425" cy="102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idx="1" type="subTitle"/>
          </p:nvPr>
        </p:nvSpPr>
        <p:spPr>
          <a:xfrm>
            <a:off x="533400" y="2421402"/>
            <a:ext cx="7854600" cy="1314300"/>
          </a:xfrm>
          <a:prstGeom prst="rect">
            <a:avLst/>
          </a:prstGeom>
        </p:spPr>
        <p:txBody>
          <a:bodyPr anchorCtr="0" anchor="t" bIns="45700" lIns="0" spcFirstLastPara="1" rIns="18275" wrap="square" tIns="45700">
            <a:normAutofit/>
          </a:bodyPr>
          <a:lstStyle/>
          <a:p>
            <a:pPr indent="0" lvl="0" marL="0" rtl="0" algn="r">
              <a:spcBef>
                <a:spcPts val="520"/>
              </a:spcBef>
              <a:spcAft>
                <a:spcPts val="0"/>
              </a:spcAft>
              <a:buNone/>
            </a:pPr>
            <a:r>
              <a:t/>
            </a:r>
            <a:endParaRPr/>
          </a:p>
        </p:txBody>
      </p:sp>
      <p:sp>
        <p:nvSpPr>
          <p:cNvPr id="188" name="Google Shape;188;p21"/>
          <p:cNvSpPr txBox="1"/>
          <p:nvPr/>
        </p:nvSpPr>
        <p:spPr>
          <a:xfrm>
            <a:off x="425100" y="355325"/>
            <a:ext cx="8293800" cy="3708000"/>
          </a:xfrm>
          <a:prstGeom prst="rect">
            <a:avLst/>
          </a:prstGeom>
          <a:noFill/>
          <a:ln>
            <a:noFill/>
          </a:ln>
          <a:effectLst>
            <a:outerShdw blurRad="57150" rotWithShape="0" algn="bl" dir="5400000" dist="19050">
              <a:srgbClr val="000000">
                <a:alpha val="50000"/>
              </a:srgbClr>
            </a:outerShdw>
          </a:effectLst>
        </p:spPr>
        <p:txBody>
          <a:bodyPr anchorCtr="0" anchor="ctr"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10100">
                <a:solidFill>
                  <a:schemeClr val="dk1"/>
                </a:solidFill>
                <a:latin typeface="Mouse Memoirs"/>
                <a:ea typeface="Mouse Memoirs"/>
                <a:cs typeface="Mouse Memoirs"/>
                <a:sym typeface="Mouse Memoirs"/>
              </a:rPr>
              <a:t>How did your strategy change by the end?</a:t>
            </a:r>
            <a:endParaRPr sz="3500">
              <a:solidFill>
                <a:schemeClr val="dk1"/>
              </a:solidFill>
              <a:latin typeface="Mouse Memoirs"/>
              <a:ea typeface="Mouse Memoirs"/>
              <a:cs typeface="Mouse Memoirs"/>
              <a:sym typeface="Mouse Memoirs"/>
            </a:endParaRPr>
          </a:p>
        </p:txBody>
      </p:sp>
      <p:pic>
        <p:nvPicPr>
          <p:cNvPr descr="M&amp;M's PNG" id="189" name="Google Shape;189;p21"/>
          <p:cNvPicPr preferRelativeResize="0"/>
          <p:nvPr/>
        </p:nvPicPr>
        <p:blipFill rotWithShape="1">
          <a:blip r:embed="rId3">
            <a:alphaModFix/>
          </a:blip>
          <a:srcRect b="26951" l="6622" r="13197" t="28324"/>
          <a:stretch/>
        </p:blipFill>
        <p:spPr>
          <a:xfrm>
            <a:off x="7196475" y="3486400"/>
            <a:ext cx="1880425" cy="1022925"/>
          </a:xfrm>
          <a:prstGeom prst="rect">
            <a:avLst/>
          </a:prstGeom>
          <a:noFill/>
          <a:ln>
            <a:noFill/>
          </a:ln>
        </p:spPr>
      </p:pic>
      <p:pic>
        <p:nvPicPr>
          <p:cNvPr descr="M&amp;M's PNG" id="190" name="Google Shape;190;p21"/>
          <p:cNvPicPr preferRelativeResize="0"/>
          <p:nvPr/>
        </p:nvPicPr>
        <p:blipFill rotWithShape="1">
          <a:blip r:embed="rId3">
            <a:alphaModFix/>
          </a:blip>
          <a:srcRect b="26951" l="6622" r="13197" t="28324"/>
          <a:stretch/>
        </p:blipFill>
        <p:spPr>
          <a:xfrm flipH="1">
            <a:off x="12600" y="3486400"/>
            <a:ext cx="1880425" cy="1022925"/>
          </a:xfrm>
          <a:prstGeom prst="rect">
            <a:avLst/>
          </a:prstGeom>
          <a:noFill/>
          <a:ln>
            <a:noFill/>
          </a:ln>
        </p:spPr>
      </p:pic>
      <p:pic>
        <p:nvPicPr>
          <p:cNvPr id="191" name="Google Shape;191;p21">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192" name="Google Shape;192;p21">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22"/>
          <p:cNvSpPr txBox="1"/>
          <p:nvPr/>
        </p:nvSpPr>
        <p:spPr>
          <a:xfrm>
            <a:off x="197450" y="964400"/>
            <a:ext cx="6696600" cy="4094400"/>
          </a:xfrm>
          <a:prstGeom prst="rect">
            <a:avLst/>
          </a:prstGeom>
          <a:solidFill>
            <a:schemeClr val="lt1"/>
          </a:solidFill>
          <a:ln>
            <a:noFill/>
          </a:ln>
        </p:spPr>
        <p:txBody>
          <a:bodyPr anchorCtr="0" anchor="t" bIns="45700" lIns="91425" spcFirstLastPara="1" rIns="91425" wrap="square" tIns="45700">
            <a:spAutoFit/>
          </a:bodyPr>
          <a:lstStyle/>
          <a:p>
            <a:pPr indent="-393700" lvl="0" marL="45720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Put M&amp;M’s </a:t>
            </a:r>
            <a:r>
              <a:rPr b="1" lang="en-US" sz="2600">
                <a:solidFill>
                  <a:srgbClr val="FF0000"/>
                </a:solidFill>
                <a:latin typeface="Arial Narrow"/>
                <a:ea typeface="Arial Narrow"/>
                <a:cs typeface="Arial Narrow"/>
                <a:sym typeface="Arial Narrow"/>
              </a:rPr>
              <a:t>and 4 Jelly Beans </a:t>
            </a:r>
            <a:r>
              <a:rPr b="1" lang="en-US" sz="2600">
                <a:solidFill>
                  <a:schemeClr val="dk1"/>
                </a:solidFill>
                <a:latin typeface="Arial Narrow"/>
                <a:ea typeface="Arial Narrow"/>
                <a:cs typeface="Arial Narrow"/>
                <a:sym typeface="Arial Narrow"/>
              </a:rPr>
              <a:t>in one bowl.  </a:t>
            </a:r>
            <a:endParaRPr b="1">
              <a:solidFill>
                <a:schemeClr val="dk1"/>
              </a:solidFill>
            </a:endParaRPr>
          </a:p>
          <a:p>
            <a:pPr indent="-393700" lvl="0" marL="45720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Have a second “discard” bowl and a cup to the side.</a:t>
            </a:r>
            <a:endParaRPr b="1">
              <a:solidFill>
                <a:schemeClr val="dk1"/>
              </a:solidFill>
            </a:endParaRPr>
          </a:p>
          <a:p>
            <a:pPr indent="-393700" lvl="0" marL="45720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For 15 seconds (one year), move M&amp;M’s (energy) from the full bowl to the cup.</a:t>
            </a:r>
            <a:endParaRPr b="1">
              <a:solidFill>
                <a:schemeClr val="dk1"/>
              </a:solidFill>
            </a:endParaRPr>
          </a:p>
          <a:p>
            <a:pPr indent="-393700" lvl="0" marL="45720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Use your straw to transfer candy.  NO HANDS!</a:t>
            </a:r>
            <a:endParaRPr b="1">
              <a:solidFill>
                <a:schemeClr val="dk1"/>
              </a:solidFill>
            </a:endParaRPr>
          </a:p>
          <a:p>
            <a:pPr indent="-393700" lvl="0" marL="45720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Transfer </a:t>
            </a:r>
            <a:r>
              <a:rPr b="1" lang="en-US" sz="2600">
                <a:solidFill>
                  <a:srgbClr val="FF0000"/>
                </a:solidFill>
                <a:latin typeface="Arial Narrow"/>
                <a:ea typeface="Arial Narrow"/>
                <a:cs typeface="Arial Narrow"/>
                <a:sym typeface="Arial Narrow"/>
              </a:rPr>
              <a:t>only 6 </a:t>
            </a:r>
            <a:r>
              <a:rPr b="1" lang="en-US" sz="2600">
                <a:solidFill>
                  <a:schemeClr val="dk1"/>
                </a:solidFill>
                <a:latin typeface="Arial Narrow"/>
                <a:ea typeface="Arial Narrow"/>
                <a:cs typeface="Arial Narrow"/>
                <a:sym typeface="Arial Narrow"/>
              </a:rPr>
              <a:t>pieces of candy into the cup.</a:t>
            </a:r>
            <a:endParaRPr b="1" sz="2600">
              <a:solidFill>
                <a:schemeClr val="dk1"/>
              </a:solidFill>
              <a:latin typeface="Arial Narrow"/>
              <a:ea typeface="Arial Narrow"/>
              <a:cs typeface="Arial Narrow"/>
              <a:sym typeface="Arial Narrow"/>
            </a:endParaRPr>
          </a:p>
          <a:p>
            <a:pPr indent="-393700" lvl="0" marL="45720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Discard M&amp;M’s into the “discard” bowl.</a:t>
            </a:r>
            <a:endParaRPr b="1">
              <a:solidFill>
                <a:schemeClr val="dk1"/>
              </a:solidFill>
            </a:endParaRPr>
          </a:p>
          <a:p>
            <a:pPr indent="-393700" lvl="0" marL="45720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Return </a:t>
            </a:r>
            <a:r>
              <a:rPr b="1" lang="en-US" sz="2600">
                <a:solidFill>
                  <a:srgbClr val="FF0000"/>
                </a:solidFill>
                <a:latin typeface="Arial Narrow"/>
                <a:ea typeface="Arial Narrow"/>
                <a:cs typeface="Arial Narrow"/>
                <a:sym typeface="Arial Narrow"/>
              </a:rPr>
              <a:t>Jelly Beans </a:t>
            </a:r>
            <a:r>
              <a:rPr b="1" lang="en-US" sz="2600">
                <a:solidFill>
                  <a:schemeClr val="dk1"/>
                </a:solidFill>
                <a:latin typeface="Arial Narrow"/>
                <a:ea typeface="Arial Narrow"/>
                <a:cs typeface="Arial Narrow"/>
                <a:sym typeface="Arial Narrow"/>
              </a:rPr>
              <a:t>to the original bowl.</a:t>
            </a:r>
            <a:endParaRPr b="1" sz="2600">
              <a:solidFill>
                <a:schemeClr val="dk1"/>
              </a:solidFill>
              <a:latin typeface="Arial Narrow"/>
              <a:ea typeface="Arial Narrow"/>
              <a:cs typeface="Arial Narrow"/>
              <a:sym typeface="Arial Narrow"/>
            </a:endParaRPr>
          </a:p>
          <a:p>
            <a:pPr indent="-393700" lvl="0" marL="457200" rtl="0" algn="l">
              <a:spcBef>
                <a:spcPts val="0"/>
              </a:spcBef>
              <a:spcAft>
                <a:spcPts val="0"/>
              </a:spcAft>
              <a:buClr>
                <a:schemeClr val="dk1"/>
              </a:buClr>
              <a:buSzPts val="2600"/>
              <a:buFont typeface="Arial Narrow"/>
              <a:buAutoNum type="arabicPeriod"/>
            </a:pPr>
            <a:r>
              <a:rPr b="1" lang="en-US" sz="2600">
                <a:solidFill>
                  <a:schemeClr val="dk1"/>
                </a:solidFill>
                <a:latin typeface="Arial Narrow"/>
                <a:ea typeface="Arial Narrow"/>
                <a:cs typeface="Arial Narrow"/>
                <a:sym typeface="Arial Narrow"/>
              </a:rPr>
              <a:t>Repeat for 3 more “years” (15 seconds each).</a:t>
            </a:r>
            <a:endParaRPr b="1" sz="2600">
              <a:solidFill>
                <a:schemeClr val="dk1"/>
              </a:solidFill>
              <a:latin typeface="Arial Narrow"/>
              <a:ea typeface="Arial Narrow"/>
              <a:cs typeface="Arial Narrow"/>
              <a:sym typeface="Arial Narrow"/>
            </a:endParaRPr>
          </a:p>
        </p:txBody>
      </p:sp>
      <p:sp>
        <p:nvSpPr>
          <p:cNvPr id="199" name="Google Shape;199;p22"/>
          <p:cNvSpPr txBox="1"/>
          <p:nvPr/>
        </p:nvSpPr>
        <p:spPr>
          <a:xfrm>
            <a:off x="489350" y="198150"/>
            <a:ext cx="8458200" cy="734100"/>
          </a:xfrm>
          <a:prstGeom prst="rect">
            <a:avLst/>
          </a:prstGeom>
          <a:noFill/>
          <a:ln>
            <a:noFill/>
          </a:ln>
          <a:effectLst>
            <a:outerShdw blurRad="57150" rotWithShape="0" algn="bl" dir="5400000" dist="19050">
              <a:srgbClr val="000000">
                <a:alpha val="50000"/>
              </a:srgbClr>
            </a:outerShdw>
          </a:effectLst>
        </p:spPr>
        <p:txBody>
          <a:bodyPr anchorCtr="0" anchor="b" bIns="0" lIns="0" spcFirstLastPara="1" rIns="0" wrap="square" tIns="45700">
            <a:noAutofit/>
          </a:bodyPr>
          <a:lstStyle/>
          <a:p>
            <a:pPr indent="0" lvl="0" marL="0" marR="0" rtl="0" algn="l">
              <a:lnSpc>
                <a:spcPct val="80000"/>
              </a:lnSpc>
              <a:spcBef>
                <a:spcPts val="0"/>
              </a:spcBef>
              <a:spcAft>
                <a:spcPts val="0"/>
              </a:spcAft>
              <a:buClr>
                <a:schemeClr val="dk1"/>
              </a:buClr>
              <a:buSzPts val="5400"/>
              <a:buFont typeface="Federo"/>
              <a:buNone/>
            </a:pPr>
            <a:r>
              <a:rPr lang="en-US" sz="6900">
                <a:solidFill>
                  <a:schemeClr val="dk1"/>
                </a:solidFill>
                <a:latin typeface="Mouse Memoirs"/>
                <a:ea typeface="Mouse Memoirs"/>
                <a:cs typeface="Mouse Memoirs"/>
                <a:sym typeface="Mouse Memoirs"/>
              </a:rPr>
              <a:t>Candy Collector: Part 2</a:t>
            </a:r>
            <a:endParaRPr sz="2900">
              <a:latin typeface="Mouse Memoirs"/>
              <a:ea typeface="Mouse Memoirs"/>
              <a:cs typeface="Mouse Memoirs"/>
              <a:sym typeface="Mouse Memoirs"/>
            </a:endParaRPr>
          </a:p>
        </p:txBody>
      </p:sp>
      <p:pic>
        <p:nvPicPr>
          <p:cNvPr descr="M&amp;M PNG HD | PNG Mart" id="200" name="Google Shape;200;p22"/>
          <p:cNvPicPr preferRelativeResize="0"/>
          <p:nvPr/>
        </p:nvPicPr>
        <p:blipFill rotWithShape="1">
          <a:blip r:embed="rId4">
            <a:alphaModFix/>
          </a:blip>
          <a:srcRect b="0" l="0" r="0" t="0"/>
          <a:stretch/>
        </p:blipFill>
        <p:spPr>
          <a:xfrm rot="5400000">
            <a:off x="5630422" y="1860778"/>
            <a:ext cx="4521656" cy="2590800"/>
          </a:xfrm>
          <a:prstGeom prst="rect">
            <a:avLst/>
          </a:prstGeom>
          <a:noFill/>
          <a:ln>
            <a:noFill/>
          </a:ln>
        </p:spPr>
      </p:pic>
      <p:pic>
        <p:nvPicPr>
          <p:cNvPr descr="Jellybeans transparent PNG images - StickPNG" id="201" name="Google Shape;201;p22"/>
          <p:cNvPicPr preferRelativeResize="0"/>
          <p:nvPr/>
        </p:nvPicPr>
        <p:blipFill rotWithShape="1">
          <a:blip r:embed="rId5">
            <a:alphaModFix/>
          </a:blip>
          <a:srcRect b="0" l="0" r="0" t="0"/>
          <a:stretch/>
        </p:blipFill>
        <p:spPr>
          <a:xfrm>
            <a:off x="7566725" y="-339975"/>
            <a:ext cx="1657350" cy="1657350"/>
          </a:xfrm>
          <a:prstGeom prst="rect">
            <a:avLst/>
          </a:prstGeom>
          <a:noFill/>
          <a:ln>
            <a:noFill/>
          </a:ln>
          <a:effectLst>
            <a:outerShdw blurRad="50800" rotWithShape="0" algn="tr" dir="8100000" dist="381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5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500"/>
                                        <p:tgtEl>
                                          <p:spTgt spid="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500"/>
                                        <p:tgtEl>
                                          <p:spTgt spid="1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animEffect filter="fade" transition="in">
                                      <p:cBhvr>
                                        <p:cTn dur="500"/>
                                        <p:tgtEl>
                                          <p:spTgt spid="1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5" st="5"/>
                                            </p:txEl>
                                          </p:spTgt>
                                        </p:tgtEl>
                                        <p:attrNameLst>
                                          <p:attrName>style.visibility</p:attrName>
                                        </p:attrNameLst>
                                      </p:cBhvr>
                                      <p:to>
                                        <p:strVal val="visible"/>
                                      </p:to>
                                    </p:set>
                                    <p:animEffect filter="fade" transition="in">
                                      <p:cBhvr>
                                        <p:cTn dur="500"/>
                                        <p:tgtEl>
                                          <p:spTgt spid="1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6" st="6"/>
                                            </p:txEl>
                                          </p:spTgt>
                                        </p:tgtEl>
                                        <p:attrNameLst>
                                          <p:attrName>style.visibility</p:attrName>
                                        </p:attrNameLst>
                                      </p:cBhvr>
                                      <p:to>
                                        <p:strVal val="visible"/>
                                      </p:to>
                                    </p:set>
                                    <p:animEffect filter="fade" transition="in">
                                      <p:cBhvr>
                                        <p:cTn dur="500"/>
                                        <p:tgtEl>
                                          <p:spTgt spid="19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7" st="7"/>
                                            </p:txEl>
                                          </p:spTgt>
                                        </p:tgtEl>
                                        <p:attrNameLst>
                                          <p:attrName>style.visibility</p:attrName>
                                        </p:attrNameLst>
                                      </p:cBhvr>
                                      <p:to>
                                        <p:strVal val="visible"/>
                                      </p:to>
                                    </p:set>
                                    <p:animEffect filter="fade" transition="in">
                                      <p:cBhvr>
                                        <p:cTn dur="500"/>
                                        <p:tgtEl>
                                          <p:spTgt spid="19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06" name="Shape 206"/>
        <p:cNvGrpSpPr/>
        <p:nvPr/>
      </p:nvGrpSpPr>
      <p:grpSpPr>
        <a:xfrm>
          <a:off x="0" y="0"/>
          <a:ext cx="0" cy="0"/>
          <a:chOff x="0" y="0"/>
          <a:chExt cx="0" cy="0"/>
        </a:xfrm>
      </p:grpSpPr>
      <p:pic>
        <p:nvPicPr>
          <p:cNvPr descr="Download 13oz Ceramic Daisy Life Is Good Dog Bowl - Bowl Top View Png -  Full Size PNG Image - PNGkit" id="207" name="Google Shape;207;p23"/>
          <p:cNvPicPr preferRelativeResize="0"/>
          <p:nvPr/>
        </p:nvPicPr>
        <p:blipFill rotWithShape="1">
          <a:blip r:embed="rId4">
            <a:alphaModFix/>
          </a:blip>
          <a:srcRect b="0" l="0" r="0" t="0"/>
          <a:stretch/>
        </p:blipFill>
        <p:spPr>
          <a:xfrm>
            <a:off x="1864626" y="1723961"/>
            <a:ext cx="3311169" cy="3246324"/>
          </a:xfrm>
          <a:prstGeom prst="rect">
            <a:avLst/>
          </a:prstGeom>
          <a:noFill/>
          <a:ln>
            <a:noFill/>
          </a:ln>
          <a:effectLst>
            <a:outerShdw blurRad="185738" rotWithShape="0" algn="bl" dir="6840000" dist="66675">
              <a:srgbClr val="000000">
                <a:alpha val="39000"/>
              </a:srgbClr>
            </a:outerShdw>
          </a:effectLst>
        </p:spPr>
      </p:pic>
      <p:pic>
        <p:nvPicPr>
          <p:cNvPr descr="Cup PNG Transparent Images | PNG All" id="208" name="Google Shape;208;p23"/>
          <p:cNvPicPr preferRelativeResize="0"/>
          <p:nvPr/>
        </p:nvPicPr>
        <p:blipFill rotWithShape="1">
          <a:blip r:embed="rId5">
            <a:alphaModFix/>
          </a:blip>
          <a:srcRect b="0" l="0" r="0" t="0"/>
          <a:stretch/>
        </p:blipFill>
        <p:spPr>
          <a:xfrm>
            <a:off x="5257076" y="1270601"/>
            <a:ext cx="4069325" cy="3968700"/>
          </a:xfrm>
          <a:prstGeom prst="rect">
            <a:avLst/>
          </a:prstGeom>
          <a:noFill/>
          <a:ln>
            <a:noFill/>
          </a:ln>
          <a:effectLst>
            <a:outerShdw blurRad="185738" rotWithShape="0" algn="bl" dir="6840000" dist="66675">
              <a:srgbClr val="000000">
                <a:alpha val="39000"/>
              </a:srgbClr>
            </a:outerShdw>
          </a:effectLst>
        </p:spPr>
      </p:pic>
      <p:pic>
        <p:nvPicPr>
          <p:cNvPr descr="M&amp;M's PNG" id="209" name="Google Shape;209;p23"/>
          <p:cNvPicPr preferRelativeResize="0"/>
          <p:nvPr/>
        </p:nvPicPr>
        <p:blipFill rotWithShape="1">
          <a:blip r:embed="rId6">
            <a:alphaModFix/>
          </a:blip>
          <a:srcRect b="0" l="0" r="0" t="0"/>
          <a:stretch/>
        </p:blipFill>
        <p:spPr>
          <a:xfrm>
            <a:off x="6540859" y="2730754"/>
            <a:ext cx="1637831" cy="1597331"/>
          </a:xfrm>
          <a:prstGeom prst="rect">
            <a:avLst/>
          </a:prstGeom>
          <a:noFill/>
          <a:ln>
            <a:noFill/>
          </a:ln>
        </p:spPr>
      </p:pic>
      <p:pic>
        <p:nvPicPr>
          <p:cNvPr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id="210" name="Google Shape;210;p23" title="Electric  - 5 Minute Countdown">
            <a:hlinkClick r:id="rId7"/>
          </p:cNvPr>
          <p:cNvPicPr preferRelativeResize="0"/>
          <p:nvPr/>
        </p:nvPicPr>
        <p:blipFill>
          <a:blip r:embed="rId8">
            <a:alphaModFix/>
          </a:blip>
          <a:stretch>
            <a:fillRect/>
          </a:stretch>
        </p:blipFill>
        <p:spPr>
          <a:xfrm>
            <a:off x="0" y="0"/>
            <a:ext cx="2461825" cy="1884975"/>
          </a:xfrm>
          <a:prstGeom prst="rect">
            <a:avLst/>
          </a:prstGeom>
          <a:noFill/>
          <a:ln>
            <a:noFill/>
          </a:ln>
        </p:spPr>
      </p:pic>
      <p:pic>
        <p:nvPicPr>
          <p:cNvPr descr="M&amp;M's PNG" id="211" name="Google Shape;211;p23"/>
          <p:cNvPicPr preferRelativeResize="0"/>
          <p:nvPr/>
        </p:nvPicPr>
        <p:blipFill rotWithShape="1">
          <a:blip r:embed="rId6">
            <a:alphaModFix/>
          </a:blip>
          <a:srcRect b="0" l="0" r="0" t="0"/>
          <a:stretch/>
        </p:blipFill>
        <p:spPr>
          <a:xfrm>
            <a:off x="2160550" y="2076625"/>
            <a:ext cx="1932775" cy="2009325"/>
          </a:xfrm>
          <a:prstGeom prst="rect">
            <a:avLst/>
          </a:prstGeom>
          <a:noFill/>
          <a:ln>
            <a:noFill/>
          </a:ln>
        </p:spPr>
      </p:pic>
      <p:pic>
        <p:nvPicPr>
          <p:cNvPr descr="M&amp;M's PNG" id="212" name="Google Shape;212;p23"/>
          <p:cNvPicPr preferRelativeResize="0"/>
          <p:nvPr/>
        </p:nvPicPr>
        <p:blipFill rotWithShape="1">
          <a:blip r:embed="rId6">
            <a:alphaModFix/>
          </a:blip>
          <a:srcRect b="0" l="0" r="0" t="0"/>
          <a:stretch/>
        </p:blipFill>
        <p:spPr>
          <a:xfrm>
            <a:off x="3285700" y="2730750"/>
            <a:ext cx="1932775" cy="2009325"/>
          </a:xfrm>
          <a:prstGeom prst="rect">
            <a:avLst/>
          </a:prstGeom>
          <a:noFill/>
          <a:ln>
            <a:noFill/>
          </a:ln>
        </p:spPr>
      </p:pic>
      <p:pic>
        <p:nvPicPr>
          <p:cNvPr descr="M&amp;M's Stack transparent PNG - StickPNG" id="213" name="Google Shape;213;p23"/>
          <p:cNvPicPr preferRelativeResize="0"/>
          <p:nvPr/>
        </p:nvPicPr>
        <p:blipFill rotWithShape="1">
          <a:blip r:embed="rId9">
            <a:alphaModFix/>
          </a:blip>
          <a:srcRect b="19996" l="-190" r="189" t="23097"/>
          <a:stretch/>
        </p:blipFill>
        <p:spPr>
          <a:xfrm>
            <a:off x="2036180" y="2478941"/>
            <a:ext cx="2957609" cy="1641352"/>
          </a:xfrm>
          <a:prstGeom prst="rect">
            <a:avLst/>
          </a:prstGeom>
          <a:noFill/>
          <a:ln>
            <a:noFill/>
          </a:ln>
          <a:effectLst>
            <a:outerShdw blurRad="50800" rotWithShape="0" algn="tr" dir="8100000" dist="38100">
              <a:srgbClr val="000000">
                <a:alpha val="40000"/>
              </a:srgbClr>
            </a:outerShdw>
          </a:effectLst>
        </p:spPr>
      </p:pic>
      <p:sp>
        <p:nvSpPr>
          <p:cNvPr id="214" name="Google Shape;214;p23"/>
          <p:cNvSpPr txBox="1"/>
          <p:nvPr/>
        </p:nvSpPr>
        <p:spPr>
          <a:xfrm>
            <a:off x="5898763" y="4186625"/>
            <a:ext cx="2922000" cy="904800"/>
          </a:xfrm>
          <a:prstGeom prst="rect">
            <a:avLst/>
          </a:prstGeom>
          <a:noFill/>
          <a:ln>
            <a:noFill/>
          </a:ln>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6100">
                <a:solidFill>
                  <a:srgbClr val="FF0000"/>
                </a:solidFill>
                <a:latin typeface="Mouse Memoirs"/>
                <a:ea typeface="Mouse Memoirs"/>
                <a:cs typeface="Mouse Memoirs"/>
                <a:sym typeface="Mouse Memoirs"/>
              </a:rPr>
              <a:t>DISCARD</a:t>
            </a:r>
            <a:endParaRPr sz="1300">
              <a:solidFill>
                <a:srgbClr val="FF0000"/>
              </a:solidFill>
              <a:latin typeface="Mouse Memoirs"/>
              <a:ea typeface="Mouse Memoirs"/>
              <a:cs typeface="Mouse Memoirs"/>
              <a:sym typeface="Mouse Memoirs"/>
            </a:endParaRPr>
          </a:p>
        </p:txBody>
      </p:sp>
      <p:pic>
        <p:nvPicPr>
          <p:cNvPr id="215" name="Google Shape;215;p23"/>
          <p:cNvPicPr preferRelativeResize="0"/>
          <p:nvPr/>
        </p:nvPicPr>
        <p:blipFill rotWithShape="1">
          <a:blip r:embed="rId10">
            <a:alphaModFix/>
          </a:blip>
          <a:srcRect b="28212" l="30464" r="43655" t="46224"/>
          <a:stretch/>
        </p:blipFill>
        <p:spPr>
          <a:xfrm>
            <a:off x="2567925" y="3795025"/>
            <a:ext cx="527875" cy="521425"/>
          </a:xfrm>
          <a:prstGeom prst="rect">
            <a:avLst/>
          </a:prstGeom>
          <a:noFill/>
          <a:ln>
            <a:noFill/>
          </a:ln>
        </p:spPr>
      </p:pic>
      <p:pic>
        <p:nvPicPr>
          <p:cNvPr id="216" name="Google Shape;216;p23"/>
          <p:cNvPicPr preferRelativeResize="0"/>
          <p:nvPr/>
        </p:nvPicPr>
        <p:blipFill rotWithShape="1">
          <a:blip r:embed="rId10">
            <a:alphaModFix/>
          </a:blip>
          <a:srcRect b="29789" l="3320" r="70798" t="44646"/>
          <a:stretch/>
        </p:blipFill>
        <p:spPr>
          <a:xfrm>
            <a:off x="3039825" y="3948425"/>
            <a:ext cx="527875" cy="521425"/>
          </a:xfrm>
          <a:prstGeom prst="rect">
            <a:avLst/>
          </a:prstGeom>
          <a:noFill/>
          <a:ln>
            <a:noFill/>
          </a:ln>
        </p:spPr>
      </p:pic>
      <p:pic>
        <p:nvPicPr>
          <p:cNvPr id="217" name="Google Shape;217;p23"/>
          <p:cNvPicPr preferRelativeResize="0"/>
          <p:nvPr/>
        </p:nvPicPr>
        <p:blipFill rotWithShape="1">
          <a:blip r:embed="rId10">
            <a:alphaModFix/>
          </a:blip>
          <a:srcRect b="28212" l="30464" r="43655" t="46224"/>
          <a:stretch/>
        </p:blipFill>
        <p:spPr>
          <a:xfrm>
            <a:off x="6994775" y="2775825"/>
            <a:ext cx="527875" cy="521425"/>
          </a:xfrm>
          <a:prstGeom prst="rect">
            <a:avLst/>
          </a:prstGeom>
          <a:noFill/>
          <a:ln>
            <a:noFill/>
          </a:ln>
        </p:spPr>
      </p:pic>
      <p:sp>
        <p:nvSpPr>
          <p:cNvPr id="218" name="Google Shape;218;p23"/>
          <p:cNvSpPr txBox="1"/>
          <p:nvPr/>
        </p:nvSpPr>
        <p:spPr>
          <a:xfrm>
            <a:off x="5898763" y="4148875"/>
            <a:ext cx="2922000" cy="904800"/>
          </a:xfrm>
          <a:prstGeom prst="rect">
            <a:avLst/>
          </a:prstGeom>
          <a:noFill/>
          <a:ln>
            <a:noFill/>
          </a:ln>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6100">
                <a:solidFill>
                  <a:srgbClr val="FF0000"/>
                </a:solidFill>
                <a:latin typeface="Mouse Memoirs"/>
                <a:ea typeface="Mouse Memoirs"/>
                <a:cs typeface="Mouse Memoirs"/>
                <a:sym typeface="Mouse Memoirs"/>
              </a:rPr>
              <a:t>RETURN</a:t>
            </a:r>
            <a:endParaRPr sz="1300">
              <a:solidFill>
                <a:srgbClr val="FF0000"/>
              </a:solidFill>
              <a:latin typeface="Mouse Memoirs"/>
              <a:ea typeface="Mouse Memoirs"/>
              <a:cs typeface="Mouse Memoirs"/>
              <a:sym typeface="Mouse Memoirs"/>
            </a:endParaRPr>
          </a:p>
        </p:txBody>
      </p:sp>
      <p:sp>
        <p:nvSpPr>
          <p:cNvPr id="219" name="Google Shape;219;p23"/>
          <p:cNvSpPr txBox="1"/>
          <p:nvPr/>
        </p:nvSpPr>
        <p:spPr>
          <a:xfrm>
            <a:off x="2513275" y="0"/>
            <a:ext cx="6018000" cy="2076600"/>
          </a:xfrm>
          <a:prstGeom prst="rect">
            <a:avLst/>
          </a:prstGeom>
          <a:noFill/>
          <a:ln>
            <a:noFill/>
          </a:ln>
          <a:effectLst>
            <a:outerShdw blurRad="57150" rotWithShape="0" algn="bl" dir="5400000" dist="19050">
              <a:srgbClr val="000000">
                <a:alpha val="50000"/>
              </a:srgbClr>
            </a:outerShdw>
          </a:effectLst>
        </p:spPr>
        <p:txBody>
          <a:bodyPr anchorCtr="0" anchor="b" bIns="0" lIns="0" spcFirstLastPara="1" rIns="0" wrap="square" tIns="45700">
            <a:noAutofit/>
          </a:bodyPr>
          <a:lstStyle/>
          <a:p>
            <a:pPr indent="0" lvl="0" marL="0" marR="0" rtl="0" algn="ctr">
              <a:lnSpc>
                <a:spcPct val="90000"/>
              </a:lnSpc>
              <a:spcBef>
                <a:spcPts val="0"/>
              </a:spcBef>
              <a:spcAft>
                <a:spcPts val="0"/>
              </a:spcAft>
              <a:buClr>
                <a:schemeClr val="dk1"/>
              </a:buClr>
              <a:buSzPts val="5400"/>
              <a:buFont typeface="Federo"/>
              <a:buNone/>
            </a:pPr>
            <a:r>
              <a:rPr lang="en-US" sz="9200">
                <a:solidFill>
                  <a:schemeClr val="dk1"/>
                </a:solidFill>
                <a:latin typeface="Mouse Memoirs"/>
                <a:ea typeface="Mouse Memoirs"/>
                <a:cs typeface="Mouse Memoirs"/>
                <a:sym typeface="Mouse Memoirs"/>
              </a:rPr>
              <a:t>Candy Collector</a:t>
            </a:r>
            <a:endParaRPr sz="9200">
              <a:solidFill>
                <a:schemeClr val="dk1"/>
              </a:solidFill>
              <a:latin typeface="Mouse Memoirs"/>
              <a:ea typeface="Mouse Memoirs"/>
              <a:cs typeface="Mouse Memoirs"/>
              <a:sym typeface="Mouse Memoirs"/>
            </a:endParaRPr>
          </a:p>
          <a:p>
            <a:pPr indent="0" lvl="0" marL="0" marR="0" rtl="0" algn="ctr">
              <a:lnSpc>
                <a:spcPct val="90000"/>
              </a:lnSpc>
              <a:spcBef>
                <a:spcPts val="0"/>
              </a:spcBef>
              <a:spcAft>
                <a:spcPts val="0"/>
              </a:spcAft>
              <a:buClr>
                <a:schemeClr val="dk1"/>
              </a:buClr>
              <a:buSzPts val="5400"/>
              <a:buFont typeface="Federo"/>
              <a:buNone/>
            </a:pPr>
            <a:r>
              <a:rPr lang="en-US" sz="6500">
                <a:solidFill>
                  <a:schemeClr val="dk1"/>
                </a:solidFill>
                <a:latin typeface="Mouse Memoirs"/>
                <a:ea typeface="Mouse Memoirs"/>
                <a:cs typeface="Mouse Memoirs"/>
                <a:sym typeface="Mouse Memoirs"/>
              </a:rPr>
              <a:t>Year 1</a:t>
            </a:r>
            <a:endParaRPr sz="2600">
              <a:solidFill>
                <a:schemeClr val="dk1"/>
              </a:solidFill>
              <a:latin typeface="Mouse Memoirs"/>
              <a:ea typeface="Mouse Memoirs"/>
              <a:cs typeface="Mouse Memoirs"/>
              <a:sym typeface="Mouse Memoir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0"/>
                                        <p:tgtEl>
                                          <p:spTgt spid="213"/>
                                        </p:tgtEl>
                                      </p:cBhvr>
                                    </p:animEffect>
                                    <p:set>
                                      <p:cBhvr>
                                        <p:cTn dur="1" fill="hold">
                                          <p:stCondLst>
                                            <p:cond delay="5000"/>
                                          </p:stCondLst>
                                        </p:cTn>
                                        <p:tgtEl>
                                          <p:spTgt spid="2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215"/>
                                        </p:tgtEl>
                                      </p:cBhvr>
                                    </p:animEffect>
                                    <p:set>
                                      <p:cBhvr>
                                        <p:cTn dur="1" fill="hold">
                                          <p:stCondLst>
                                            <p:cond delay="5000"/>
                                          </p:stCondLst>
                                        </p:cTn>
                                        <p:tgtEl>
                                          <p:spTgt spid="21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9"/>
                                        </p:tgtEl>
                                      </p:cBhvr>
                                    </p:animEffect>
                                    <p:set>
                                      <p:cBhvr>
                                        <p:cTn dur="1" fill="hold">
                                          <p:stCondLst>
                                            <p:cond delay="1000"/>
                                          </p:stCondLst>
                                        </p:cTn>
                                        <p:tgtEl>
                                          <p:spTgt spid="20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214"/>
                                        </p:tgtEl>
                                        <p:attrNameLst>
                                          <p:attrName>ppt_w</p:attrName>
                                        </p:attrNameLst>
                                      </p:cBhvr>
                                      <p:tavLst>
                                        <p:tav fmla="" tm="0">
                                          <p:val>
                                            <p:strVal val="#ppt_w"/>
                                          </p:val>
                                        </p:tav>
                                        <p:tav fmla="" tm="100000">
                                          <p:val>
                                            <p:strVal val="0"/>
                                          </p:val>
                                        </p:tav>
                                      </p:tavLst>
                                    </p:anim>
                                    <p:anim calcmode="lin" valueType="num">
                                      <p:cBhvr additive="base">
                                        <p:cTn dur="1000"/>
                                        <p:tgtEl>
                                          <p:spTgt spid="214"/>
                                        </p:tgtEl>
                                        <p:attrNameLst>
                                          <p:attrName>ppt_h</p:attrName>
                                        </p:attrNameLst>
                                      </p:cBhvr>
                                      <p:tavLst>
                                        <p:tav fmla="" tm="0">
                                          <p:val>
                                            <p:strVal val="#ppt_h"/>
                                          </p:val>
                                        </p:tav>
                                        <p:tav fmla="" tm="100000">
                                          <p:val>
                                            <p:strVal val="0"/>
                                          </p:val>
                                        </p:tav>
                                      </p:tavLst>
                                    </p:anim>
                                    <p:set>
                                      <p:cBhvr>
                                        <p:cTn dur="1" fill="hold">
                                          <p:stCondLst>
                                            <p:cond delay="1000"/>
                                          </p:stCondLst>
                                        </p:cTn>
                                        <p:tgtEl>
                                          <p:spTgt spid="21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217"/>
                                        </p:tgtEl>
                                      </p:cBhvr>
                                    </p:animEffect>
                                    <p:set>
                                      <p:cBhvr>
                                        <p:cTn dur="1" fill="hold">
                                          <p:stCondLst>
                                            <p:cond delay="1000"/>
                                          </p:stCondLst>
                                        </p:cTn>
                                        <p:tgtEl>
                                          <p:spTgt spid="217"/>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