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26" autoAdjust="0"/>
  </p:normalViewPr>
  <p:slideViewPr>
    <p:cSldViewPr snapToGrid="0">
      <p:cViewPr varScale="1">
        <p:scale>
          <a:sx n="52" d="100"/>
          <a:sy n="52" d="100"/>
        </p:scale>
        <p:origin x="11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Sheet2!$B$4</c:f>
              <c:strCache>
                <c:ptCount val="1"/>
                <c:pt idx="0">
                  <c:v>CO2 ppm</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Sheet2!$A$5:$A$187</c:f>
              <c:numCache>
                <c:formatCode>General</c:formatCode>
                <c:ptCount val="183"/>
                <c:pt idx="0">
                  <c:v>1744</c:v>
                </c:pt>
                <c:pt idx="1">
                  <c:v>1745</c:v>
                </c:pt>
                <c:pt idx="2">
                  <c:v>1750</c:v>
                </c:pt>
                <c:pt idx="3">
                  <c:v>1755</c:v>
                </c:pt>
                <c:pt idx="4">
                  <c:v>1760</c:v>
                </c:pt>
                <c:pt idx="5">
                  <c:v>1764</c:v>
                </c:pt>
                <c:pt idx="6">
                  <c:v>1765</c:v>
                </c:pt>
                <c:pt idx="7">
                  <c:v>1770</c:v>
                </c:pt>
                <c:pt idx="8">
                  <c:v>1775</c:v>
                </c:pt>
                <c:pt idx="9">
                  <c:v>1780</c:v>
                </c:pt>
                <c:pt idx="10">
                  <c:v>1785</c:v>
                </c:pt>
                <c:pt idx="11">
                  <c:v>1790</c:v>
                </c:pt>
                <c:pt idx="12">
                  <c:v>1791</c:v>
                </c:pt>
                <c:pt idx="13">
                  <c:v>1795</c:v>
                </c:pt>
                <c:pt idx="14">
                  <c:v>1800</c:v>
                </c:pt>
                <c:pt idx="15">
                  <c:v>1805</c:v>
                </c:pt>
                <c:pt idx="16">
                  <c:v>1810</c:v>
                </c:pt>
                <c:pt idx="17">
                  <c:v>1813</c:v>
                </c:pt>
                <c:pt idx="18">
                  <c:v>1815</c:v>
                </c:pt>
                <c:pt idx="19">
                  <c:v>1816</c:v>
                </c:pt>
                <c:pt idx="20">
                  <c:v>1820</c:v>
                </c:pt>
                <c:pt idx="21">
                  <c:v>1825</c:v>
                </c:pt>
                <c:pt idx="22">
                  <c:v>1830</c:v>
                </c:pt>
                <c:pt idx="23">
                  <c:v>1835</c:v>
                </c:pt>
                <c:pt idx="24">
                  <c:v>1839</c:v>
                </c:pt>
                <c:pt idx="25">
                  <c:v>1840</c:v>
                </c:pt>
                <c:pt idx="26">
                  <c:v>1843</c:v>
                </c:pt>
                <c:pt idx="27">
                  <c:v>1845</c:v>
                </c:pt>
                <c:pt idx="28">
                  <c:v>1847</c:v>
                </c:pt>
                <c:pt idx="29">
                  <c:v>1850</c:v>
                </c:pt>
                <c:pt idx="30">
                  <c:v>1854</c:v>
                </c:pt>
                <c:pt idx="31">
                  <c:v>1855</c:v>
                </c:pt>
                <c:pt idx="32">
                  <c:v>1860</c:v>
                </c:pt>
                <c:pt idx="33">
                  <c:v>1865</c:v>
                </c:pt>
                <c:pt idx="34">
                  <c:v>1869</c:v>
                </c:pt>
                <c:pt idx="35">
                  <c:v>1870</c:v>
                </c:pt>
                <c:pt idx="36">
                  <c:v>1874</c:v>
                </c:pt>
                <c:pt idx="37">
                  <c:v>1875</c:v>
                </c:pt>
                <c:pt idx="38">
                  <c:v>1878</c:v>
                </c:pt>
                <c:pt idx="39">
                  <c:v>1880</c:v>
                </c:pt>
                <c:pt idx="40">
                  <c:v>1881</c:v>
                </c:pt>
                <c:pt idx="41">
                  <c:v>1882</c:v>
                </c:pt>
                <c:pt idx="42">
                  <c:v>1883</c:v>
                </c:pt>
                <c:pt idx="43">
                  <c:v>1884</c:v>
                </c:pt>
                <c:pt idx="44">
                  <c:v>1885</c:v>
                </c:pt>
                <c:pt idx="45">
                  <c:v>1886</c:v>
                </c:pt>
                <c:pt idx="46">
                  <c:v>1887</c:v>
                </c:pt>
                <c:pt idx="47">
                  <c:v>1888</c:v>
                </c:pt>
                <c:pt idx="48">
                  <c:v>1889</c:v>
                </c:pt>
                <c:pt idx="49">
                  <c:v>1890</c:v>
                </c:pt>
                <c:pt idx="50">
                  <c:v>1891</c:v>
                </c:pt>
                <c:pt idx="51">
                  <c:v>1892</c:v>
                </c:pt>
                <c:pt idx="52">
                  <c:v>1893</c:v>
                </c:pt>
                <c:pt idx="53">
                  <c:v>1894</c:v>
                </c:pt>
                <c:pt idx="54">
                  <c:v>1895</c:v>
                </c:pt>
                <c:pt idx="55">
                  <c:v>1896</c:v>
                </c:pt>
                <c:pt idx="56">
                  <c:v>1897</c:v>
                </c:pt>
                <c:pt idx="57">
                  <c:v>1898</c:v>
                </c:pt>
                <c:pt idx="58">
                  <c:v>1899</c:v>
                </c:pt>
                <c:pt idx="59">
                  <c:v>1900</c:v>
                </c:pt>
                <c:pt idx="60">
                  <c:v>1901</c:v>
                </c:pt>
                <c:pt idx="61">
                  <c:v>1902</c:v>
                </c:pt>
                <c:pt idx="62">
                  <c:v>1903</c:v>
                </c:pt>
                <c:pt idx="63">
                  <c:v>1904</c:v>
                </c:pt>
                <c:pt idx="64">
                  <c:v>1905</c:v>
                </c:pt>
                <c:pt idx="65">
                  <c:v>1906</c:v>
                </c:pt>
                <c:pt idx="66">
                  <c:v>1907</c:v>
                </c:pt>
                <c:pt idx="67">
                  <c:v>1908</c:v>
                </c:pt>
                <c:pt idx="68">
                  <c:v>1909</c:v>
                </c:pt>
                <c:pt idx="69">
                  <c:v>1910</c:v>
                </c:pt>
                <c:pt idx="70">
                  <c:v>1911</c:v>
                </c:pt>
                <c:pt idx="71">
                  <c:v>1912</c:v>
                </c:pt>
                <c:pt idx="72">
                  <c:v>1913</c:v>
                </c:pt>
                <c:pt idx="73">
                  <c:v>1914</c:v>
                </c:pt>
                <c:pt idx="74">
                  <c:v>1915</c:v>
                </c:pt>
                <c:pt idx="75">
                  <c:v>1916</c:v>
                </c:pt>
                <c:pt idx="76">
                  <c:v>1917</c:v>
                </c:pt>
                <c:pt idx="77">
                  <c:v>1918</c:v>
                </c:pt>
                <c:pt idx="78">
                  <c:v>1919</c:v>
                </c:pt>
                <c:pt idx="79">
                  <c:v>1920</c:v>
                </c:pt>
                <c:pt idx="80">
                  <c:v>1921</c:v>
                </c:pt>
                <c:pt idx="81">
                  <c:v>1922</c:v>
                </c:pt>
                <c:pt idx="82">
                  <c:v>1923</c:v>
                </c:pt>
                <c:pt idx="83">
                  <c:v>1924</c:v>
                </c:pt>
                <c:pt idx="84">
                  <c:v>1925</c:v>
                </c:pt>
                <c:pt idx="85">
                  <c:v>1926</c:v>
                </c:pt>
                <c:pt idx="86">
                  <c:v>1927</c:v>
                </c:pt>
                <c:pt idx="87">
                  <c:v>1928</c:v>
                </c:pt>
                <c:pt idx="88">
                  <c:v>1929</c:v>
                </c:pt>
                <c:pt idx="89">
                  <c:v>1930</c:v>
                </c:pt>
                <c:pt idx="90">
                  <c:v>1931</c:v>
                </c:pt>
                <c:pt idx="91">
                  <c:v>1932</c:v>
                </c:pt>
                <c:pt idx="92">
                  <c:v>1933</c:v>
                </c:pt>
                <c:pt idx="93">
                  <c:v>1934</c:v>
                </c:pt>
                <c:pt idx="94">
                  <c:v>1935</c:v>
                </c:pt>
                <c:pt idx="95">
                  <c:v>1936</c:v>
                </c:pt>
                <c:pt idx="96">
                  <c:v>1937</c:v>
                </c:pt>
                <c:pt idx="97">
                  <c:v>1938</c:v>
                </c:pt>
                <c:pt idx="98">
                  <c:v>1939</c:v>
                </c:pt>
                <c:pt idx="99">
                  <c:v>1940</c:v>
                </c:pt>
                <c:pt idx="100">
                  <c:v>1941</c:v>
                </c:pt>
                <c:pt idx="101">
                  <c:v>1942</c:v>
                </c:pt>
                <c:pt idx="102">
                  <c:v>1943</c:v>
                </c:pt>
                <c:pt idx="103">
                  <c:v>1944</c:v>
                </c:pt>
                <c:pt idx="104">
                  <c:v>1945</c:v>
                </c:pt>
                <c:pt idx="105">
                  <c:v>1946</c:v>
                </c:pt>
                <c:pt idx="106">
                  <c:v>1947</c:v>
                </c:pt>
                <c:pt idx="107">
                  <c:v>1948</c:v>
                </c:pt>
                <c:pt idx="108">
                  <c:v>1949</c:v>
                </c:pt>
                <c:pt idx="109">
                  <c:v>1950</c:v>
                </c:pt>
                <c:pt idx="110">
                  <c:v>1951</c:v>
                </c:pt>
                <c:pt idx="111">
                  <c:v>1952</c:v>
                </c:pt>
                <c:pt idx="112">
                  <c:v>1953</c:v>
                </c:pt>
                <c:pt idx="113">
                  <c:v>1954</c:v>
                </c:pt>
                <c:pt idx="114">
                  <c:v>1955</c:v>
                </c:pt>
                <c:pt idx="115">
                  <c:v>1956</c:v>
                </c:pt>
                <c:pt idx="116">
                  <c:v>1957</c:v>
                </c:pt>
                <c:pt idx="117">
                  <c:v>1958</c:v>
                </c:pt>
                <c:pt idx="118">
                  <c:v>1959</c:v>
                </c:pt>
                <c:pt idx="119">
                  <c:v>1960</c:v>
                </c:pt>
                <c:pt idx="120">
                  <c:v>1961</c:v>
                </c:pt>
                <c:pt idx="121">
                  <c:v>1962</c:v>
                </c:pt>
                <c:pt idx="122">
                  <c:v>1963</c:v>
                </c:pt>
                <c:pt idx="123">
                  <c:v>1964</c:v>
                </c:pt>
                <c:pt idx="124">
                  <c:v>1965</c:v>
                </c:pt>
                <c:pt idx="125">
                  <c:v>1966</c:v>
                </c:pt>
                <c:pt idx="126">
                  <c:v>1967</c:v>
                </c:pt>
                <c:pt idx="127">
                  <c:v>1968</c:v>
                </c:pt>
                <c:pt idx="128">
                  <c:v>1969</c:v>
                </c:pt>
                <c:pt idx="129">
                  <c:v>1970</c:v>
                </c:pt>
                <c:pt idx="130">
                  <c:v>1971</c:v>
                </c:pt>
                <c:pt idx="131">
                  <c:v>1972</c:v>
                </c:pt>
                <c:pt idx="132">
                  <c:v>1973</c:v>
                </c:pt>
                <c:pt idx="133">
                  <c:v>1974</c:v>
                </c:pt>
                <c:pt idx="134">
                  <c:v>1975</c:v>
                </c:pt>
                <c:pt idx="135">
                  <c:v>1976</c:v>
                </c:pt>
                <c:pt idx="136">
                  <c:v>1977</c:v>
                </c:pt>
                <c:pt idx="137">
                  <c:v>1978</c:v>
                </c:pt>
                <c:pt idx="138">
                  <c:v>1979</c:v>
                </c:pt>
                <c:pt idx="139">
                  <c:v>1980</c:v>
                </c:pt>
                <c:pt idx="140">
                  <c:v>1981</c:v>
                </c:pt>
                <c:pt idx="141">
                  <c:v>1982</c:v>
                </c:pt>
                <c:pt idx="142">
                  <c:v>1983</c:v>
                </c:pt>
                <c:pt idx="143">
                  <c:v>1984</c:v>
                </c:pt>
                <c:pt idx="144">
                  <c:v>1985</c:v>
                </c:pt>
                <c:pt idx="145">
                  <c:v>1986</c:v>
                </c:pt>
                <c:pt idx="146">
                  <c:v>1987</c:v>
                </c:pt>
                <c:pt idx="147">
                  <c:v>1988</c:v>
                </c:pt>
                <c:pt idx="148">
                  <c:v>1989</c:v>
                </c:pt>
                <c:pt idx="149">
                  <c:v>1990</c:v>
                </c:pt>
                <c:pt idx="150">
                  <c:v>1991</c:v>
                </c:pt>
                <c:pt idx="151">
                  <c:v>1992</c:v>
                </c:pt>
                <c:pt idx="152">
                  <c:v>1993</c:v>
                </c:pt>
                <c:pt idx="153">
                  <c:v>1994</c:v>
                </c:pt>
                <c:pt idx="154">
                  <c:v>1995</c:v>
                </c:pt>
                <c:pt idx="155">
                  <c:v>1996</c:v>
                </c:pt>
                <c:pt idx="156">
                  <c:v>1997</c:v>
                </c:pt>
                <c:pt idx="157">
                  <c:v>1998</c:v>
                </c:pt>
                <c:pt idx="158">
                  <c:v>1999</c:v>
                </c:pt>
                <c:pt idx="159">
                  <c:v>2000</c:v>
                </c:pt>
                <c:pt idx="160">
                  <c:v>2001</c:v>
                </c:pt>
                <c:pt idx="161">
                  <c:v>2002</c:v>
                </c:pt>
                <c:pt idx="162">
                  <c:v>2003</c:v>
                </c:pt>
                <c:pt idx="163">
                  <c:v>2004</c:v>
                </c:pt>
                <c:pt idx="164">
                  <c:v>2005</c:v>
                </c:pt>
                <c:pt idx="165">
                  <c:v>2006</c:v>
                </c:pt>
                <c:pt idx="166">
                  <c:v>2007</c:v>
                </c:pt>
                <c:pt idx="167">
                  <c:v>2008</c:v>
                </c:pt>
                <c:pt idx="168">
                  <c:v>2009</c:v>
                </c:pt>
                <c:pt idx="169">
                  <c:v>2010</c:v>
                </c:pt>
                <c:pt idx="170">
                  <c:v>2011</c:v>
                </c:pt>
                <c:pt idx="171">
                  <c:v>2012</c:v>
                </c:pt>
                <c:pt idx="172">
                  <c:v>2013</c:v>
                </c:pt>
                <c:pt idx="173">
                  <c:v>2014</c:v>
                </c:pt>
                <c:pt idx="174">
                  <c:v>2015</c:v>
                </c:pt>
                <c:pt idx="175">
                  <c:v>2016</c:v>
                </c:pt>
                <c:pt idx="176">
                  <c:v>2017</c:v>
                </c:pt>
                <c:pt idx="177">
                  <c:v>2018</c:v>
                </c:pt>
                <c:pt idx="178">
                  <c:v>2019</c:v>
                </c:pt>
                <c:pt idx="179">
                  <c:v>2019</c:v>
                </c:pt>
                <c:pt idx="180">
                  <c:v>2020</c:v>
                </c:pt>
                <c:pt idx="181">
                  <c:v>2021</c:v>
                </c:pt>
                <c:pt idx="182">
                  <c:v>2022</c:v>
                </c:pt>
              </c:numCache>
            </c:numRef>
          </c:xVal>
          <c:yVal>
            <c:numRef>
              <c:f>Sheet2!$B$5:$B$187</c:f>
              <c:numCache>
                <c:formatCode>General</c:formatCode>
                <c:ptCount val="183"/>
                <c:pt idx="0">
                  <c:v>276.8</c:v>
                </c:pt>
                <c:pt idx="1">
                  <c:v>276.89999999999998</c:v>
                </c:pt>
                <c:pt idx="2">
                  <c:v>277</c:v>
                </c:pt>
                <c:pt idx="3">
                  <c:v>277.2</c:v>
                </c:pt>
                <c:pt idx="4">
                  <c:v>277.60000000000002</c:v>
                </c:pt>
                <c:pt idx="5">
                  <c:v>276.7</c:v>
                </c:pt>
                <c:pt idx="6">
                  <c:v>278</c:v>
                </c:pt>
                <c:pt idx="7">
                  <c:v>278.60000000000002</c:v>
                </c:pt>
                <c:pt idx="8">
                  <c:v>279.3</c:v>
                </c:pt>
                <c:pt idx="9">
                  <c:v>280.10000000000002</c:v>
                </c:pt>
                <c:pt idx="10">
                  <c:v>280.8</c:v>
                </c:pt>
                <c:pt idx="11">
                  <c:v>281.60000000000002</c:v>
                </c:pt>
                <c:pt idx="12">
                  <c:v>279.7</c:v>
                </c:pt>
                <c:pt idx="13">
                  <c:v>282.3</c:v>
                </c:pt>
                <c:pt idx="14">
                  <c:v>282.89999999999998</c:v>
                </c:pt>
                <c:pt idx="15">
                  <c:v>283.39999999999998</c:v>
                </c:pt>
                <c:pt idx="16">
                  <c:v>283.8</c:v>
                </c:pt>
                <c:pt idx="17">
                  <c:v>280.39999999999998</c:v>
                </c:pt>
                <c:pt idx="18">
                  <c:v>284</c:v>
                </c:pt>
                <c:pt idx="19">
                  <c:v>283.8</c:v>
                </c:pt>
                <c:pt idx="20">
                  <c:v>284.2</c:v>
                </c:pt>
                <c:pt idx="21">
                  <c:v>284.3</c:v>
                </c:pt>
                <c:pt idx="22">
                  <c:v>284.39999999999998</c:v>
                </c:pt>
                <c:pt idx="23">
                  <c:v>284.5</c:v>
                </c:pt>
                <c:pt idx="24">
                  <c:v>283.10000000000002</c:v>
                </c:pt>
                <c:pt idx="25">
                  <c:v>284.60000000000002</c:v>
                </c:pt>
                <c:pt idx="26">
                  <c:v>287.39999999999998</c:v>
                </c:pt>
                <c:pt idx="27">
                  <c:v>284.8</c:v>
                </c:pt>
                <c:pt idx="28">
                  <c:v>286.8</c:v>
                </c:pt>
                <c:pt idx="29">
                  <c:v>285.2</c:v>
                </c:pt>
                <c:pt idx="30">
                  <c:v>288.2</c:v>
                </c:pt>
                <c:pt idx="31">
                  <c:v>285.7</c:v>
                </c:pt>
                <c:pt idx="32">
                  <c:v>286.3</c:v>
                </c:pt>
                <c:pt idx="33">
                  <c:v>287.2</c:v>
                </c:pt>
                <c:pt idx="34">
                  <c:v>289.3</c:v>
                </c:pt>
                <c:pt idx="35">
                  <c:v>288.2</c:v>
                </c:pt>
                <c:pt idx="36">
                  <c:v>289.5</c:v>
                </c:pt>
                <c:pt idx="37">
                  <c:v>289.39999999999998</c:v>
                </c:pt>
                <c:pt idx="38">
                  <c:v>290.3</c:v>
                </c:pt>
                <c:pt idx="39">
                  <c:v>290.8</c:v>
                </c:pt>
                <c:pt idx="44">
                  <c:v>292.3</c:v>
                </c:pt>
                <c:pt idx="46">
                  <c:v>292.3</c:v>
                </c:pt>
                <c:pt idx="49">
                  <c:v>293.7</c:v>
                </c:pt>
                <c:pt idx="54">
                  <c:v>295.2</c:v>
                </c:pt>
                <c:pt idx="58">
                  <c:v>295.8</c:v>
                </c:pt>
                <c:pt idx="59">
                  <c:v>296.7</c:v>
                </c:pt>
                <c:pt idx="62">
                  <c:v>294.8</c:v>
                </c:pt>
                <c:pt idx="64">
                  <c:v>298.2</c:v>
                </c:pt>
                <c:pt idx="68">
                  <c:v>299.2</c:v>
                </c:pt>
                <c:pt idx="69">
                  <c:v>299.89999999999998</c:v>
                </c:pt>
                <c:pt idx="74">
                  <c:v>301</c:v>
                </c:pt>
                <c:pt idx="79">
                  <c:v>303.2</c:v>
                </c:pt>
                <c:pt idx="80">
                  <c:v>301.60000000000002</c:v>
                </c:pt>
                <c:pt idx="84">
                  <c:v>304.89999999999998</c:v>
                </c:pt>
                <c:pt idx="86">
                  <c:v>305.5</c:v>
                </c:pt>
                <c:pt idx="89">
                  <c:v>306.5</c:v>
                </c:pt>
                <c:pt idx="94">
                  <c:v>308</c:v>
                </c:pt>
                <c:pt idx="99">
                  <c:v>309.3</c:v>
                </c:pt>
                <c:pt idx="102">
                  <c:v>307.89999999999998</c:v>
                </c:pt>
                <c:pt idx="104">
                  <c:v>310.5</c:v>
                </c:pt>
                <c:pt idx="109">
                  <c:v>312</c:v>
                </c:pt>
                <c:pt idx="112">
                  <c:v>315.7</c:v>
                </c:pt>
                <c:pt idx="114">
                  <c:v>314.10000000000002</c:v>
                </c:pt>
                <c:pt idx="118">
                  <c:v>315.98</c:v>
                </c:pt>
                <c:pt idx="119">
                  <c:v>316.91000000000003</c:v>
                </c:pt>
                <c:pt idx="120">
                  <c:v>317.64</c:v>
                </c:pt>
                <c:pt idx="121">
                  <c:v>318.45</c:v>
                </c:pt>
                <c:pt idx="122">
                  <c:v>318.99</c:v>
                </c:pt>
                <c:pt idx="123">
                  <c:v>319.62</c:v>
                </c:pt>
                <c:pt idx="124">
                  <c:v>320.04000000000002</c:v>
                </c:pt>
                <c:pt idx="125">
                  <c:v>321.37</c:v>
                </c:pt>
                <c:pt idx="126">
                  <c:v>322.18</c:v>
                </c:pt>
                <c:pt idx="127">
                  <c:v>323.05</c:v>
                </c:pt>
                <c:pt idx="128">
                  <c:v>324.62</c:v>
                </c:pt>
                <c:pt idx="129">
                  <c:v>325.68</c:v>
                </c:pt>
                <c:pt idx="130">
                  <c:v>326.32</c:v>
                </c:pt>
                <c:pt idx="131">
                  <c:v>327.45999999999998</c:v>
                </c:pt>
                <c:pt idx="132">
                  <c:v>329.68</c:v>
                </c:pt>
                <c:pt idx="133">
                  <c:v>330.18</c:v>
                </c:pt>
                <c:pt idx="134">
                  <c:v>331.12</c:v>
                </c:pt>
                <c:pt idx="135">
                  <c:v>332.04</c:v>
                </c:pt>
                <c:pt idx="136">
                  <c:v>333.83</c:v>
                </c:pt>
                <c:pt idx="137">
                  <c:v>335.4</c:v>
                </c:pt>
                <c:pt idx="138">
                  <c:v>336.84</c:v>
                </c:pt>
                <c:pt idx="139">
                  <c:v>338.75</c:v>
                </c:pt>
                <c:pt idx="140">
                  <c:v>340.11</c:v>
                </c:pt>
                <c:pt idx="141">
                  <c:v>341.45</c:v>
                </c:pt>
                <c:pt idx="142">
                  <c:v>343.05</c:v>
                </c:pt>
                <c:pt idx="143">
                  <c:v>344.66</c:v>
                </c:pt>
                <c:pt idx="144">
                  <c:v>346.12</c:v>
                </c:pt>
                <c:pt idx="145">
                  <c:v>347.43</c:v>
                </c:pt>
                <c:pt idx="146">
                  <c:v>349.18</c:v>
                </c:pt>
                <c:pt idx="147">
                  <c:v>351.57</c:v>
                </c:pt>
                <c:pt idx="148">
                  <c:v>353.12</c:v>
                </c:pt>
                <c:pt idx="149">
                  <c:v>354.39</c:v>
                </c:pt>
                <c:pt idx="150">
                  <c:v>355.61</c:v>
                </c:pt>
                <c:pt idx="151">
                  <c:v>356.45</c:v>
                </c:pt>
                <c:pt idx="152">
                  <c:v>357.1</c:v>
                </c:pt>
                <c:pt idx="153">
                  <c:v>358.83</c:v>
                </c:pt>
                <c:pt idx="154">
                  <c:v>360.82</c:v>
                </c:pt>
                <c:pt idx="155">
                  <c:v>362.61</c:v>
                </c:pt>
                <c:pt idx="156">
                  <c:v>363.73</c:v>
                </c:pt>
                <c:pt idx="157">
                  <c:v>366.7</c:v>
                </c:pt>
                <c:pt idx="158">
                  <c:v>368.38</c:v>
                </c:pt>
                <c:pt idx="159">
                  <c:v>369.55</c:v>
                </c:pt>
                <c:pt idx="160">
                  <c:v>371.14</c:v>
                </c:pt>
                <c:pt idx="161">
                  <c:v>373.28</c:v>
                </c:pt>
                <c:pt idx="162">
                  <c:v>375.8</c:v>
                </c:pt>
                <c:pt idx="163">
                  <c:v>377.52</c:v>
                </c:pt>
                <c:pt idx="164">
                  <c:v>379.8</c:v>
                </c:pt>
                <c:pt idx="165">
                  <c:v>381.9</c:v>
                </c:pt>
                <c:pt idx="166">
                  <c:v>383.79</c:v>
                </c:pt>
                <c:pt idx="167">
                  <c:v>385.59</c:v>
                </c:pt>
                <c:pt idx="168">
                  <c:v>387.43</c:v>
                </c:pt>
                <c:pt idx="169">
                  <c:v>389.9</c:v>
                </c:pt>
                <c:pt idx="170">
                  <c:v>391.65</c:v>
                </c:pt>
                <c:pt idx="171">
                  <c:v>393.86</c:v>
                </c:pt>
                <c:pt idx="172">
                  <c:v>396.52</c:v>
                </c:pt>
                <c:pt idx="173">
                  <c:v>398.64</c:v>
                </c:pt>
                <c:pt idx="174">
                  <c:v>400.83</c:v>
                </c:pt>
                <c:pt idx="175">
                  <c:v>404.22</c:v>
                </c:pt>
                <c:pt idx="176">
                  <c:v>406.55</c:v>
                </c:pt>
                <c:pt idx="177">
                  <c:v>408.52</c:v>
                </c:pt>
                <c:pt idx="178">
                  <c:v>411.43</c:v>
                </c:pt>
                <c:pt idx="179">
                  <c:v>411.66</c:v>
                </c:pt>
                <c:pt idx="180">
                  <c:v>414.24</c:v>
                </c:pt>
                <c:pt idx="181">
                  <c:v>416.45</c:v>
                </c:pt>
                <c:pt idx="182">
                  <c:v>418.57</c:v>
                </c:pt>
              </c:numCache>
            </c:numRef>
          </c:yVal>
          <c:smooth val="0"/>
          <c:extLst>
            <c:ext xmlns:c16="http://schemas.microsoft.com/office/drawing/2014/chart" uri="{C3380CC4-5D6E-409C-BE32-E72D297353CC}">
              <c16:uniqueId val="{00000000-0A44-4DED-AF28-E125928B4CCA}"/>
            </c:ext>
          </c:extLst>
        </c:ser>
        <c:dLbls>
          <c:showLegendKey val="0"/>
          <c:showVal val="0"/>
          <c:showCatName val="0"/>
          <c:showSerName val="0"/>
          <c:showPercent val="0"/>
          <c:showBubbleSize val="0"/>
        </c:dLbls>
        <c:axId val="492606912"/>
        <c:axId val="492606584"/>
      </c:scatterChart>
      <c:scatterChart>
        <c:scatterStyle val="lineMarker"/>
        <c:varyColors val="0"/>
        <c:ser>
          <c:idx val="1"/>
          <c:order val="1"/>
          <c:tx>
            <c:strRef>
              <c:f>Sheet2!$C$4</c:f>
              <c:strCache>
                <c:ptCount val="1"/>
                <c:pt idx="0">
                  <c:v>Temp Anomaly °C</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Sheet2!$A$5:$A$187</c:f>
              <c:numCache>
                <c:formatCode>General</c:formatCode>
                <c:ptCount val="183"/>
                <c:pt idx="0">
                  <c:v>1744</c:v>
                </c:pt>
                <c:pt idx="1">
                  <c:v>1745</c:v>
                </c:pt>
                <c:pt idx="2">
                  <c:v>1750</c:v>
                </c:pt>
                <c:pt idx="3">
                  <c:v>1755</c:v>
                </c:pt>
                <c:pt idx="4">
                  <c:v>1760</c:v>
                </c:pt>
                <c:pt idx="5">
                  <c:v>1764</c:v>
                </c:pt>
                <c:pt idx="6">
                  <c:v>1765</c:v>
                </c:pt>
                <c:pt idx="7">
                  <c:v>1770</c:v>
                </c:pt>
                <c:pt idx="8">
                  <c:v>1775</c:v>
                </c:pt>
                <c:pt idx="9">
                  <c:v>1780</c:v>
                </c:pt>
                <c:pt idx="10">
                  <c:v>1785</c:v>
                </c:pt>
                <c:pt idx="11">
                  <c:v>1790</c:v>
                </c:pt>
                <c:pt idx="12">
                  <c:v>1791</c:v>
                </c:pt>
                <c:pt idx="13">
                  <c:v>1795</c:v>
                </c:pt>
                <c:pt idx="14">
                  <c:v>1800</c:v>
                </c:pt>
                <c:pt idx="15">
                  <c:v>1805</c:v>
                </c:pt>
                <c:pt idx="16">
                  <c:v>1810</c:v>
                </c:pt>
                <c:pt idx="17">
                  <c:v>1813</c:v>
                </c:pt>
                <c:pt idx="18">
                  <c:v>1815</c:v>
                </c:pt>
                <c:pt idx="19">
                  <c:v>1816</c:v>
                </c:pt>
                <c:pt idx="20">
                  <c:v>1820</c:v>
                </c:pt>
                <c:pt idx="21">
                  <c:v>1825</c:v>
                </c:pt>
                <c:pt idx="22">
                  <c:v>1830</c:v>
                </c:pt>
                <c:pt idx="23">
                  <c:v>1835</c:v>
                </c:pt>
                <c:pt idx="24">
                  <c:v>1839</c:v>
                </c:pt>
                <c:pt idx="25">
                  <c:v>1840</c:v>
                </c:pt>
                <c:pt idx="26">
                  <c:v>1843</c:v>
                </c:pt>
                <c:pt idx="27">
                  <c:v>1845</c:v>
                </c:pt>
                <c:pt idx="28">
                  <c:v>1847</c:v>
                </c:pt>
                <c:pt idx="29">
                  <c:v>1850</c:v>
                </c:pt>
                <c:pt idx="30">
                  <c:v>1854</c:v>
                </c:pt>
                <c:pt idx="31">
                  <c:v>1855</c:v>
                </c:pt>
                <c:pt idx="32">
                  <c:v>1860</c:v>
                </c:pt>
                <c:pt idx="33">
                  <c:v>1865</c:v>
                </c:pt>
                <c:pt idx="34">
                  <c:v>1869</c:v>
                </c:pt>
                <c:pt idx="35">
                  <c:v>1870</c:v>
                </c:pt>
                <c:pt idx="36">
                  <c:v>1874</c:v>
                </c:pt>
                <c:pt idx="37">
                  <c:v>1875</c:v>
                </c:pt>
                <c:pt idx="38">
                  <c:v>1878</c:v>
                </c:pt>
                <c:pt idx="39">
                  <c:v>1880</c:v>
                </c:pt>
                <c:pt idx="40">
                  <c:v>1881</c:v>
                </c:pt>
                <c:pt idx="41">
                  <c:v>1882</c:v>
                </c:pt>
                <c:pt idx="42">
                  <c:v>1883</c:v>
                </c:pt>
                <c:pt idx="43">
                  <c:v>1884</c:v>
                </c:pt>
                <c:pt idx="44">
                  <c:v>1885</c:v>
                </c:pt>
                <c:pt idx="45">
                  <c:v>1886</c:v>
                </c:pt>
                <c:pt idx="46">
                  <c:v>1887</c:v>
                </c:pt>
                <c:pt idx="47">
                  <c:v>1888</c:v>
                </c:pt>
                <c:pt idx="48">
                  <c:v>1889</c:v>
                </c:pt>
                <c:pt idx="49">
                  <c:v>1890</c:v>
                </c:pt>
                <c:pt idx="50">
                  <c:v>1891</c:v>
                </c:pt>
                <c:pt idx="51">
                  <c:v>1892</c:v>
                </c:pt>
                <c:pt idx="52">
                  <c:v>1893</c:v>
                </c:pt>
                <c:pt idx="53">
                  <c:v>1894</c:v>
                </c:pt>
                <c:pt idx="54">
                  <c:v>1895</c:v>
                </c:pt>
                <c:pt idx="55">
                  <c:v>1896</c:v>
                </c:pt>
                <c:pt idx="56">
                  <c:v>1897</c:v>
                </c:pt>
                <c:pt idx="57">
                  <c:v>1898</c:v>
                </c:pt>
                <c:pt idx="58">
                  <c:v>1899</c:v>
                </c:pt>
                <c:pt idx="59">
                  <c:v>1900</c:v>
                </c:pt>
                <c:pt idx="60">
                  <c:v>1901</c:v>
                </c:pt>
                <c:pt idx="61">
                  <c:v>1902</c:v>
                </c:pt>
                <c:pt idx="62">
                  <c:v>1903</c:v>
                </c:pt>
                <c:pt idx="63">
                  <c:v>1904</c:v>
                </c:pt>
                <c:pt idx="64">
                  <c:v>1905</c:v>
                </c:pt>
                <c:pt idx="65">
                  <c:v>1906</c:v>
                </c:pt>
                <c:pt idx="66">
                  <c:v>1907</c:v>
                </c:pt>
                <c:pt idx="67">
                  <c:v>1908</c:v>
                </c:pt>
                <c:pt idx="68">
                  <c:v>1909</c:v>
                </c:pt>
                <c:pt idx="69">
                  <c:v>1910</c:v>
                </c:pt>
                <c:pt idx="70">
                  <c:v>1911</c:v>
                </c:pt>
                <c:pt idx="71">
                  <c:v>1912</c:v>
                </c:pt>
                <c:pt idx="72">
                  <c:v>1913</c:v>
                </c:pt>
                <c:pt idx="73">
                  <c:v>1914</c:v>
                </c:pt>
                <c:pt idx="74">
                  <c:v>1915</c:v>
                </c:pt>
                <c:pt idx="75">
                  <c:v>1916</c:v>
                </c:pt>
                <c:pt idx="76">
                  <c:v>1917</c:v>
                </c:pt>
                <c:pt idx="77">
                  <c:v>1918</c:v>
                </c:pt>
                <c:pt idx="78">
                  <c:v>1919</c:v>
                </c:pt>
                <c:pt idx="79">
                  <c:v>1920</c:v>
                </c:pt>
                <c:pt idx="80">
                  <c:v>1921</c:v>
                </c:pt>
                <c:pt idx="81">
                  <c:v>1922</c:v>
                </c:pt>
                <c:pt idx="82">
                  <c:v>1923</c:v>
                </c:pt>
                <c:pt idx="83">
                  <c:v>1924</c:v>
                </c:pt>
                <c:pt idx="84">
                  <c:v>1925</c:v>
                </c:pt>
                <c:pt idx="85">
                  <c:v>1926</c:v>
                </c:pt>
                <c:pt idx="86">
                  <c:v>1927</c:v>
                </c:pt>
                <c:pt idx="87">
                  <c:v>1928</c:v>
                </c:pt>
                <c:pt idx="88">
                  <c:v>1929</c:v>
                </c:pt>
                <c:pt idx="89">
                  <c:v>1930</c:v>
                </c:pt>
                <c:pt idx="90">
                  <c:v>1931</c:v>
                </c:pt>
                <c:pt idx="91">
                  <c:v>1932</c:v>
                </c:pt>
                <c:pt idx="92">
                  <c:v>1933</c:v>
                </c:pt>
                <c:pt idx="93">
                  <c:v>1934</c:v>
                </c:pt>
                <c:pt idx="94">
                  <c:v>1935</c:v>
                </c:pt>
                <c:pt idx="95">
                  <c:v>1936</c:v>
                </c:pt>
                <c:pt idx="96">
                  <c:v>1937</c:v>
                </c:pt>
                <c:pt idx="97">
                  <c:v>1938</c:v>
                </c:pt>
                <c:pt idx="98">
                  <c:v>1939</c:v>
                </c:pt>
                <c:pt idx="99">
                  <c:v>1940</c:v>
                </c:pt>
                <c:pt idx="100">
                  <c:v>1941</c:v>
                </c:pt>
                <c:pt idx="101">
                  <c:v>1942</c:v>
                </c:pt>
                <c:pt idx="102">
                  <c:v>1943</c:v>
                </c:pt>
                <c:pt idx="103">
                  <c:v>1944</c:v>
                </c:pt>
                <c:pt idx="104">
                  <c:v>1945</c:v>
                </c:pt>
                <c:pt idx="105">
                  <c:v>1946</c:v>
                </c:pt>
                <c:pt idx="106">
                  <c:v>1947</c:v>
                </c:pt>
                <c:pt idx="107">
                  <c:v>1948</c:v>
                </c:pt>
                <c:pt idx="108">
                  <c:v>1949</c:v>
                </c:pt>
                <c:pt idx="109">
                  <c:v>1950</c:v>
                </c:pt>
                <c:pt idx="110">
                  <c:v>1951</c:v>
                </c:pt>
                <c:pt idx="111">
                  <c:v>1952</c:v>
                </c:pt>
                <c:pt idx="112">
                  <c:v>1953</c:v>
                </c:pt>
                <c:pt idx="113">
                  <c:v>1954</c:v>
                </c:pt>
                <c:pt idx="114">
                  <c:v>1955</c:v>
                </c:pt>
                <c:pt idx="115">
                  <c:v>1956</c:v>
                </c:pt>
                <c:pt idx="116">
                  <c:v>1957</c:v>
                </c:pt>
                <c:pt idx="117">
                  <c:v>1958</c:v>
                </c:pt>
                <c:pt idx="118">
                  <c:v>1959</c:v>
                </c:pt>
                <c:pt idx="119">
                  <c:v>1960</c:v>
                </c:pt>
                <c:pt idx="120">
                  <c:v>1961</c:v>
                </c:pt>
                <c:pt idx="121">
                  <c:v>1962</c:v>
                </c:pt>
                <c:pt idx="122">
                  <c:v>1963</c:v>
                </c:pt>
                <c:pt idx="123">
                  <c:v>1964</c:v>
                </c:pt>
                <c:pt idx="124">
                  <c:v>1965</c:v>
                </c:pt>
                <c:pt idx="125">
                  <c:v>1966</c:v>
                </c:pt>
                <c:pt idx="126">
                  <c:v>1967</c:v>
                </c:pt>
                <c:pt idx="127">
                  <c:v>1968</c:v>
                </c:pt>
                <c:pt idx="128">
                  <c:v>1969</c:v>
                </c:pt>
                <c:pt idx="129">
                  <c:v>1970</c:v>
                </c:pt>
                <c:pt idx="130">
                  <c:v>1971</c:v>
                </c:pt>
                <c:pt idx="131">
                  <c:v>1972</c:v>
                </c:pt>
                <c:pt idx="132">
                  <c:v>1973</c:v>
                </c:pt>
                <c:pt idx="133">
                  <c:v>1974</c:v>
                </c:pt>
                <c:pt idx="134">
                  <c:v>1975</c:v>
                </c:pt>
                <c:pt idx="135">
                  <c:v>1976</c:v>
                </c:pt>
                <c:pt idx="136">
                  <c:v>1977</c:v>
                </c:pt>
                <c:pt idx="137">
                  <c:v>1978</c:v>
                </c:pt>
                <c:pt idx="138">
                  <c:v>1979</c:v>
                </c:pt>
                <c:pt idx="139">
                  <c:v>1980</c:v>
                </c:pt>
                <c:pt idx="140">
                  <c:v>1981</c:v>
                </c:pt>
                <c:pt idx="141">
                  <c:v>1982</c:v>
                </c:pt>
                <c:pt idx="142">
                  <c:v>1983</c:v>
                </c:pt>
                <c:pt idx="143">
                  <c:v>1984</c:v>
                </c:pt>
                <c:pt idx="144">
                  <c:v>1985</c:v>
                </c:pt>
                <c:pt idx="145">
                  <c:v>1986</c:v>
                </c:pt>
                <c:pt idx="146">
                  <c:v>1987</c:v>
                </c:pt>
                <c:pt idx="147">
                  <c:v>1988</c:v>
                </c:pt>
                <c:pt idx="148">
                  <c:v>1989</c:v>
                </c:pt>
                <c:pt idx="149">
                  <c:v>1990</c:v>
                </c:pt>
                <c:pt idx="150">
                  <c:v>1991</c:v>
                </c:pt>
                <c:pt idx="151">
                  <c:v>1992</c:v>
                </c:pt>
                <c:pt idx="152">
                  <c:v>1993</c:v>
                </c:pt>
                <c:pt idx="153">
                  <c:v>1994</c:v>
                </c:pt>
                <c:pt idx="154">
                  <c:v>1995</c:v>
                </c:pt>
                <c:pt idx="155">
                  <c:v>1996</c:v>
                </c:pt>
                <c:pt idx="156">
                  <c:v>1997</c:v>
                </c:pt>
                <c:pt idx="157">
                  <c:v>1998</c:v>
                </c:pt>
                <c:pt idx="158">
                  <c:v>1999</c:v>
                </c:pt>
                <c:pt idx="159">
                  <c:v>2000</c:v>
                </c:pt>
                <c:pt idx="160">
                  <c:v>2001</c:v>
                </c:pt>
                <c:pt idx="161">
                  <c:v>2002</c:v>
                </c:pt>
                <c:pt idx="162">
                  <c:v>2003</c:v>
                </c:pt>
                <c:pt idx="163">
                  <c:v>2004</c:v>
                </c:pt>
                <c:pt idx="164">
                  <c:v>2005</c:v>
                </c:pt>
                <c:pt idx="165">
                  <c:v>2006</c:v>
                </c:pt>
                <c:pt idx="166">
                  <c:v>2007</c:v>
                </c:pt>
                <c:pt idx="167">
                  <c:v>2008</c:v>
                </c:pt>
                <c:pt idx="168">
                  <c:v>2009</c:v>
                </c:pt>
                <c:pt idx="169">
                  <c:v>2010</c:v>
                </c:pt>
                <c:pt idx="170">
                  <c:v>2011</c:v>
                </c:pt>
                <c:pt idx="171">
                  <c:v>2012</c:v>
                </c:pt>
                <c:pt idx="172">
                  <c:v>2013</c:v>
                </c:pt>
                <c:pt idx="173">
                  <c:v>2014</c:v>
                </c:pt>
                <c:pt idx="174">
                  <c:v>2015</c:v>
                </c:pt>
                <c:pt idx="175">
                  <c:v>2016</c:v>
                </c:pt>
                <c:pt idx="176">
                  <c:v>2017</c:v>
                </c:pt>
                <c:pt idx="177">
                  <c:v>2018</c:v>
                </c:pt>
                <c:pt idx="178">
                  <c:v>2019</c:v>
                </c:pt>
                <c:pt idx="179">
                  <c:v>2019</c:v>
                </c:pt>
                <c:pt idx="180">
                  <c:v>2020</c:v>
                </c:pt>
                <c:pt idx="181">
                  <c:v>2021</c:v>
                </c:pt>
                <c:pt idx="182">
                  <c:v>2022</c:v>
                </c:pt>
              </c:numCache>
            </c:numRef>
          </c:xVal>
          <c:yVal>
            <c:numRef>
              <c:f>Sheet2!$C$5:$C$187</c:f>
              <c:numCache>
                <c:formatCode>General</c:formatCode>
                <c:ptCount val="183"/>
                <c:pt idx="39">
                  <c:v>-0.12</c:v>
                </c:pt>
                <c:pt idx="40">
                  <c:v>-0.09</c:v>
                </c:pt>
                <c:pt idx="41">
                  <c:v>-0.1</c:v>
                </c:pt>
                <c:pt idx="42">
                  <c:v>-0.18</c:v>
                </c:pt>
                <c:pt idx="43">
                  <c:v>-0.27</c:v>
                </c:pt>
                <c:pt idx="44">
                  <c:v>-0.26</c:v>
                </c:pt>
                <c:pt idx="45">
                  <c:v>-0.25</c:v>
                </c:pt>
                <c:pt idx="46">
                  <c:v>-0.28999999999999998</c:v>
                </c:pt>
                <c:pt idx="47">
                  <c:v>-0.14000000000000001</c:v>
                </c:pt>
                <c:pt idx="48">
                  <c:v>-0.09</c:v>
                </c:pt>
                <c:pt idx="49">
                  <c:v>-0.35</c:v>
                </c:pt>
                <c:pt idx="50">
                  <c:v>-0.26</c:v>
                </c:pt>
                <c:pt idx="51">
                  <c:v>-0.31</c:v>
                </c:pt>
                <c:pt idx="52">
                  <c:v>-0.33</c:v>
                </c:pt>
                <c:pt idx="53">
                  <c:v>-0.31</c:v>
                </c:pt>
                <c:pt idx="54">
                  <c:v>-0.24</c:v>
                </c:pt>
                <c:pt idx="55">
                  <c:v>-0.09</c:v>
                </c:pt>
                <c:pt idx="56">
                  <c:v>-0.1</c:v>
                </c:pt>
                <c:pt idx="57">
                  <c:v>-0.27</c:v>
                </c:pt>
                <c:pt idx="58">
                  <c:v>-0.16</c:v>
                </c:pt>
                <c:pt idx="59">
                  <c:v>-7.0000000000000007E-2</c:v>
                </c:pt>
                <c:pt idx="60">
                  <c:v>-0.15</c:v>
                </c:pt>
                <c:pt idx="61">
                  <c:v>-0.25</c:v>
                </c:pt>
                <c:pt idx="62">
                  <c:v>-0.37</c:v>
                </c:pt>
                <c:pt idx="63">
                  <c:v>-0.46</c:v>
                </c:pt>
                <c:pt idx="64">
                  <c:v>-0.28000000000000003</c:v>
                </c:pt>
                <c:pt idx="65">
                  <c:v>-0.21</c:v>
                </c:pt>
                <c:pt idx="66">
                  <c:v>-0.38</c:v>
                </c:pt>
                <c:pt idx="67">
                  <c:v>-0.43</c:v>
                </c:pt>
                <c:pt idx="68">
                  <c:v>-0.44</c:v>
                </c:pt>
                <c:pt idx="69">
                  <c:v>-0.4</c:v>
                </c:pt>
                <c:pt idx="70">
                  <c:v>-0.44</c:v>
                </c:pt>
                <c:pt idx="71">
                  <c:v>-0.34</c:v>
                </c:pt>
                <c:pt idx="72">
                  <c:v>-0.32</c:v>
                </c:pt>
                <c:pt idx="73">
                  <c:v>-0.14000000000000001</c:v>
                </c:pt>
                <c:pt idx="74">
                  <c:v>-0.09</c:v>
                </c:pt>
                <c:pt idx="75">
                  <c:v>-0.32</c:v>
                </c:pt>
                <c:pt idx="76">
                  <c:v>-0.39</c:v>
                </c:pt>
                <c:pt idx="77">
                  <c:v>-0.3</c:v>
                </c:pt>
                <c:pt idx="78">
                  <c:v>-0.25</c:v>
                </c:pt>
                <c:pt idx="79">
                  <c:v>-0.23</c:v>
                </c:pt>
                <c:pt idx="80">
                  <c:v>-0.16</c:v>
                </c:pt>
                <c:pt idx="81">
                  <c:v>-0.24</c:v>
                </c:pt>
                <c:pt idx="82">
                  <c:v>-0.25</c:v>
                </c:pt>
                <c:pt idx="83">
                  <c:v>-0.24</c:v>
                </c:pt>
                <c:pt idx="84">
                  <c:v>-0.18</c:v>
                </c:pt>
                <c:pt idx="85">
                  <c:v>-7.0000000000000007E-2</c:v>
                </c:pt>
                <c:pt idx="86">
                  <c:v>-0.17</c:v>
                </c:pt>
                <c:pt idx="87">
                  <c:v>-0.18</c:v>
                </c:pt>
                <c:pt idx="88">
                  <c:v>-0.32</c:v>
                </c:pt>
                <c:pt idx="89">
                  <c:v>-0.11</c:v>
                </c:pt>
                <c:pt idx="90">
                  <c:v>-0.06</c:v>
                </c:pt>
                <c:pt idx="91">
                  <c:v>-0.13</c:v>
                </c:pt>
                <c:pt idx="92">
                  <c:v>-0.26</c:v>
                </c:pt>
                <c:pt idx="93">
                  <c:v>-0.11</c:v>
                </c:pt>
                <c:pt idx="94">
                  <c:v>-0.16</c:v>
                </c:pt>
                <c:pt idx="95">
                  <c:v>-0.12</c:v>
                </c:pt>
                <c:pt idx="96">
                  <c:v>-0.01</c:v>
                </c:pt>
                <c:pt idx="97">
                  <c:v>-0.02</c:v>
                </c:pt>
                <c:pt idx="98">
                  <c:v>0.01</c:v>
                </c:pt>
                <c:pt idx="99">
                  <c:v>0.16</c:v>
                </c:pt>
                <c:pt idx="100">
                  <c:v>0.27</c:v>
                </c:pt>
                <c:pt idx="101">
                  <c:v>0.11</c:v>
                </c:pt>
                <c:pt idx="102">
                  <c:v>0.1</c:v>
                </c:pt>
                <c:pt idx="103">
                  <c:v>0.28000000000000003</c:v>
                </c:pt>
                <c:pt idx="104">
                  <c:v>0.18</c:v>
                </c:pt>
                <c:pt idx="105">
                  <c:v>-0.01</c:v>
                </c:pt>
                <c:pt idx="106">
                  <c:v>-0.04</c:v>
                </c:pt>
                <c:pt idx="107">
                  <c:v>-0.05</c:v>
                </c:pt>
                <c:pt idx="108">
                  <c:v>-7.0000000000000007E-2</c:v>
                </c:pt>
                <c:pt idx="109">
                  <c:v>-0.15</c:v>
                </c:pt>
                <c:pt idx="110">
                  <c:v>0</c:v>
                </c:pt>
                <c:pt idx="111">
                  <c:v>0.04</c:v>
                </c:pt>
                <c:pt idx="112">
                  <c:v>0.13</c:v>
                </c:pt>
                <c:pt idx="113">
                  <c:v>-0.1</c:v>
                </c:pt>
                <c:pt idx="114">
                  <c:v>-0.13</c:v>
                </c:pt>
                <c:pt idx="115">
                  <c:v>-0.18</c:v>
                </c:pt>
                <c:pt idx="116">
                  <c:v>7.0000000000000007E-2</c:v>
                </c:pt>
                <c:pt idx="117">
                  <c:v>0.12</c:v>
                </c:pt>
                <c:pt idx="118">
                  <c:v>0.08</c:v>
                </c:pt>
                <c:pt idx="119">
                  <c:v>0.05</c:v>
                </c:pt>
                <c:pt idx="120">
                  <c:v>0.09</c:v>
                </c:pt>
                <c:pt idx="121">
                  <c:v>0.1</c:v>
                </c:pt>
                <c:pt idx="122">
                  <c:v>0.12</c:v>
                </c:pt>
                <c:pt idx="123">
                  <c:v>-0.14000000000000001</c:v>
                </c:pt>
                <c:pt idx="124">
                  <c:v>-7.0000000000000007E-2</c:v>
                </c:pt>
                <c:pt idx="125">
                  <c:v>-0.01</c:v>
                </c:pt>
                <c:pt idx="126">
                  <c:v>0</c:v>
                </c:pt>
                <c:pt idx="127">
                  <c:v>-0.03</c:v>
                </c:pt>
                <c:pt idx="128">
                  <c:v>0.1</c:v>
                </c:pt>
                <c:pt idx="129">
                  <c:v>0.06</c:v>
                </c:pt>
                <c:pt idx="130">
                  <c:v>-7.0000000000000007E-2</c:v>
                </c:pt>
                <c:pt idx="131">
                  <c:v>0.03</c:v>
                </c:pt>
                <c:pt idx="132">
                  <c:v>0.19</c:v>
                </c:pt>
                <c:pt idx="133">
                  <c:v>-0.06</c:v>
                </c:pt>
                <c:pt idx="134">
                  <c:v>0.01</c:v>
                </c:pt>
                <c:pt idx="135">
                  <c:v>-7.0000000000000007E-2</c:v>
                </c:pt>
                <c:pt idx="136">
                  <c:v>0.21</c:v>
                </c:pt>
                <c:pt idx="137">
                  <c:v>0.12</c:v>
                </c:pt>
                <c:pt idx="138">
                  <c:v>0.23</c:v>
                </c:pt>
                <c:pt idx="139">
                  <c:v>0.28000000000000003</c:v>
                </c:pt>
                <c:pt idx="140">
                  <c:v>0.32</c:v>
                </c:pt>
                <c:pt idx="141">
                  <c:v>0.19</c:v>
                </c:pt>
                <c:pt idx="142">
                  <c:v>0.36</c:v>
                </c:pt>
                <c:pt idx="143">
                  <c:v>0.17</c:v>
                </c:pt>
                <c:pt idx="144">
                  <c:v>0.16</c:v>
                </c:pt>
                <c:pt idx="145">
                  <c:v>0.24</c:v>
                </c:pt>
                <c:pt idx="146">
                  <c:v>0.38</c:v>
                </c:pt>
                <c:pt idx="147">
                  <c:v>0.39</c:v>
                </c:pt>
                <c:pt idx="148">
                  <c:v>0.28999999999999998</c:v>
                </c:pt>
                <c:pt idx="149">
                  <c:v>0.45</c:v>
                </c:pt>
                <c:pt idx="150">
                  <c:v>0.39</c:v>
                </c:pt>
                <c:pt idx="151">
                  <c:v>0.24</c:v>
                </c:pt>
                <c:pt idx="152">
                  <c:v>0.28000000000000003</c:v>
                </c:pt>
                <c:pt idx="153">
                  <c:v>0.34</c:v>
                </c:pt>
                <c:pt idx="154">
                  <c:v>0.47</c:v>
                </c:pt>
                <c:pt idx="155">
                  <c:v>0.32</c:v>
                </c:pt>
                <c:pt idx="156">
                  <c:v>0.51</c:v>
                </c:pt>
                <c:pt idx="157">
                  <c:v>0.65</c:v>
                </c:pt>
                <c:pt idx="158">
                  <c:v>0.44</c:v>
                </c:pt>
                <c:pt idx="159">
                  <c:v>0.43</c:v>
                </c:pt>
                <c:pt idx="160">
                  <c:v>0.56999999999999995</c:v>
                </c:pt>
                <c:pt idx="161">
                  <c:v>0.62</c:v>
                </c:pt>
                <c:pt idx="162">
                  <c:v>0.64</c:v>
                </c:pt>
                <c:pt idx="163">
                  <c:v>0.57999999999999996</c:v>
                </c:pt>
                <c:pt idx="164">
                  <c:v>0.67</c:v>
                </c:pt>
                <c:pt idx="165">
                  <c:v>0.64</c:v>
                </c:pt>
                <c:pt idx="166">
                  <c:v>0.62</c:v>
                </c:pt>
                <c:pt idx="167">
                  <c:v>0.54</c:v>
                </c:pt>
                <c:pt idx="168">
                  <c:v>0.65</c:v>
                </c:pt>
                <c:pt idx="169">
                  <c:v>0.73</c:v>
                </c:pt>
                <c:pt idx="170">
                  <c:v>0.57999999999999996</c:v>
                </c:pt>
                <c:pt idx="171">
                  <c:v>0.64</c:v>
                </c:pt>
                <c:pt idx="172">
                  <c:v>0.67</c:v>
                </c:pt>
                <c:pt idx="173">
                  <c:v>0.74</c:v>
                </c:pt>
                <c:pt idx="174">
                  <c:v>0.93</c:v>
                </c:pt>
                <c:pt idx="175">
                  <c:v>1</c:v>
                </c:pt>
                <c:pt idx="176">
                  <c:v>0.91</c:v>
                </c:pt>
                <c:pt idx="177">
                  <c:v>0.83</c:v>
                </c:pt>
                <c:pt idx="178">
                  <c:v>0.95</c:v>
                </c:pt>
                <c:pt idx="179">
                  <c:v>0.97</c:v>
                </c:pt>
                <c:pt idx="180">
                  <c:v>1.01</c:v>
                </c:pt>
                <c:pt idx="181">
                  <c:v>0.85</c:v>
                </c:pt>
                <c:pt idx="182">
                  <c:v>0.9</c:v>
                </c:pt>
              </c:numCache>
            </c:numRef>
          </c:yVal>
          <c:smooth val="0"/>
          <c:extLst>
            <c:ext xmlns:c16="http://schemas.microsoft.com/office/drawing/2014/chart" uri="{C3380CC4-5D6E-409C-BE32-E72D297353CC}">
              <c16:uniqueId val="{00000001-0A44-4DED-AF28-E125928B4CCA}"/>
            </c:ext>
          </c:extLst>
        </c:ser>
        <c:dLbls>
          <c:showLegendKey val="0"/>
          <c:showVal val="0"/>
          <c:showCatName val="0"/>
          <c:showSerName val="0"/>
          <c:showPercent val="0"/>
          <c:showBubbleSize val="0"/>
        </c:dLbls>
        <c:axId val="491240432"/>
        <c:axId val="491239776"/>
      </c:scatterChart>
      <c:valAx>
        <c:axId val="492606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606584"/>
        <c:crosses val="autoZero"/>
        <c:crossBetween val="midCat"/>
      </c:valAx>
      <c:valAx>
        <c:axId val="492606584"/>
        <c:scaling>
          <c:orientation val="minMax"/>
          <c:min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CO2</a:t>
                </a:r>
                <a:r>
                  <a:rPr lang="en-US" baseline="0"/>
                  <a:t> Concentration (ppm)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606912"/>
        <c:crosses val="autoZero"/>
        <c:crossBetween val="midCat"/>
      </c:valAx>
      <c:valAx>
        <c:axId val="49123977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Temperature Anomaly, °C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1240432"/>
        <c:crosses val="max"/>
        <c:crossBetween val="midCat"/>
      </c:valAx>
      <c:valAx>
        <c:axId val="491240432"/>
        <c:scaling>
          <c:orientation val="minMax"/>
        </c:scaling>
        <c:delete val="1"/>
        <c:axPos val="b"/>
        <c:numFmt formatCode="General" sourceLinked="1"/>
        <c:majorTickMark val="out"/>
        <c:minorTickMark val="none"/>
        <c:tickLblPos val="nextTo"/>
        <c:crossAx val="491239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Atmospheric Composition, Dry Air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EE6-4AC6-87E6-DEC64EEA7BBD}"/>
              </c:ext>
            </c:extLst>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9EE6-4AC6-87E6-DEC64EEA7BBD}"/>
              </c:ext>
            </c:extLst>
          </c:dPt>
          <c:dLbls>
            <c:dLbl>
              <c:idx val="0"/>
              <c:layout>
                <c:manualLayout>
                  <c:x val="0.20747419803076297"/>
                  <c:y val="-3.1926790096597941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EE6-4AC6-87E6-DEC64EEA7BBD}"/>
                </c:ext>
              </c:extLst>
            </c:dLbl>
            <c:dLbl>
              <c:idx val="4"/>
              <c:layout>
                <c:manualLayout>
                  <c:x val="-0.17340251331639164"/>
                  <c:y val="1.949314835010275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EE6-4AC6-87E6-DEC64EEA7BBD}"/>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Nitrogen</c:v>
                </c:pt>
                <c:pt idx="1">
                  <c:v>Carbon Dioxide</c:v>
                </c:pt>
                <c:pt idx="2">
                  <c:v>Other Gases</c:v>
                </c:pt>
                <c:pt idx="3">
                  <c:v>Argon</c:v>
                </c:pt>
                <c:pt idx="4">
                  <c:v>Oxygen</c:v>
                </c:pt>
              </c:strCache>
            </c:strRef>
          </c:cat>
          <c:val>
            <c:numRef>
              <c:f>Sheet1!$B$2:$B$6</c:f>
              <c:numCache>
                <c:formatCode>General</c:formatCode>
                <c:ptCount val="5"/>
                <c:pt idx="0">
                  <c:v>78.06</c:v>
                </c:pt>
                <c:pt idx="1">
                  <c:v>0.04</c:v>
                </c:pt>
                <c:pt idx="2">
                  <c:v>0.03</c:v>
                </c:pt>
                <c:pt idx="3">
                  <c:v>0.93</c:v>
                </c:pt>
                <c:pt idx="4">
                  <c:v>20.94</c:v>
                </c:pt>
              </c:numCache>
            </c:numRef>
          </c:val>
          <c:extLst>
            <c:ext xmlns:c16="http://schemas.microsoft.com/office/drawing/2014/chart" uri="{C3380CC4-5D6E-409C-BE32-E72D297353CC}">
              <c16:uniqueId val="{00000000-9EE6-4AC6-87E6-DEC64EEA7BBD}"/>
            </c:ext>
          </c:extLst>
        </c:ser>
        <c:dLbls>
          <c:showLegendKey val="0"/>
          <c:showVal val="1"/>
          <c:showCatName val="0"/>
          <c:showSerName val="0"/>
          <c:showPercent val="0"/>
          <c:showBubbleSize val="0"/>
          <c:showLeaderLines val="1"/>
        </c:dLbls>
        <c:firstSliceAng val="12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EB474-D601-4691-9905-CE9EFA0F887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54A4558-9ACA-4C28-9EAF-CE6AB387C8CE}">
      <dgm:prSet phldrT="[Text]" custT="1"/>
      <dgm:spPr/>
      <dgm:t>
        <a:bodyPr/>
        <a:lstStyle/>
        <a:p>
          <a:r>
            <a:rPr lang="en-US" sz="4000" dirty="0"/>
            <a:t>Climate</a:t>
          </a:r>
        </a:p>
      </dgm:t>
    </dgm:pt>
    <dgm:pt modelId="{0FBB40DE-45B6-4579-AB27-B423BCE52025}" type="parTrans" cxnId="{2E13615D-A7A6-490E-B673-CE879CFF3796}">
      <dgm:prSet/>
      <dgm:spPr/>
      <dgm:t>
        <a:bodyPr/>
        <a:lstStyle/>
        <a:p>
          <a:endParaRPr lang="en-US"/>
        </a:p>
      </dgm:t>
    </dgm:pt>
    <dgm:pt modelId="{CCA3A47E-38CD-4667-AC6B-FD718C38AD16}" type="sibTrans" cxnId="{2E13615D-A7A6-490E-B673-CE879CFF3796}">
      <dgm:prSet/>
      <dgm:spPr/>
      <dgm:t>
        <a:bodyPr/>
        <a:lstStyle/>
        <a:p>
          <a:endParaRPr lang="en-US"/>
        </a:p>
      </dgm:t>
    </dgm:pt>
    <dgm:pt modelId="{FEB6B9ED-FCC3-4A83-9748-8F725996DFA2}">
      <dgm:prSet phldrT="[Text]" custT="1"/>
      <dgm:spPr/>
      <dgm:t>
        <a:bodyPr/>
        <a:lstStyle/>
        <a:p>
          <a:r>
            <a:rPr lang="en-US" sz="2800" dirty="0"/>
            <a:t>Aggregated data</a:t>
          </a:r>
        </a:p>
      </dgm:t>
    </dgm:pt>
    <dgm:pt modelId="{C58E5C3F-1489-4224-9496-E87F858F0C15}" type="parTrans" cxnId="{64BAAC17-A05F-49DD-8203-09EF468E3860}">
      <dgm:prSet/>
      <dgm:spPr/>
      <dgm:t>
        <a:bodyPr/>
        <a:lstStyle/>
        <a:p>
          <a:endParaRPr lang="en-US"/>
        </a:p>
      </dgm:t>
    </dgm:pt>
    <dgm:pt modelId="{F2EB8692-4B89-4A02-A3DD-BAA7A78DCE89}" type="sibTrans" cxnId="{64BAAC17-A05F-49DD-8203-09EF468E3860}">
      <dgm:prSet/>
      <dgm:spPr/>
      <dgm:t>
        <a:bodyPr/>
        <a:lstStyle/>
        <a:p>
          <a:endParaRPr lang="en-US"/>
        </a:p>
      </dgm:t>
    </dgm:pt>
    <dgm:pt modelId="{7001D1EA-837C-4D3C-B3ED-306D79307D6B}">
      <dgm:prSet phldrT="[Text]" custT="1"/>
      <dgm:spPr/>
      <dgm:t>
        <a:bodyPr/>
        <a:lstStyle/>
        <a:p>
          <a:r>
            <a:rPr lang="en-US" sz="2800" dirty="0"/>
            <a:t>What to expect</a:t>
          </a:r>
        </a:p>
      </dgm:t>
    </dgm:pt>
    <dgm:pt modelId="{8586547A-E9B1-4A7F-9F47-6640AA1631C9}" type="parTrans" cxnId="{EDA7A35D-8620-4072-A07E-11E4B9C23BD6}">
      <dgm:prSet/>
      <dgm:spPr/>
      <dgm:t>
        <a:bodyPr/>
        <a:lstStyle/>
        <a:p>
          <a:endParaRPr lang="en-US"/>
        </a:p>
      </dgm:t>
    </dgm:pt>
    <dgm:pt modelId="{9DCDA98B-6AB6-41BA-A2AF-8C43D870219E}" type="sibTrans" cxnId="{EDA7A35D-8620-4072-A07E-11E4B9C23BD6}">
      <dgm:prSet/>
      <dgm:spPr/>
      <dgm:t>
        <a:bodyPr/>
        <a:lstStyle/>
        <a:p>
          <a:endParaRPr lang="en-US"/>
        </a:p>
      </dgm:t>
    </dgm:pt>
    <dgm:pt modelId="{6B74AF49-ED02-40B5-9FF2-9619ADCE1F2D}">
      <dgm:prSet phldrT="[Text]" custT="1"/>
      <dgm:spPr/>
      <dgm:t>
        <a:bodyPr/>
        <a:lstStyle/>
        <a:p>
          <a:r>
            <a:rPr lang="en-US" sz="4000" dirty="0"/>
            <a:t>Weather</a:t>
          </a:r>
        </a:p>
      </dgm:t>
    </dgm:pt>
    <dgm:pt modelId="{47A10426-ED65-424B-89B8-5E05B9E30204}" type="parTrans" cxnId="{7F1AA7AF-1F30-46E5-80B0-ED923405EE84}">
      <dgm:prSet/>
      <dgm:spPr/>
      <dgm:t>
        <a:bodyPr/>
        <a:lstStyle/>
        <a:p>
          <a:endParaRPr lang="en-US"/>
        </a:p>
      </dgm:t>
    </dgm:pt>
    <dgm:pt modelId="{E5332ABC-3EE7-4B5B-989B-A84A2D85AE4E}" type="sibTrans" cxnId="{7F1AA7AF-1F30-46E5-80B0-ED923405EE84}">
      <dgm:prSet/>
      <dgm:spPr/>
      <dgm:t>
        <a:bodyPr/>
        <a:lstStyle/>
        <a:p>
          <a:endParaRPr lang="en-US"/>
        </a:p>
      </dgm:t>
    </dgm:pt>
    <dgm:pt modelId="{BE6C7AA6-1683-4EA3-B134-BA23545599C3}">
      <dgm:prSet phldrT="[Text]" custT="1"/>
      <dgm:spPr/>
      <dgm:t>
        <a:bodyPr/>
        <a:lstStyle/>
        <a:p>
          <a:r>
            <a:rPr lang="en-US" sz="2800" dirty="0"/>
            <a:t>Single data points</a:t>
          </a:r>
        </a:p>
      </dgm:t>
    </dgm:pt>
    <dgm:pt modelId="{FF57F89A-E220-476F-A31B-1B68FAC18C25}" type="parTrans" cxnId="{F2E98917-17DD-4B40-ADB9-94100B531416}">
      <dgm:prSet/>
      <dgm:spPr/>
      <dgm:t>
        <a:bodyPr/>
        <a:lstStyle/>
        <a:p>
          <a:endParaRPr lang="en-US"/>
        </a:p>
      </dgm:t>
    </dgm:pt>
    <dgm:pt modelId="{41D6BCBF-FB06-4EC3-A198-D1571AB89638}" type="sibTrans" cxnId="{F2E98917-17DD-4B40-ADB9-94100B531416}">
      <dgm:prSet/>
      <dgm:spPr/>
      <dgm:t>
        <a:bodyPr/>
        <a:lstStyle/>
        <a:p>
          <a:endParaRPr lang="en-US"/>
        </a:p>
      </dgm:t>
    </dgm:pt>
    <dgm:pt modelId="{57972F37-5D9A-4FA3-B162-C1A9FBBDF53B}">
      <dgm:prSet phldrT="[Text]" custT="1"/>
      <dgm:spPr/>
      <dgm:t>
        <a:bodyPr/>
        <a:lstStyle/>
        <a:p>
          <a:r>
            <a:rPr lang="en-US" sz="2800" dirty="0"/>
            <a:t>What we’re getting</a:t>
          </a:r>
        </a:p>
      </dgm:t>
    </dgm:pt>
    <dgm:pt modelId="{8544BEA1-6F91-4767-9B7A-591D76DF974B}" type="parTrans" cxnId="{3FCA3183-0F02-424E-91C5-D88D963F24B4}">
      <dgm:prSet/>
      <dgm:spPr/>
      <dgm:t>
        <a:bodyPr/>
        <a:lstStyle/>
        <a:p>
          <a:endParaRPr lang="en-US"/>
        </a:p>
      </dgm:t>
    </dgm:pt>
    <dgm:pt modelId="{330BB813-BFA6-4075-A1F3-C238DCABC8F9}" type="sibTrans" cxnId="{3FCA3183-0F02-424E-91C5-D88D963F24B4}">
      <dgm:prSet/>
      <dgm:spPr/>
      <dgm:t>
        <a:bodyPr/>
        <a:lstStyle/>
        <a:p>
          <a:endParaRPr lang="en-US"/>
        </a:p>
      </dgm:t>
    </dgm:pt>
    <dgm:pt modelId="{D9D5AED4-7B0E-42F8-BB2A-9F238EF46DD6}">
      <dgm:prSet phldrT="[Text]" custT="1"/>
      <dgm:spPr/>
      <dgm:t>
        <a:bodyPr/>
        <a:lstStyle/>
        <a:p>
          <a:r>
            <a:rPr lang="en-US" sz="2800" dirty="0"/>
            <a:t>Annual or monthly averages</a:t>
          </a:r>
        </a:p>
      </dgm:t>
    </dgm:pt>
    <dgm:pt modelId="{71E802F7-86C7-4766-9461-E5E9EF3CF77F}" type="parTrans" cxnId="{C79EEC53-0CF9-49DA-89EA-A0707ECEDFD9}">
      <dgm:prSet/>
      <dgm:spPr/>
      <dgm:t>
        <a:bodyPr/>
        <a:lstStyle/>
        <a:p>
          <a:endParaRPr lang="en-US"/>
        </a:p>
      </dgm:t>
    </dgm:pt>
    <dgm:pt modelId="{982CA02C-4E66-454D-8A83-1B5981D07901}" type="sibTrans" cxnId="{C79EEC53-0CF9-49DA-89EA-A0707ECEDFD9}">
      <dgm:prSet/>
      <dgm:spPr/>
      <dgm:t>
        <a:bodyPr/>
        <a:lstStyle/>
        <a:p>
          <a:endParaRPr lang="en-US"/>
        </a:p>
      </dgm:t>
    </dgm:pt>
    <dgm:pt modelId="{363374F3-299C-4039-8377-92AEC8D5C528}">
      <dgm:prSet phldrT="[Text]" custT="1"/>
      <dgm:spPr/>
      <dgm:t>
        <a:bodyPr/>
        <a:lstStyle/>
        <a:p>
          <a:r>
            <a:rPr lang="en-US" sz="2800" dirty="0"/>
            <a:t>Daily occurrences</a:t>
          </a:r>
        </a:p>
      </dgm:t>
    </dgm:pt>
    <dgm:pt modelId="{93B37DC3-907D-49E6-BD46-B31A639FFC6C}" type="parTrans" cxnId="{E4CB69D3-9DB2-40C5-9C5A-7463E1981918}">
      <dgm:prSet/>
      <dgm:spPr/>
      <dgm:t>
        <a:bodyPr/>
        <a:lstStyle/>
        <a:p>
          <a:endParaRPr lang="en-US"/>
        </a:p>
      </dgm:t>
    </dgm:pt>
    <dgm:pt modelId="{F070BA49-8892-4880-9169-19EFFEE85F00}" type="sibTrans" cxnId="{E4CB69D3-9DB2-40C5-9C5A-7463E1981918}">
      <dgm:prSet/>
      <dgm:spPr/>
      <dgm:t>
        <a:bodyPr/>
        <a:lstStyle/>
        <a:p>
          <a:endParaRPr lang="en-US"/>
        </a:p>
      </dgm:t>
    </dgm:pt>
    <dgm:pt modelId="{EC10A2D7-2236-435D-A6A6-BA2DF97BE22D}" type="pres">
      <dgm:prSet presAssocID="{7DFEB474-D601-4691-9905-CE9EFA0F8871}" presName="Name0" presStyleCnt="0">
        <dgm:presLayoutVars>
          <dgm:dir/>
          <dgm:animLvl val="lvl"/>
          <dgm:resizeHandles val="exact"/>
        </dgm:presLayoutVars>
      </dgm:prSet>
      <dgm:spPr/>
    </dgm:pt>
    <dgm:pt modelId="{AED6FD77-19C5-4C22-A0F5-90A91487ECDC}" type="pres">
      <dgm:prSet presAssocID="{D54A4558-9ACA-4C28-9EAF-CE6AB387C8CE}" presName="composite" presStyleCnt="0"/>
      <dgm:spPr/>
    </dgm:pt>
    <dgm:pt modelId="{755D4326-666E-4942-9D0F-5194E743F2AA}" type="pres">
      <dgm:prSet presAssocID="{D54A4558-9ACA-4C28-9EAF-CE6AB387C8CE}" presName="parTx" presStyleLbl="alignNode1" presStyleIdx="0" presStyleCnt="2">
        <dgm:presLayoutVars>
          <dgm:chMax val="0"/>
          <dgm:chPref val="0"/>
          <dgm:bulletEnabled val="1"/>
        </dgm:presLayoutVars>
      </dgm:prSet>
      <dgm:spPr/>
    </dgm:pt>
    <dgm:pt modelId="{049841E1-D3E2-4426-B0E8-98C88283D94B}" type="pres">
      <dgm:prSet presAssocID="{D54A4558-9ACA-4C28-9EAF-CE6AB387C8CE}" presName="desTx" presStyleLbl="alignAccFollowNode1" presStyleIdx="0" presStyleCnt="2">
        <dgm:presLayoutVars>
          <dgm:bulletEnabled val="1"/>
        </dgm:presLayoutVars>
      </dgm:prSet>
      <dgm:spPr/>
    </dgm:pt>
    <dgm:pt modelId="{0D8AF325-6417-48BF-899D-D619A1410AC8}" type="pres">
      <dgm:prSet presAssocID="{CCA3A47E-38CD-4667-AC6B-FD718C38AD16}" presName="space" presStyleCnt="0"/>
      <dgm:spPr/>
    </dgm:pt>
    <dgm:pt modelId="{0A27BD76-E6C5-4222-9081-BD373DD64CAE}" type="pres">
      <dgm:prSet presAssocID="{6B74AF49-ED02-40B5-9FF2-9619ADCE1F2D}" presName="composite" presStyleCnt="0"/>
      <dgm:spPr/>
    </dgm:pt>
    <dgm:pt modelId="{021E97A8-AAF9-4B9C-9AC8-0E39B548CF3C}" type="pres">
      <dgm:prSet presAssocID="{6B74AF49-ED02-40B5-9FF2-9619ADCE1F2D}" presName="parTx" presStyleLbl="alignNode1" presStyleIdx="1" presStyleCnt="2">
        <dgm:presLayoutVars>
          <dgm:chMax val="0"/>
          <dgm:chPref val="0"/>
          <dgm:bulletEnabled val="1"/>
        </dgm:presLayoutVars>
      </dgm:prSet>
      <dgm:spPr/>
    </dgm:pt>
    <dgm:pt modelId="{0250B1CE-BE9F-4A94-A311-B784897500F7}" type="pres">
      <dgm:prSet presAssocID="{6B74AF49-ED02-40B5-9FF2-9619ADCE1F2D}" presName="desTx" presStyleLbl="alignAccFollowNode1" presStyleIdx="1" presStyleCnt="2">
        <dgm:presLayoutVars>
          <dgm:bulletEnabled val="1"/>
        </dgm:presLayoutVars>
      </dgm:prSet>
      <dgm:spPr/>
    </dgm:pt>
  </dgm:ptLst>
  <dgm:cxnLst>
    <dgm:cxn modelId="{1EEBF803-04DC-4B41-B497-9F1F83A20C97}" type="presOf" srcId="{FEB6B9ED-FCC3-4A83-9748-8F725996DFA2}" destId="{049841E1-D3E2-4426-B0E8-98C88283D94B}" srcOrd="0" destOrd="0" presId="urn:microsoft.com/office/officeart/2005/8/layout/hList1"/>
    <dgm:cxn modelId="{F2E98917-17DD-4B40-ADB9-94100B531416}" srcId="{6B74AF49-ED02-40B5-9FF2-9619ADCE1F2D}" destId="{BE6C7AA6-1683-4EA3-B134-BA23545599C3}" srcOrd="0" destOrd="0" parTransId="{FF57F89A-E220-476F-A31B-1B68FAC18C25}" sibTransId="{41D6BCBF-FB06-4EC3-A198-D1571AB89638}"/>
    <dgm:cxn modelId="{64BAAC17-A05F-49DD-8203-09EF468E3860}" srcId="{D54A4558-9ACA-4C28-9EAF-CE6AB387C8CE}" destId="{FEB6B9ED-FCC3-4A83-9748-8F725996DFA2}" srcOrd="0" destOrd="0" parTransId="{C58E5C3F-1489-4224-9496-E87F858F0C15}" sibTransId="{F2EB8692-4B89-4A02-A3DD-BAA7A78DCE89}"/>
    <dgm:cxn modelId="{F63C9927-6C65-4F69-A119-A0E475CE8D6B}" type="presOf" srcId="{6B74AF49-ED02-40B5-9FF2-9619ADCE1F2D}" destId="{021E97A8-AAF9-4B9C-9AC8-0E39B548CF3C}" srcOrd="0" destOrd="0" presId="urn:microsoft.com/office/officeart/2005/8/layout/hList1"/>
    <dgm:cxn modelId="{2963C830-BD71-4A47-8B0B-AD0ECC9F1910}" type="presOf" srcId="{BE6C7AA6-1683-4EA3-B134-BA23545599C3}" destId="{0250B1CE-BE9F-4A94-A311-B784897500F7}" srcOrd="0" destOrd="0" presId="urn:microsoft.com/office/officeart/2005/8/layout/hList1"/>
    <dgm:cxn modelId="{09379136-A26C-4D0D-9AA4-1C168FB4E77A}" type="presOf" srcId="{7DFEB474-D601-4691-9905-CE9EFA0F8871}" destId="{EC10A2D7-2236-435D-A6A6-BA2DF97BE22D}" srcOrd="0" destOrd="0" presId="urn:microsoft.com/office/officeart/2005/8/layout/hList1"/>
    <dgm:cxn modelId="{007BF336-4BB7-4B30-9B04-38BC1F7B9EE8}" type="presOf" srcId="{363374F3-299C-4039-8377-92AEC8D5C528}" destId="{0250B1CE-BE9F-4A94-A311-B784897500F7}" srcOrd="0" destOrd="2" presId="urn:microsoft.com/office/officeart/2005/8/layout/hList1"/>
    <dgm:cxn modelId="{2E13615D-A7A6-490E-B673-CE879CFF3796}" srcId="{7DFEB474-D601-4691-9905-CE9EFA0F8871}" destId="{D54A4558-9ACA-4C28-9EAF-CE6AB387C8CE}" srcOrd="0" destOrd="0" parTransId="{0FBB40DE-45B6-4579-AB27-B423BCE52025}" sibTransId="{CCA3A47E-38CD-4667-AC6B-FD718C38AD16}"/>
    <dgm:cxn modelId="{EDA7A35D-8620-4072-A07E-11E4B9C23BD6}" srcId="{D54A4558-9ACA-4C28-9EAF-CE6AB387C8CE}" destId="{7001D1EA-837C-4D3C-B3ED-306D79307D6B}" srcOrd="1" destOrd="0" parTransId="{8586547A-E9B1-4A7F-9F47-6640AA1631C9}" sibTransId="{9DCDA98B-6AB6-41BA-A2AF-8C43D870219E}"/>
    <dgm:cxn modelId="{C79EEC53-0CF9-49DA-89EA-A0707ECEDFD9}" srcId="{D54A4558-9ACA-4C28-9EAF-CE6AB387C8CE}" destId="{D9D5AED4-7B0E-42F8-BB2A-9F238EF46DD6}" srcOrd="2" destOrd="0" parTransId="{71E802F7-86C7-4766-9461-E5E9EF3CF77F}" sibTransId="{982CA02C-4E66-454D-8A83-1B5981D07901}"/>
    <dgm:cxn modelId="{3FCA3183-0F02-424E-91C5-D88D963F24B4}" srcId="{6B74AF49-ED02-40B5-9FF2-9619ADCE1F2D}" destId="{57972F37-5D9A-4FA3-B162-C1A9FBBDF53B}" srcOrd="1" destOrd="0" parTransId="{8544BEA1-6F91-4767-9B7A-591D76DF974B}" sibTransId="{330BB813-BFA6-4075-A1F3-C238DCABC8F9}"/>
    <dgm:cxn modelId="{C95B27A1-38E0-4434-B7F9-CA9010B20F6A}" type="presOf" srcId="{57972F37-5D9A-4FA3-B162-C1A9FBBDF53B}" destId="{0250B1CE-BE9F-4A94-A311-B784897500F7}" srcOrd="0" destOrd="1" presId="urn:microsoft.com/office/officeart/2005/8/layout/hList1"/>
    <dgm:cxn modelId="{E5EA32A3-ED8A-4A6F-9778-037B8AD7CCDA}" type="presOf" srcId="{7001D1EA-837C-4D3C-B3ED-306D79307D6B}" destId="{049841E1-D3E2-4426-B0E8-98C88283D94B}" srcOrd="0" destOrd="1" presId="urn:microsoft.com/office/officeart/2005/8/layout/hList1"/>
    <dgm:cxn modelId="{7F1AA7AF-1F30-46E5-80B0-ED923405EE84}" srcId="{7DFEB474-D601-4691-9905-CE9EFA0F8871}" destId="{6B74AF49-ED02-40B5-9FF2-9619ADCE1F2D}" srcOrd="1" destOrd="0" parTransId="{47A10426-ED65-424B-89B8-5E05B9E30204}" sibTransId="{E5332ABC-3EE7-4B5B-989B-A84A2D85AE4E}"/>
    <dgm:cxn modelId="{A45FEDB3-77E6-4F63-99EB-14EF5DF313CD}" type="presOf" srcId="{D54A4558-9ACA-4C28-9EAF-CE6AB387C8CE}" destId="{755D4326-666E-4942-9D0F-5194E743F2AA}" srcOrd="0" destOrd="0" presId="urn:microsoft.com/office/officeart/2005/8/layout/hList1"/>
    <dgm:cxn modelId="{E4CB69D3-9DB2-40C5-9C5A-7463E1981918}" srcId="{6B74AF49-ED02-40B5-9FF2-9619ADCE1F2D}" destId="{363374F3-299C-4039-8377-92AEC8D5C528}" srcOrd="2" destOrd="0" parTransId="{93B37DC3-907D-49E6-BD46-B31A639FFC6C}" sibTransId="{F070BA49-8892-4880-9169-19EFFEE85F00}"/>
    <dgm:cxn modelId="{6B5192DA-2B0F-43AC-832B-B1B526D01DD5}" type="presOf" srcId="{D9D5AED4-7B0E-42F8-BB2A-9F238EF46DD6}" destId="{049841E1-D3E2-4426-B0E8-98C88283D94B}" srcOrd="0" destOrd="2" presId="urn:microsoft.com/office/officeart/2005/8/layout/hList1"/>
    <dgm:cxn modelId="{6BDFCC3C-641B-441F-9243-CA38CAB931E6}" type="presParOf" srcId="{EC10A2D7-2236-435D-A6A6-BA2DF97BE22D}" destId="{AED6FD77-19C5-4C22-A0F5-90A91487ECDC}" srcOrd="0" destOrd="0" presId="urn:microsoft.com/office/officeart/2005/8/layout/hList1"/>
    <dgm:cxn modelId="{E3932024-020F-4FB8-894C-8DE00B14C676}" type="presParOf" srcId="{AED6FD77-19C5-4C22-A0F5-90A91487ECDC}" destId="{755D4326-666E-4942-9D0F-5194E743F2AA}" srcOrd="0" destOrd="0" presId="urn:microsoft.com/office/officeart/2005/8/layout/hList1"/>
    <dgm:cxn modelId="{44981BB0-F6AA-4825-82E4-C42477E43700}" type="presParOf" srcId="{AED6FD77-19C5-4C22-A0F5-90A91487ECDC}" destId="{049841E1-D3E2-4426-B0E8-98C88283D94B}" srcOrd="1" destOrd="0" presId="urn:microsoft.com/office/officeart/2005/8/layout/hList1"/>
    <dgm:cxn modelId="{2B972264-4AC9-4897-8775-B8DAFD8D36F3}" type="presParOf" srcId="{EC10A2D7-2236-435D-A6A6-BA2DF97BE22D}" destId="{0D8AF325-6417-48BF-899D-D619A1410AC8}" srcOrd="1" destOrd="0" presId="urn:microsoft.com/office/officeart/2005/8/layout/hList1"/>
    <dgm:cxn modelId="{8092345F-F599-4306-9E87-608D3B3F6E8A}" type="presParOf" srcId="{EC10A2D7-2236-435D-A6A6-BA2DF97BE22D}" destId="{0A27BD76-E6C5-4222-9081-BD373DD64CAE}" srcOrd="2" destOrd="0" presId="urn:microsoft.com/office/officeart/2005/8/layout/hList1"/>
    <dgm:cxn modelId="{3913870D-9E75-4442-92C6-EA476CFAAB0B}" type="presParOf" srcId="{0A27BD76-E6C5-4222-9081-BD373DD64CAE}" destId="{021E97A8-AAF9-4B9C-9AC8-0E39B548CF3C}" srcOrd="0" destOrd="0" presId="urn:microsoft.com/office/officeart/2005/8/layout/hList1"/>
    <dgm:cxn modelId="{9E78DE7D-2A37-4DE5-8E1C-8A7BFB285E8E}" type="presParOf" srcId="{0A27BD76-E6C5-4222-9081-BD373DD64CAE}" destId="{0250B1CE-BE9F-4A94-A311-B784897500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0F1688-4653-4391-9C5B-E51971EE28B8}"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AF06AD48-93CD-4CD8-B6FD-51F96683360A}">
      <dgm:prSet/>
      <dgm:spPr/>
      <dgm:t>
        <a:bodyPr/>
        <a:lstStyle/>
        <a:p>
          <a:r>
            <a:rPr lang="en-US" baseline="0"/>
            <a:t>Again, fill out the top of your </a:t>
          </a:r>
          <a:r>
            <a:rPr lang="en-US" i="1" baseline="0"/>
            <a:t>Carbon Tracking Sheet</a:t>
          </a:r>
          <a:r>
            <a:rPr lang="en-US" baseline="0"/>
            <a:t>:</a:t>
          </a:r>
          <a:endParaRPr lang="en-US"/>
        </a:p>
      </dgm:t>
    </dgm:pt>
    <dgm:pt modelId="{919F333C-3963-4401-AD7A-5331956A7027}" type="parTrans" cxnId="{100BF5AD-CCC0-4500-97AF-0DE4B2F165C0}">
      <dgm:prSet/>
      <dgm:spPr/>
      <dgm:t>
        <a:bodyPr/>
        <a:lstStyle/>
        <a:p>
          <a:endParaRPr lang="en-US"/>
        </a:p>
      </dgm:t>
    </dgm:pt>
    <dgm:pt modelId="{28B84E61-6483-4539-B4D9-410448D324C9}" type="sibTrans" cxnId="{100BF5AD-CCC0-4500-97AF-0DE4B2F165C0}">
      <dgm:prSet/>
      <dgm:spPr/>
      <dgm:t>
        <a:bodyPr/>
        <a:lstStyle/>
        <a:p>
          <a:endParaRPr lang="en-US"/>
        </a:p>
      </dgm:t>
    </dgm:pt>
    <dgm:pt modelId="{C07C1595-F97A-45E7-86E5-E5A6619CACEB}">
      <dgm:prSet/>
      <dgm:spPr/>
      <dgm:t>
        <a:bodyPr/>
        <a:lstStyle/>
        <a:p>
          <a:r>
            <a:rPr lang="en-US"/>
            <a:t>Read the poster to find out what type of molecule you are, in what item you are found, and the process by which you arrived.</a:t>
          </a:r>
        </a:p>
      </dgm:t>
    </dgm:pt>
    <dgm:pt modelId="{DA54EBE3-0E06-412C-9BAC-A341C603304C}" type="parTrans" cxnId="{41CBD91C-6BB9-49DF-B0F0-F0891D4443A3}">
      <dgm:prSet/>
      <dgm:spPr/>
      <dgm:t>
        <a:bodyPr/>
        <a:lstStyle/>
        <a:p>
          <a:endParaRPr lang="en-US"/>
        </a:p>
      </dgm:t>
    </dgm:pt>
    <dgm:pt modelId="{9FCE4249-8D37-426F-BC83-57FF53CF1B97}" type="sibTrans" cxnId="{41CBD91C-6BB9-49DF-B0F0-F0891D4443A3}">
      <dgm:prSet/>
      <dgm:spPr/>
      <dgm:t>
        <a:bodyPr/>
        <a:lstStyle/>
        <a:p>
          <a:endParaRPr lang="en-US"/>
        </a:p>
      </dgm:t>
    </dgm:pt>
    <dgm:pt modelId="{389B82A8-8B52-4A45-B340-44B7673AAA85}">
      <dgm:prSet/>
      <dgm:spPr/>
      <dgm:t>
        <a:bodyPr/>
        <a:lstStyle/>
        <a:p>
          <a:r>
            <a:rPr lang="en-US"/>
            <a:t>Record how many atoms are present in your reservoir.</a:t>
          </a:r>
        </a:p>
      </dgm:t>
    </dgm:pt>
    <dgm:pt modelId="{BA4305D3-3B96-4AD8-A8FC-9F3FE18EC97D}" type="parTrans" cxnId="{DF36E1C5-0132-4FEF-9FFB-19989301D400}">
      <dgm:prSet/>
      <dgm:spPr/>
      <dgm:t>
        <a:bodyPr/>
        <a:lstStyle/>
        <a:p>
          <a:endParaRPr lang="en-US"/>
        </a:p>
      </dgm:t>
    </dgm:pt>
    <dgm:pt modelId="{9EAA0227-475E-4416-9C91-EC457DD9B218}" type="sibTrans" cxnId="{DF36E1C5-0132-4FEF-9FFB-19989301D400}">
      <dgm:prSet/>
      <dgm:spPr/>
      <dgm:t>
        <a:bodyPr/>
        <a:lstStyle/>
        <a:p>
          <a:endParaRPr lang="en-US"/>
        </a:p>
      </dgm:t>
    </dgm:pt>
    <dgm:pt modelId="{E4447A01-E200-43BC-A8C8-5D0C3B74EA8A}">
      <dgm:prSet/>
      <dgm:spPr/>
      <dgm:t>
        <a:bodyPr/>
        <a:lstStyle/>
        <a:p>
          <a:r>
            <a:rPr lang="en-US" baseline="0"/>
            <a:t>When all at your poster are ready, each atom will draw a card from the stack:</a:t>
          </a:r>
          <a:endParaRPr lang="en-US"/>
        </a:p>
      </dgm:t>
    </dgm:pt>
    <dgm:pt modelId="{2F4449E8-33D7-49EA-9B3E-5B2278765621}" type="parTrans" cxnId="{2F951BB5-7538-4325-92E1-663A21670F29}">
      <dgm:prSet/>
      <dgm:spPr/>
      <dgm:t>
        <a:bodyPr/>
        <a:lstStyle/>
        <a:p>
          <a:endParaRPr lang="en-US"/>
        </a:p>
      </dgm:t>
    </dgm:pt>
    <dgm:pt modelId="{D15964D8-DB1E-46E9-ACFE-BDE3F33184AC}" type="sibTrans" cxnId="{2F951BB5-7538-4325-92E1-663A21670F29}">
      <dgm:prSet/>
      <dgm:spPr/>
      <dgm:t>
        <a:bodyPr/>
        <a:lstStyle/>
        <a:p>
          <a:endParaRPr lang="en-US"/>
        </a:p>
      </dgm:t>
    </dgm:pt>
    <dgm:pt modelId="{9DAB24DD-6558-4BDE-BE78-64E7F40CBEBE}">
      <dgm:prSet/>
      <dgm:spPr/>
      <dgm:t>
        <a:bodyPr/>
        <a:lstStyle/>
        <a:p>
          <a:r>
            <a:rPr lang="en-US"/>
            <a:t>Look at the </a:t>
          </a:r>
          <a:r>
            <a:rPr lang="en-US" i="1"/>
            <a:t>Reservoir Instruction Sheet </a:t>
          </a:r>
          <a:r>
            <a:rPr lang="en-US"/>
            <a:t>on the wall and compare cards. Determine who goes and who stays. </a:t>
          </a:r>
        </a:p>
      </dgm:t>
    </dgm:pt>
    <dgm:pt modelId="{00E8C66E-FC14-4D67-9291-FEAEB2FF1B34}" type="parTrans" cxnId="{10B5081A-3DD9-4C5D-A0D4-6CD01963650B}">
      <dgm:prSet/>
      <dgm:spPr/>
      <dgm:t>
        <a:bodyPr/>
        <a:lstStyle/>
        <a:p>
          <a:endParaRPr lang="en-US"/>
        </a:p>
      </dgm:t>
    </dgm:pt>
    <dgm:pt modelId="{39E2E689-5E07-4528-AE3A-BA32218617B1}" type="sibTrans" cxnId="{10B5081A-3DD9-4C5D-A0D4-6CD01963650B}">
      <dgm:prSet/>
      <dgm:spPr/>
      <dgm:t>
        <a:bodyPr/>
        <a:lstStyle/>
        <a:p>
          <a:endParaRPr lang="en-US"/>
        </a:p>
      </dgm:t>
    </dgm:pt>
    <dgm:pt modelId="{EB4AEBD5-8CC2-43EC-BF05-1810D98E5A06}">
      <dgm:prSet/>
      <dgm:spPr/>
      <dgm:t>
        <a:bodyPr/>
        <a:lstStyle/>
        <a:p>
          <a:r>
            <a:rPr lang="en-US"/>
            <a:t>Before moving, record where you will go, or if you will stay. </a:t>
          </a:r>
        </a:p>
      </dgm:t>
    </dgm:pt>
    <dgm:pt modelId="{05BC4DD3-42E9-4687-B373-A396D19A2E17}" type="parTrans" cxnId="{A7301C6B-4B03-430C-8FCC-AFA262FA8D89}">
      <dgm:prSet/>
      <dgm:spPr/>
      <dgm:t>
        <a:bodyPr/>
        <a:lstStyle/>
        <a:p>
          <a:endParaRPr lang="en-US"/>
        </a:p>
      </dgm:t>
    </dgm:pt>
    <dgm:pt modelId="{5661A254-1FC9-4C5E-9A12-B3D199347140}" type="sibTrans" cxnId="{A7301C6B-4B03-430C-8FCC-AFA262FA8D89}">
      <dgm:prSet/>
      <dgm:spPr/>
      <dgm:t>
        <a:bodyPr/>
        <a:lstStyle/>
        <a:p>
          <a:endParaRPr lang="en-US"/>
        </a:p>
      </dgm:t>
    </dgm:pt>
    <dgm:pt modelId="{EC7F9942-3291-434E-A25E-D823DBE26395}">
      <dgm:prSet/>
      <dgm:spPr/>
      <dgm:t>
        <a:bodyPr/>
        <a:lstStyle/>
        <a:p>
          <a:r>
            <a:rPr lang="en-US" b="1" i="1" u="sng" dirty="0">
              <a:solidFill>
                <a:schemeClr val="accent2"/>
              </a:solidFill>
            </a:rPr>
            <a:t>Wait for instructions to move.</a:t>
          </a:r>
        </a:p>
      </dgm:t>
    </dgm:pt>
    <dgm:pt modelId="{9B150A1B-5932-4A11-9417-8A24321259D9}" type="parTrans" cxnId="{6CFAE35F-1D4E-406D-A89C-80ED5FA70977}">
      <dgm:prSet/>
      <dgm:spPr/>
      <dgm:t>
        <a:bodyPr/>
        <a:lstStyle/>
        <a:p>
          <a:endParaRPr lang="en-US"/>
        </a:p>
      </dgm:t>
    </dgm:pt>
    <dgm:pt modelId="{09DD144E-0CD3-414D-8F6D-0E92034963F8}" type="sibTrans" cxnId="{6CFAE35F-1D4E-406D-A89C-80ED5FA70977}">
      <dgm:prSet/>
      <dgm:spPr/>
      <dgm:t>
        <a:bodyPr/>
        <a:lstStyle/>
        <a:p>
          <a:endParaRPr lang="en-US"/>
        </a:p>
      </dgm:t>
    </dgm:pt>
    <dgm:pt modelId="{63D57CA0-7EBB-437E-927D-47B17D99AAC0}">
      <dgm:prSet/>
      <dgm:spPr/>
      <dgm:t>
        <a:bodyPr/>
        <a:lstStyle/>
        <a:p>
          <a:r>
            <a:rPr lang="en-US" dirty="0"/>
            <a:t>Repeat for up to 10 rounds.</a:t>
          </a:r>
        </a:p>
      </dgm:t>
    </dgm:pt>
    <dgm:pt modelId="{D7F95909-6ADA-484E-B4CB-7443CCA57578}" type="parTrans" cxnId="{728518AA-D2B8-4405-A405-FA02802838F4}">
      <dgm:prSet/>
      <dgm:spPr/>
      <dgm:t>
        <a:bodyPr/>
        <a:lstStyle/>
        <a:p>
          <a:endParaRPr lang="en-US"/>
        </a:p>
      </dgm:t>
    </dgm:pt>
    <dgm:pt modelId="{9FE56199-4A4D-437F-8F36-285AFD201036}" type="sibTrans" cxnId="{728518AA-D2B8-4405-A405-FA02802838F4}">
      <dgm:prSet/>
      <dgm:spPr/>
      <dgm:t>
        <a:bodyPr/>
        <a:lstStyle/>
        <a:p>
          <a:endParaRPr lang="en-US"/>
        </a:p>
      </dgm:t>
    </dgm:pt>
    <dgm:pt modelId="{EBB544F7-F61A-4661-AF18-593576225DEA}" type="pres">
      <dgm:prSet presAssocID="{A80F1688-4653-4391-9C5B-E51971EE28B8}" presName="linear" presStyleCnt="0">
        <dgm:presLayoutVars>
          <dgm:animLvl val="lvl"/>
          <dgm:resizeHandles val="exact"/>
        </dgm:presLayoutVars>
      </dgm:prSet>
      <dgm:spPr/>
    </dgm:pt>
    <dgm:pt modelId="{2FE7B332-B121-4BA0-A98F-6AB4B0D7B3C1}" type="pres">
      <dgm:prSet presAssocID="{AF06AD48-93CD-4CD8-B6FD-51F96683360A}" presName="parentText" presStyleLbl="node1" presStyleIdx="0" presStyleCnt="2">
        <dgm:presLayoutVars>
          <dgm:chMax val="0"/>
          <dgm:bulletEnabled val="1"/>
        </dgm:presLayoutVars>
      </dgm:prSet>
      <dgm:spPr/>
    </dgm:pt>
    <dgm:pt modelId="{448A51C5-4BE2-4F54-83A0-79F4B65F1FB1}" type="pres">
      <dgm:prSet presAssocID="{AF06AD48-93CD-4CD8-B6FD-51F96683360A}" presName="childText" presStyleLbl="revTx" presStyleIdx="0" presStyleCnt="2">
        <dgm:presLayoutVars>
          <dgm:bulletEnabled val="1"/>
        </dgm:presLayoutVars>
      </dgm:prSet>
      <dgm:spPr/>
    </dgm:pt>
    <dgm:pt modelId="{5FFDF8DB-865D-4AFC-BFA0-C4BE8AFA2393}" type="pres">
      <dgm:prSet presAssocID="{E4447A01-E200-43BC-A8C8-5D0C3B74EA8A}" presName="parentText" presStyleLbl="node1" presStyleIdx="1" presStyleCnt="2">
        <dgm:presLayoutVars>
          <dgm:chMax val="0"/>
          <dgm:bulletEnabled val="1"/>
        </dgm:presLayoutVars>
      </dgm:prSet>
      <dgm:spPr/>
    </dgm:pt>
    <dgm:pt modelId="{2AAB75D4-6D51-491F-89DD-5FF8CE14EBE6}" type="pres">
      <dgm:prSet presAssocID="{E4447A01-E200-43BC-A8C8-5D0C3B74EA8A}" presName="childText" presStyleLbl="revTx" presStyleIdx="1" presStyleCnt="2">
        <dgm:presLayoutVars>
          <dgm:bulletEnabled val="1"/>
        </dgm:presLayoutVars>
      </dgm:prSet>
      <dgm:spPr/>
    </dgm:pt>
  </dgm:ptLst>
  <dgm:cxnLst>
    <dgm:cxn modelId="{7F2D2E04-2CC1-4AEB-9C75-B68480CAA733}" type="presOf" srcId="{389B82A8-8B52-4A45-B340-44B7673AAA85}" destId="{448A51C5-4BE2-4F54-83A0-79F4B65F1FB1}" srcOrd="0" destOrd="1" presId="urn:microsoft.com/office/officeart/2005/8/layout/vList2"/>
    <dgm:cxn modelId="{F4145C0E-8960-4F13-85C3-AC1D28293233}" type="presOf" srcId="{9DAB24DD-6558-4BDE-BE78-64E7F40CBEBE}" destId="{2AAB75D4-6D51-491F-89DD-5FF8CE14EBE6}" srcOrd="0" destOrd="0" presId="urn:microsoft.com/office/officeart/2005/8/layout/vList2"/>
    <dgm:cxn modelId="{58E45B19-2963-4B27-B12D-B935CC5734BA}" type="presOf" srcId="{63D57CA0-7EBB-437E-927D-47B17D99AAC0}" destId="{2AAB75D4-6D51-491F-89DD-5FF8CE14EBE6}" srcOrd="0" destOrd="3" presId="urn:microsoft.com/office/officeart/2005/8/layout/vList2"/>
    <dgm:cxn modelId="{10B5081A-3DD9-4C5D-A0D4-6CD01963650B}" srcId="{E4447A01-E200-43BC-A8C8-5D0C3B74EA8A}" destId="{9DAB24DD-6558-4BDE-BE78-64E7F40CBEBE}" srcOrd="0" destOrd="0" parTransId="{00E8C66E-FC14-4D67-9291-FEAEB2FF1B34}" sibTransId="{39E2E689-5E07-4528-AE3A-BA32218617B1}"/>
    <dgm:cxn modelId="{4749AB1B-FB2D-4051-8C42-4B9DF47D7E02}" type="presOf" srcId="{EB4AEBD5-8CC2-43EC-BF05-1810D98E5A06}" destId="{2AAB75D4-6D51-491F-89DD-5FF8CE14EBE6}" srcOrd="0" destOrd="1" presId="urn:microsoft.com/office/officeart/2005/8/layout/vList2"/>
    <dgm:cxn modelId="{41CBD91C-6BB9-49DF-B0F0-F0891D4443A3}" srcId="{AF06AD48-93CD-4CD8-B6FD-51F96683360A}" destId="{C07C1595-F97A-45E7-86E5-E5A6619CACEB}" srcOrd="0" destOrd="0" parTransId="{DA54EBE3-0E06-412C-9BAC-A341C603304C}" sibTransId="{9FCE4249-8D37-426F-BC83-57FF53CF1B97}"/>
    <dgm:cxn modelId="{240B9120-2A55-41AB-8BC9-9D06F699C587}" type="presOf" srcId="{AF06AD48-93CD-4CD8-B6FD-51F96683360A}" destId="{2FE7B332-B121-4BA0-A98F-6AB4B0D7B3C1}" srcOrd="0" destOrd="0" presId="urn:microsoft.com/office/officeart/2005/8/layout/vList2"/>
    <dgm:cxn modelId="{6CFAE35F-1D4E-406D-A89C-80ED5FA70977}" srcId="{E4447A01-E200-43BC-A8C8-5D0C3B74EA8A}" destId="{EC7F9942-3291-434E-A25E-D823DBE26395}" srcOrd="2" destOrd="0" parTransId="{9B150A1B-5932-4A11-9417-8A24321259D9}" sibTransId="{09DD144E-0CD3-414D-8F6D-0E92034963F8}"/>
    <dgm:cxn modelId="{A7301C6B-4B03-430C-8FCC-AFA262FA8D89}" srcId="{E4447A01-E200-43BC-A8C8-5D0C3B74EA8A}" destId="{EB4AEBD5-8CC2-43EC-BF05-1810D98E5A06}" srcOrd="1" destOrd="0" parTransId="{05BC4DD3-42E9-4687-B373-A396D19A2E17}" sibTransId="{5661A254-1FC9-4C5E-9A12-B3D199347140}"/>
    <dgm:cxn modelId="{04010A4D-01CD-48A4-8653-39247024B791}" type="presOf" srcId="{C07C1595-F97A-45E7-86E5-E5A6619CACEB}" destId="{448A51C5-4BE2-4F54-83A0-79F4B65F1FB1}" srcOrd="0" destOrd="0" presId="urn:microsoft.com/office/officeart/2005/8/layout/vList2"/>
    <dgm:cxn modelId="{21F39FA2-9B72-454D-A728-21804CA5FCCF}" type="presOf" srcId="{A80F1688-4653-4391-9C5B-E51971EE28B8}" destId="{EBB544F7-F61A-4661-AF18-593576225DEA}" srcOrd="0" destOrd="0" presId="urn:microsoft.com/office/officeart/2005/8/layout/vList2"/>
    <dgm:cxn modelId="{5A31A6A8-ADB8-4A00-80F1-5327D07AFFF8}" type="presOf" srcId="{EC7F9942-3291-434E-A25E-D823DBE26395}" destId="{2AAB75D4-6D51-491F-89DD-5FF8CE14EBE6}" srcOrd="0" destOrd="2" presId="urn:microsoft.com/office/officeart/2005/8/layout/vList2"/>
    <dgm:cxn modelId="{728518AA-D2B8-4405-A405-FA02802838F4}" srcId="{E4447A01-E200-43BC-A8C8-5D0C3B74EA8A}" destId="{63D57CA0-7EBB-437E-927D-47B17D99AAC0}" srcOrd="3" destOrd="0" parTransId="{D7F95909-6ADA-484E-B4CB-7443CCA57578}" sibTransId="{9FE56199-4A4D-437F-8F36-285AFD201036}"/>
    <dgm:cxn modelId="{100BF5AD-CCC0-4500-97AF-0DE4B2F165C0}" srcId="{A80F1688-4653-4391-9C5B-E51971EE28B8}" destId="{AF06AD48-93CD-4CD8-B6FD-51F96683360A}" srcOrd="0" destOrd="0" parTransId="{919F333C-3963-4401-AD7A-5331956A7027}" sibTransId="{28B84E61-6483-4539-B4D9-410448D324C9}"/>
    <dgm:cxn modelId="{2F951BB5-7538-4325-92E1-663A21670F29}" srcId="{A80F1688-4653-4391-9C5B-E51971EE28B8}" destId="{E4447A01-E200-43BC-A8C8-5D0C3B74EA8A}" srcOrd="1" destOrd="0" parTransId="{2F4449E8-33D7-49EA-9B3E-5B2278765621}" sibTransId="{D15964D8-DB1E-46E9-ACFE-BDE3F33184AC}"/>
    <dgm:cxn modelId="{DF36E1C5-0132-4FEF-9FFB-19989301D400}" srcId="{AF06AD48-93CD-4CD8-B6FD-51F96683360A}" destId="{389B82A8-8B52-4A45-B340-44B7673AAA85}" srcOrd="1" destOrd="0" parTransId="{BA4305D3-3B96-4AD8-A8FC-9F3FE18EC97D}" sibTransId="{9EAA0227-475E-4416-9C91-EC457DD9B218}"/>
    <dgm:cxn modelId="{8C4E91D9-D49E-4D28-9817-134B6805CE56}" type="presOf" srcId="{E4447A01-E200-43BC-A8C8-5D0C3B74EA8A}" destId="{5FFDF8DB-865D-4AFC-BFA0-C4BE8AFA2393}" srcOrd="0" destOrd="0" presId="urn:microsoft.com/office/officeart/2005/8/layout/vList2"/>
    <dgm:cxn modelId="{6E485DF3-38C5-4E32-BD5A-878E09EACED0}" type="presParOf" srcId="{EBB544F7-F61A-4661-AF18-593576225DEA}" destId="{2FE7B332-B121-4BA0-A98F-6AB4B0D7B3C1}" srcOrd="0" destOrd="0" presId="urn:microsoft.com/office/officeart/2005/8/layout/vList2"/>
    <dgm:cxn modelId="{25AB2BB8-ECEC-4087-9E52-6E23C8A004ED}" type="presParOf" srcId="{EBB544F7-F61A-4661-AF18-593576225DEA}" destId="{448A51C5-4BE2-4F54-83A0-79F4B65F1FB1}" srcOrd="1" destOrd="0" presId="urn:microsoft.com/office/officeart/2005/8/layout/vList2"/>
    <dgm:cxn modelId="{B39AA654-69F3-4D3B-A32B-A770B7782A53}" type="presParOf" srcId="{EBB544F7-F61A-4661-AF18-593576225DEA}" destId="{5FFDF8DB-865D-4AFC-BFA0-C4BE8AFA2393}" srcOrd="2" destOrd="0" presId="urn:microsoft.com/office/officeart/2005/8/layout/vList2"/>
    <dgm:cxn modelId="{84D2D9D0-7392-4AB7-A63C-499A1F0FC4AC}" type="presParOf" srcId="{EBB544F7-F61A-4661-AF18-593576225DEA}" destId="{2AAB75D4-6D51-491F-89DD-5FF8CE14EBE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A59290-9173-4BB2-B785-EB8A41F093C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D078BE05-75DA-4E64-AB08-71DDDF682B44}">
      <dgm:prSet/>
      <dgm:spPr/>
      <dgm:t>
        <a:bodyPr/>
        <a:lstStyle/>
        <a:p>
          <a:r>
            <a:rPr lang="en-US" baseline="0"/>
            <a:t>Chemical formula CH</a:t>
          </a:r>
          <a:r>
            <a:rPr lang="en-US" baseline="-25000"/>
            <a:t>4</a:t>
          </a:r>
          <a:endParaRPr lang="en-US"/>
        </a:p>
      </dgm:t>
    </dgm:pt>
    <dgm:pt modelId="{B35CC33E-A0B7-4524-B9EA-AC6EBBF18072}" type="parTrans" cxnId="{35E69C03-AC57-4496-8706-C795F306A6C9}">
      <dgm:prSet/>
      <dgm:spPr/>
      <dgm:t>
        <a:bodyPr/>
        <a:lstStyle/>
        <a:p>
          <a:endParaRPr lang="en-US"/>
        </a:p>
      </dgm:t>
    </dgm:pt>
    <dgm:pt modelId="{58BFCE64-D3B5-4FCB-9304-1D4397A6D86B}" type="sibTrans" cxnId="{35E69C03-AC57-4496-8706-C795F306A6C9}">
      <dgm:prSet/>
      <dgm:spPr/>
      <dgm:t>
        <a:bodyPr/>
        <a:lstStyle/>
        <a:p>
          <a:endParaRPr lang="en-US"/>
        </a:p>
      </dgm:t>
    </dgm:pt>
    <dgm:pt modelId="{DDB0A19C-2965-401C-B104-CD64CF620069}">
      <dgm:prSet/>
      <dgm:spPr/>
      <dgm:t>
        <a:bodyPr/>
        <a:lstStyle/>
        <a:p>
          <a:r>
            <a:rPr lang="en-US" baseline="0"/>
            <a:t>A.k.a. “natural gas”</a:t>
          </a:r>
          <a:endParaRPr lang="en-US"/>
        </a:p>
      </dgm:t>
    </dgm:pt>
    <dgm:pt modelId="{53F9CDD6-B727-43EE-8CEC-8E5D99B888CB}" type="parTrans" cxnId="{2710AEE7-7A6A-46D1-AB42-FAA6EDF7E277}">
      <dgm:prSet/>
      <dgm:spPr/>
      <dgm:t>
        <a:bodyPr/>
        <a:lstStyle/>
        <a:p>
          <a:endParaRPr lang="en-US"/>
        </a:p>
      </dgm:t>
    </dgm:pt>
    <dgm:pt modelId="{897F769A-2472-4E9F-9308-90DC34F0295D}" type="sibTrans" cxnId="{2710AEE7-7A6A-46D1-AB42-FAA6EDF7E277}">
      <dgm:prSet/>
      <dgm:spPr/>
      <dgm:t>
        <a:bodyPr/>
        <a:lstStyle/>
        <a:p>
          <a:endParaRPr lang="en-US"/>
        </a:p>
      </dgm:t>
    </dgm:pt>
    <dgm:pt modelId="{BCE971B2-8A64-418C-8045-5E7D5F56689F}">
      <dgm:prSet/>
      <dgm:spPr/>
      <dgm:t>
        <a:bodyPr/>
        <a:lstStyle/>
        <a:p>
          <a:r>
            <a:rPr lang="en-US" baseline="0"/>
            <a:t>Natural product of anaerobic decomposition (biological wastes, landfill gas, swamp gas)</a:t>
          </a:r>
          <a:endParaRPr lang="en-US"/>
        </a:p>
      </dgm:t>
    </dgm:pt>
    <dgm:pt modelId="{D3E724C7-4DD4-4D86-ADFD-2FD8A876F385}" type="parTrans" cxnId="{A10A41D8-4DE8-45A9-AE1B-167417FA54AF}">
      <dgm:prSet/>
      <dgm:spPr/>
      <dgm:t>
        <a:bodyPr/>
        <a:lstStyle/>
        <a:p>
          <a:endParaRPr lang="en-US"/>
        </a:p>
      </dgm:t>
    </dgm:pt>
    <dgm:pt modelId="{0C31775B-CEA5-4865-B9C7-4D053989FCB7}" type="sibTrans" cxnId="{A10A41D8-4DE8-45A9-AE1B-167417FA54AF}">
      <dgm:prSet/>
      <dgm:spPr/>
      <dgm:t>
        <a:bodyPr/>
        <a:lstStyle/>
        <a:p>
          <a:endParaRPr lang="en-US"/>
        </a:p>
      </dgm:t>
    </dgm:pt>
    <dgm:pt modelId="{F995638E-FF2F-407B-B058-27A5DF3FCC91}">
      <dgm:prSet/>
      <dgm:spPr/>
      <dgm:t>
        <a:bodyPr/>
        <a:lstStyle/>
        <a:p>
          <a:r>
            <a:rPr lang="en-US" baseline="0"/>
            <a:t>Tightly associated in coal deposits</a:t>
          </a:r>
          <a:endParaRPr lang="en-US"/>
        </a:p>
      </dgm:t>
    </dgm:pt>
    <dgm:pt modelId="{891FF68F-AF1F-4D07-BC8B-AD8EDD4F583D}" type="parTrans" cxnId="{23DBB138-3E4A-4189-90F4-EA6EC20A7199}">
      <dgm:prSet/>
      <dgm:spPr/>
      <dgm:t>
        <a:bodyPr/>
        <a:lstStyle/>
        <a:p>
          <a:endParaRPr lang="en-US"/>
        </a:p>
      </dgm:t>
    </dgm:pt>
    <dgm:pt modelId="{FAE3CBDE-A8D0-410C-8C95-794EC9D10255}" type="sibTrans" cxnId="{23DBB138-3E4A-4189-90F4-EA6EC20A7199}">
      <dgm:prSet/>
      <dgm:spPr/>
      <dgm:t>
        <a:bodyPr/>
        <a:lstStyle/>
        <a:p>
          <a:endParaRPr lang="en-US"/>
        </a:p>
      </dgm:t>
    </dgm:pt>
    <dgm:pt modelId="{445C67A6-B8EB-4A8C-9345-B6D54A948888}">
      <dgm:prSet/>
      <dgm:spPr/>
      <dgm:t>
        <a:bodyPr/>
        <a:lstStyle/>
        <a:p>
          <a:r>
            <a:rPr lang="en-US" baseline="0"/>
            <a:t>Dissolved in crude oil</a:t>
          </a:r>
          <a:endParaRPr lang="en-US"/>
        </a:p>
      </dgm:t>
    </dgm:pt>
    <dgm:pt modelId="{23D1D093-351E-4AA2-9E25-B40C00C4D9FD}" type="parTrans" cxnId="{02625F0E-B496-4658-AB0E-0A20A32AB21A}">
      <dgm:prSet/>
      <dgm:spPr/>
      <dgm:t>
        <a:bodyPr/>
        <a:lstStyle/>
        <a:p>
          <a:endParaRPr lang="en-US"/>
        </a:p>
      </dgm:t>
    </dgm:pt>
    <dgm:pt modelId="{7DB39944-AB0A-4B11-A41A-D486CA64E75B}" type="sibTrans" cxnId="{02625F0E-B496-4658-AB0E-0A20A32AB21A}">
      <dgm:prSet/>
      <dgm:spPr/>
      <dgm:t>
        <a:bodyPr/>
        <a:lstStyle/>
        <a:p>
          <a:endParaRPr lang="en-US"/>
        </a:p>
      </dgm:t>
    </dgm:pt>
    <dgm:pt modelId="{36C5307E-083C-4DF0-A7DE-D9B622DEAF0A}">
      <dgm:prSet/>
      <dgm:spPr/>
      <dgm:t>
        <a:bodyPr/>
        <a:lstStyle/>
        <a:p>
          <a:r>
            <a:rPr lang="en-US" baseline="0"/>
            <a:t>Onshore and offshore deposits alone – visible under water</a:t>
          </a:r>
          <a:endParaRPr lang="en-US"/>
        </a:p>
      </dgm:t>
    </dgm:pt>
    <dgm:pt modelId="{E6C7960F-BD73-4D64-A786-5E51456E6D80}" type="parTrans" cxnId="{81BDBEA1-2216-4BC3-BC90-DEC60E52E233}">
      <dgm:prSet/>
      <dgm:spPr/>
      <dgm:t>
        <a:bodyPr/>
        <a:lstStyle/>
        <a:p>
          <a:endParaRPr lang="en-US"/>
        </a:p>
      </dgm:t>
    </dgm:pt>
    <dgm:pt modelId="{B2B71436-CE89-4A6E-A3C0-8CEF542E700E}" type="sibTrans" cxnId="{81BDBEA1-2216-4BC3-BC90-DEC60E52E233}">
      <dgm:prSet/>
      <dgm:spPr/>
      <dgm:t>
        <a:bodyPr/>
        <a:lstStyle/>
        <a:p>
          <a:endParaRPr lang="en-US"/>
        </a:p>
      </dgm:t>
    </dgm:pt>
    <dgm:pt modelId="{F501D4FB-4A55-4A4B-AA75-BC65315950B2}">
      <dgm:prSet/>
      <dgm:spPr/>
      <dgm:t>
        <a:bodyPr/>
        <a:lstStyle/>
        <a:p>
          <a:r>
            <a:rPr lang="en-US" baseline="0" dirty="0"/>
            <a:t>At least 22x more effective as a greenhouse gas than carbon dioxide</a:t>
          </a:r>
          <a:endParaRPr lang="en-US" dirty="0"/>
        </a:p>
      </dgm:t>
    </dgm:pt>
    <dgm:pt modelId="{4BC9942F-2F88-491D-AD40-CC9A2578C186}" type="parTrans" cxnId="{319E76FB-88CE-4375-98C9-89F11C5A638A}">
      <dgm:prSet/>
      <dgm:spPr/>
      <dgm:t>
        <a:bodyPr/>
        <a:lstStyle/>
        <a:p>
          <a:endParaRPr lang="en-US"/>
        </a:p>
      </dgm:t>
    </dgm:pt>
    <dgm:pt modelId="{A38229B6-560B-47C1-8175-C294410AE9ED}" type="sibTrans" cxnId="{319E76FB-88CE-4375-98C9-89F11C5A638A}">
      <dgm:prSet/>
      <dgm:spPr/>
      <dgm:t>
        <a:bodyPr/>
        <a:lstStyle/>
        <a:p>
          <a:endParaRPr lang="en-US"/>
        </a:p>
      </dgm:t>
    </dgm:pt>
    <dgm:pt modelId="{25514915-BC45-41CF-A5F8-A10DA4F98706}">
      <dgm:prSet/>
      <dgm:spPr/>
      <dgm:t>
        <a:bodyPr/>
        <a:lstStyle/>
        <a:p>
          <a:r>
            <a:rPr lang="en-US" baseline="0"/>
            <a:t>As global temperatures rise, permafrost line migrates and CH</a:t>
          </a:r>
          <a:r>
            <a:rPr lang="en-US" baseline="-25000"/>
            <a:t>4</a:t>
          </a:r>
          <a:r>
            <a:rPr lang="en-US" baseline="0"/>
            <a:t> released</a:t>
          </a:r>
          <a:endParaRPr lang="en-US"/>
        </a:p>
      </dgm:t>
    </dgm:pt>
    <dgm:pt modelId="{CD2F3B82-A308-4765-A423-EADAA55D3D33}" type="parTrans" cxnId="{63008AC4-DD7D-45C6-A254-DFE95BCEE80A}">
      <dgm:prSet/>
      <dgm:spPr/>
      <dgm:t>
        <a:bodyPr/>
        <a:lstStyle/>
        <a:p>
          <a:endParaRPr lang="en-US"/>
        </a:p>
      </dgm:t>
    </dgm:pt>
    <dgm:pt modelId="{6477FD6C-FD8F-4753-8EFF-CDB964AAB85B}" type="sibTrans" cxnId="{63008AC4-DD7D-45C6-A254-DFE95BCEE80A}">
      <dgm:prSet/>
      <dgm:spPr/>
      <dgm:t>
        <a:bodyPr/>
        <a:lstStyle/>
        <a:p>
          <a:endParaRPr lang="en-US"/>
        </a:p>
      </dgm:t>
    </dgm:pt>
    <dgm:pt modelId="{2F111832-2D6D-45DA-B868-35ABA6C73F24}" type="pres">
      <dgm:prSet presAssocID="{1AA59290-9173-4BB2-B785-EB8A41F093C4}" presName="linear" presStyleCnt="0">
        <dgm:presLayoutVars>
          <dgm:animLvl val="lvl"/>
          <dgm:resizeHandles val="exact"/>
        </dgm:presLayoutVars>
      </dgm:prSet>
      <dgm:spPr/>
    </dgm:pt>
    <dgm:pt modelId="{37A0382B-F679-45B7-96ED-DAC82FB7AA4B}" type="pres">
      <dgm:prSet presAssocID="{D078BE05-75DA-4E64-AB08-71DDDF682B44}" presName="parentText" presStyleLbl="node1" presStyleIdx="0" presStyleCnt="8">
        <dgm:presLayoutVars>
          <dgm:chMax val="0"/>
          <dgm:bulletEnabled val="1"/>
        </dgm:presLayoutVars>
      </dgm:prSet>
      <dgm:spPr/>
    </dgm:pt>
    <dgm:pt modelId="{C75875F5-15C5-4AF4-B02B-E684E54CBCE9}" type="pres">
      <dgm:prSet presAssocID="{58BFCE64-D3B5-4FCB-9304-1D4397A6D86B}" presName="spacer" presStyleCnt="0"/>
      <dgm:spPr/>
    </dgm:pt>
    <dgm:pt modelId="{2EDC3FDC-F3B2-4B48-8767-E4876C953A96}" type="pres">
      <dgm:prSet presAssocID="{DDB0A19C-2965-401C-B104-CD64CF620069}" presName="parentText" presStyleLbl="node1" presStyleIdx="1" presStyleCnt="8">
        <dgm:presLayoutVars>
          <dgm:chMax val="0"/>
          <dgm:bulletEnabled val="1"/>
        </dgm:presLayoutVars>
      </dgm:prSet>
      <dgm:spPr/>
    </dgm:pt>
    <dgm:pt modelId="{F0ACD595-8947-441A-BCB7-E45E71C2EFFA}" type="pres">
      <dgm:prSet presAssocID="{897F769A-2472-4E9F-9308-90DC34F0295D}" presName="spacer" presStyleCnt="0"/>
      <dgm:spPr/>
    </dgm:pt>
    <dgm:pt modelId="{65585D52-0FC4-44F3-8E4B-9F9A6B1ADD45}" type="pres">
      <dgm:prSet presAssocID="{BCE971B2-8A64-418C-8045-5E7D5F56689F}" presName="parentText" presStyleLbl="node1" presStyleIdx="2" presStyleCnt="8">
        <dgm:presLayoutVars>
          <dgm:chMax val="0"/>
          <dgm:bulletEnabled val="1"/>
        </dgm:presLayoutVars>
      </dgm:prSet>
      <dgm:spPr/>
    </dgm:pt>
    <dgm:pt modelId="{0F04C1FA-437D-4233-B57B-8450DA909FC7}" type="pres">
      <dgm:prSet presAssocID="{0C31775B-CEA5-4865-B9C7-4D053989FCB7}" presName="spacer" presStyleCnt="0"/>
      <dgm:spPr/>
    </dgm:pt>
    <dgm:pt modelId="{C9475BD8-4685-436C-85F4-EDEF7D845839}" type="pres">
      <dgm:prSet presAssocID="{F995638E-FF2F-407B-B058-27A5DF3FCC91}" presName="parentText" presStyleLbl="node1" presStyleIdx="3" presStyleCnt="8">
        <dgm:presLayoutVars>
          <dgm:chMax val="0"/>
          <dgm:bulletEnabled val="1"/>
        </dgm:presLayoutVars>
      </dgm:prSet>
      <dgm:spPr/>
    </dgm:pt>
    <dgm:pt modelId="{F8F4173D-6F3C-4905-964A-84AC76227A5F}" type="pres">
      <dgm:prSet presAssocID="{FAE3CBDE-A8D0-410C-8C95-794EC9D10255}" presName="spacer" presStyleCnt="0"/>
      <dgm:spPr/>
    </dgm:pt>
    <dgm:pt modelId="{D61FBCEC-42E5-445B-83BD-007A421C3A6E}" type="pres">
      <dgm:prSet presAssocID="{445C67A6-B8EB-4A8C-9345-B6D54A948888}" presName="parentText" presStyleLbl="node1" presStyleIdx="4" presStyleCnt="8">
        <dgm:presLayoutVars>
          <dgm:chMax val="0"/>
          <dgm:bulletEnabled val="1"/>
        </dgm:presLayoutVars>
      </dgm:prSet>
      <dgm:spPr/>
    </dgm:pt>
    <dgm:pt modelId="{3750CBB1-753F-4673-92EF-63DFC03F82AA}" type="pres">
      <dgm:prSet presAssocID="{7DB39944-AB0A-4B11-A41A-D486CA64E75B}" presName="spacer" presStyleCnt="0"/>
      <dgm:spPr/>
    </dgm:pt>
    <dgm:pt modelId="{21A66FC5-C629-46ED-9626-57EAF8E08CE5}" type="pres">
      <dgm:prSet presAssocID="{36C5307E-083C-4DF0-A7DE-D9B622DEAF0A}" presName="parentText" presStyleLbl="node1" presStyleIdx="5" presStyleCnt="8">
        <dgm:presLayoutVars>
          <dgm:chMax val="0"/>
          <dgm:bulletEnabled val="1"/>
        </dgm:presLayoutVars>
      </dgm:prSet>
      <dgm:spPr/>
    </dgm:pt>
    <dgm:pt modelId="{56C1E0DD-2BD7-4F8E-95A7-D75E6AB39812}" type="pres">
      <dgm:prSet presAssocID="{B2B71436-CE89-4A6E-A3C0-8CEF542E700E}" presName="spacer" presStyleCnt="0"/>
      <dgm:spPr/>
    </dgm:pt>
    <dgm:pt modelId="{6181BBB5-A511-4CAC-82DC-5F366470471C}" type="pres">
      <dgm:prSet presAssocID="{F501D4FB-4A55-4A4B-AA75-BC65315950B2}" presName="parentText" presStyleLbl="node1" presStyleIdx="6" presStyleCnt="8">
        <dgm:presLayoutVars>
          <dgm:chMax val="0"/>
          <dgm:bulletEnabled val="1"/>
        </dgm:presLayoutVars>
      </dgm:prSet>
      <dgm:spPr/>
    </dgm:pt>
    <dgm:pt modelId="{857A94E7-5B73-42A6-84CC-D055B362A6F9}" type="pres">
      <dgm:prSet presAssocID="{A38229B6-560B-47C1-8175-C294410AE9ED}" presName="spacer" presStyleCnt="0"/>
      <dgm:spPr/>
    </dgm:pt>
    <dgm:pt modelId="{442A1E9B-72C0-4DB7-896D-CFF92E8C3727}" type="pres">
      <dgm:prSet presAssocID="{25514915-BC45-41CF-A5F8-A10DA4F98706}" presName="parentText" presStyleLbl="node1" presStyleIdx="7" presStyleCnt="8">
        <dgm:presLayoutVars>
          <dgm:chMax val="0"/>
          <dgm:bulletEnabled val="1"/>
        </dgm:presLayoutVars>
      </dgm:prSet>
      <dgm:spPr/>
    </dgm:pt>
  </dgm:ptLst>
  <dgm:cxnLst>
    <dgm:cxn modelId="{35E69C03-AC57-4496-8706-C795F306A6C9}" srcId="{1AA59290-9173-4BB2-B785-EB8A41F093C4}" destId="{D078BE05-75DA-4E64-AB08-71DDDF682B44}" srcOrd="0" destOrd="0" parTransId="{B35CC33E-A0B7-4524-B9EA-AC6EBBF18072}" sibTransId="{58BFCE64-D3B5-4FCB-9304-1D4397A6D86B}"/>
    <dgm:cxn modelId="{40210E06-0595-4AED-B0B9-79B1E13A7427}" type="presOf" srcId="{1AA59290-9173-4BB2-B785-EB8A41F093C4}" destId="{2F111832-2D6D-45DA-B868-35ABA6C73F24}" srcOrd="0" destOrd="0" presId="urn:microsoft.com/office/officeart/2005/8/layout/vList2"/>
    <dgm:cxn modelId="{02625F0E-B496-4658-AB0E-0A20A32AB21A}" srcId="{1AA59290-9173-4BB2-B785-EB8A41F093C4}" destId="{445C67A6-B8EB-4A8C-9345-B6D54A948888}" srcOrd="4" destOrd="0" parTransId="{23D1D093-351E-4AA2-9E25-B40C00C4D9FD}" sibTransId="{7DB39944-AB0A-4B11-A41A-D486CA64E75B}"/>
    <dgm:cxn modelId="{DC4D071F-8BB9-42F5-8AD2-AB1D0C3D1F0A}" type="presOf" srcId="{445C67A6-B8EB-4A8C-9345-B6D54A948888}" destId="{D61FBCEC-42E5-445B-83BD-007A421C3A6E}" srcOrd="0" destOrd="0" presId="urn:microsoft.com/office/officeart/2005/8/layout/vList2"/>
    <dgm:cxn modelId="{DDC24427-C1AB-4896-B49A-045B7FD2075C}" type="presOf" srcId="{F995638E-FF2F-407B-B058-27A5DF3FCC91}" destId="{C9475BD8-4685-436C-85F4-EDEF7D845839}" srcOrd="0" destOrd="0" presId="urn:microsoft.com/office/officeart/2005/8/layout/vList2"/>
    <dgm:cxn modelId="{23DBB138-3E4A-4189-90F4-EA6EC20A7199}" srcId="{1AA59290-9173-4BB2-B785-EB8A41F093C4}" destId="{F995638E-FF2F-407B-B058-27A5DF3FCC91}" srcOrd="3" destOrd="0" parTransId="{891FF68F-AF1F-4D07-BC8B-AD8EDD4F583D}" sibTransId="{FAE3CBDE-A8D0-410C-8C95-794EC9D10255}"/>
    <dgm:cxn modelId="{A708AB5A-DC5F-415D-8D22-F029464B6E61}" type="presOf" srcId="{36C5307E-083C-4DF0-A7DE-D9B622DEAF0A}" destId="{21A66FC5-C629-46ED-9626-57EAF8E08CE5}" srcOrd="0" destOrd="0" presId="urn:microsoft.com/office/officeart/2005/8/layout/vList2"/>
    <dgm:cxn modelId="{81BDBEA1-2216-4BC3-BC90-DEC60E52E233}" srcId="{1AA59290-9173-4BB2-B785-EB8A41F093C4}" destId="{36C5307E-083C-4DF0-A7DE-D9B622DEAF0A}" srcOrd="5" destOrd="0" parTransId="{E6C7960F-BD73-4D64-A786-5E51456E6D80}" sibTransId="{B2B71436-CE89-4A6E-A3C0-8CEF542E700E}"/>
    <dgm:cxn modelId="{620385B2-BCD0-42CC-B2B5-1BF6ED712474}" type="presOf" srcId="{D078BE05-75DA-4E64-AB08-71DDDF682B44}" destId="{37A0382B-F679-45B7-96ED-DAC82FB7AA4B}" srcOrd="0" destOrd="0" presId="urn:microsoft.com/office/officeart/2005/8/layout/vList2"/>
    <dgm:cxn modelId="{63008AC4-DD7D-45C6-A254-DFE95BCEE80A}" srcId="{1AA59290-9173-4BB2-B785-EB8A41F093C4}" destId="{25514915-BC45-41CF-A5F8-A10DA4F98706}" srcOrd="7" destOrd="0" parTransId="{CD2F3B82-A308-4765-A423-EADAA55D3D33}" sibTransId="{6477FD6C-FD8F-4753-8EFF-CDB964AAB85B}"/>
    <dgm:cxn modelId="{EDDD90C9-D810-45B8-BF63-500C4987373D}" type="presOf" srcId="{F501D4FB-4A55-4A4B-AA75-BC65315950B2}" destId="{6181BBB5-A511-4CAC-82DC-5F366470471C}" srcOrd="0" destOrd="0" presId="urn:microsoft.com/office/officeart/2005/8/layout/vList2"/>
    <dgm:cxn modelId="{DEE496CA-7E3B-4329-B748-1BD28D65F5D1}" type="presOf" srcId="{DDB0A19C-2965-401C-B104-CD64CF620069}" destId="{2EDC3FDC-F3B2-4B48-8767-E4876C953A96}" srcOrd="0" destOrd="0" presId="urn:microsoft.com/office/officeart/2005/8/layout/vList2"/>
    <dgm:cxn modelId="{A10A41D8-4DE8-45A9-AE1B-167417FA54AF}" srcId="{1AA59290-9173-4BB2-B785-EB8A41F093C4}" destId="{BCE971B2-8A64-418C-8045-5E7D5F56689F}" srcOrd="2" destOrd="0" parTransId="{D3E724C7-4DD4-4D86-ADFD-2FD8A876F385}" sibTransId="{0C31775B-CEA5-4865-B9C7-4D053989FCB7}"/>
    <dgm:cxn modelId="{2C648CDE-E282-444F-8D22-92D1D7CF0769}" type="presOf" srcId="{25514915-BC45-41CF-A5F8-A10DA4F98706}" destId="{442A1E9B-72C0-4DB7-896D-CFF92E8C3727}" srcOrd="0" destOrd="0" presId="urn:microsoft.com/office/officeart/2005/8/layout/vList2"/>
    <dgm:cxn modelId="{2710AEE7-7A6A-46D1-AB42-FAA6EDF7E277}" srcId="{1AA59290-9173-4BB2-B785-EB8A41F093C4}" destId="{DDB0A19C-2965-401C-B104-CD64CF620069}" srcOrd="1" destOrd="0" parTransId="{53F9CDD6-B727-43EE-8CEC-8E5D99B888CB}" sibTransId="{897F769A-2472-4E9F-9308-90DC34F0295D}"/>
    <dgm:cxn modelId="{C6BC8EEC-8C84-403B-8035-1A6DAF890CFB}" type="presOf" srcId="{BCE971B2-8A64-418C-8045-5E7D5F56689F}" destId="{65585D52-0FC4-44F3-8E4B-9F9A6B1ADD45}" srcOrd="0" destOrd="0" presId="urn:microsoft.com/office/officeart/2005/8/layout/vList2"/>
    <dgm:cxn modelId="{319E76FB-88CE-4375-98C9-89F11C5A638A}" srcId="{1AA59290-9173-4BB2-B785-EB8A41F093C4}" destId="{F501D4FB-4A55-4A4B-AA75-BC65315950B2}" srcOrd="6" destOrd="0" parTransId="{4BC9942F-2F88-491D-AD40-CC9A2578C186}" sibTransId="{A38229B6-560B-47C1-8175-C294410AE9ED}"/>
    <dgm:cxn modelId="{3A5A8E56-BF55-415A-AD80-57A19ED1D37F}" type="presParOf" srcId="{2F111832-2D6D-45DA-B868-35ABA6C73F24}" destId="{37A0382B-F679-45B7-96ED-DAC82FB7AA4B}" srcOrd="0" destOrd="0" presId="urn:microsoft.com/office/officeart/2005/8/layout/vList2"/>
    <dgm:cxn modelId="{21E70CA0-BF67-4254-A553-D0EC74AC0FF5}" type="presParOf" srcId="{2F111832-2D6D-45DA-B868-35ABA6C73F24}" destId="{C75875F5-15C5-4AF4-B02B-E684E54CBCE9}" srcOrd="1" destOrd="0" presId="urn:microsoft.com/office/officeart/2005/8/layout/vList2"/>
    <dgm:cxn modelId="{A9008112-54B8-4002-808B-9563F2CF05C2}" type="presParOf" srcId="{2F111832-2D6D-45DA-B868-35ABA6C73F24}" destId="{2EDC3FDC-F3B2-4B48-8767-E4876C953A96}" srcOrd="2" destOrd="0" presId="urn:microsoft.com/office/officeart/2005/8/layout/vList2"/>
    <dgm:cxn modelId="{A459E7A1-F1F8-41DE-8B3F-40D19A438ADE}" type="presParOf" srcId="{2F111832-2D6D-45DA-B868-35ABA6C73F24}" destId="{F0ACD595-8947-441A-BCB7-E45E71C2EFFA}" srcOrd="3" destOrd="0" presId="urn:microsoft.com/office/officeart/2005/8/layout/vList2"/>
    <dgm:cxn modelId="{045A2454-D2ED-4EF4-A7FB-6905439522BB}" type="presParOf" srcId="{2F111832-2D6D-45DA-B868-35ABA6C73F24}" destId="{65585D52-0FC4-44F3-8E4B-9F9A6B1ADD45}" srcOrd="4" destOrd="0" presId="urn:microsoft.com/office/officeart/2005/8/layout/vList2"/>
    <dgm:cxn modelId="{C40B23BC-8003-41AA-B471-A00E4857AD57}" type="presParOf" srcId="{2F111832-2D6D-45DA-B868-35ABA6C73F24}" destId="{0F04C1FA-437D-4233-B57B-8450DA909FC7}" srcOrd="5" destOrd="0" presId="urn:microsoft.com/office/officeart/2005/8/layout/vList2"/>
    <dgm:cxn modelId="{C72E28B6-9C25-4D13-B98F-52B090CE7676}" type="presParOf" srcId="{2F111832-2D6D-45DA-B868-35ABA6C73F24}" destId="{C9475BD8-4685-436C-85F4-EDEF7D845839}" srcOrd="6" destOrd="0" presId="urn:microsoft.com/office/officeart/2005/8/layout/vList2"/>
    <dgm:cxn modelId="{B22FB48B-0E76-41CC-9E48-4C07DF0E0982}" type="presParOf" srcId="{2F111832-2D6D-45DA-B868-35ABA6C73F24}" destId="{F8F4173D-6F3C-4905-964A-84AC76227A5F}" srcOrd="7" destOrd="0" presId="urn:microsoft.com/office/officeart/2005/8/layout/vList2"/>
    <dgm:cxn modelId="{F5CD86B4-DF25-49B1-9FA4-DE562A9A4699}" type="presParOf" srcId="{2F111832-2D6D-45DA-B868-35ABA6C73F24}" destId="{D61FBCEC-42E5-445B-83BD-007A421C3A6E}" srcOrd="8" destOrd="0" presId="urn:microsoft.com/office/officeart/2005/8/layout/vList2"/>
    <dgm:cxn modelId="{1378EA83-BCF4-45D7-AF7D-A3D1CEADEA73}" type="presParOf" srcId="{2F111832-2D6D-45DA-B868-35ABA6C73F24}" destId="{3750CBB1-753F-4673-92EF-63DFC03F82AA}" srcOrd="9" destOrd="0" presId="urn:microsoft.com/office/officeart/2005/8/layout/vList2"/>
    <dgm:cxn modelId="{FEFA1687-DBD6-445C-B054-325FB9D1FF5B}" type="presParOf" srcId="{2F111832-2D6D-45DA-B868-35ABA6C73F24}" destId="{21A66FC5-C629-46ED-9626-57EAF8E08CE5}" srcOrd="10" destOrd="0" presId="urn:microsoft.com/office/officeart/2005/8/layout/vList2"/>
    <dgm:cxn modelId="{0E48564F-A1D9-4EA3-8954-6E45EE0B4454}" type="presParOf" srcId="{2F111832-2D6D-45DA-B868-35ABA6C73F24}" destId="{56C1E0DD-2BD7-4F8E-95A7-D75E6AB39812}" srcOrd="11" destOrd="0" presId="urn:microsoft.com/office/officeart/2005/8/layout/vList2"/>
    <dgm:cxn modelId="{7B919216-7B2F-4765-B5C3-8E881039B8F4}" type="presParOf" srcId="{2F111832-2D6D-45DA-B868-35ABA6C73F24}" destId="{6181BBB5-A511-4CAC-82DC-5F366470471C}" srcOrd="12" destOrd="0" presId="urn:microsoft.com/office/officeart/2005/8/layout/vList2"/>
    <dgm:cxn modelId="{5E321DCF-4501-4CBE-94AC-90B7D4291578}" type="presParOf" srcId="{2F111832-2D6D-45DA-B868-35ABA6C73F24}" destId="{857A94E7-5B73-42A6-84CC-D055B362A6F9}" srcOrd="13" destOrd="0" presId="urn:microsoft.com/office/officeart/2005/8/layout/vList2"/>
    <dgm:cxn modelId="{E84ACA51-7CD5-46CF-810C-2D5B106C755C}" type="presParOf" srcId="{2F111832-2D6D-45DA-B868-35ABA6C73F24}" destId="{442A1E9B-72C0-4DB7-896D-CFF92E8C3727}"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3B69DC-39FE-4516-8B51-5F1D862E4E7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4AD8A5D-7ACD-49D0-9ED0-5FA6FBD8702B}">
      <dgm:prSet/>
      <dgm:spPr/>
      <dgm:t>
        <a:bodyPr/>
        <a:lstStyle/>
        <a:p>
          <a:r>
            <a:rPr lang="en-US" baseline="0"/>
            <a:t>Chemical formula CO</a:t>
          </a:r>
          <a:r>
            <a:rPr lang="en-US" baseline="-25000"/>
            <a:t>2</a:t>
          </a:r>
          <a:endParaRPr lang="en-US"/>
        </a:p>
      </dgm:t>
    </dgm:pt>
    <dgm:pt modelId="{A0951CD2-D6E5-4951-8D90-59F92AECE4B3}" type="parTrans" cxnId="{BBBB9F95-1D2F-408D-BA79-8BB0F366F289}">
      <dgm:prSet/>
      <dgm:spPr/>
      <dgm:t>
        <a:bodyPr/>
        <a:lstStyle/>
        <a:p>
          <a:endParaRPr lang="en-US"/>
        </a:p>
      </dgm:t>
    </dgm:pt>
    <dgm:pt modelId="{07DD33C5-B7F6-48E6-BA30-61404125EE97}" type="sibTrans" cxnId="{BBBB9F95-1D2F-408D-BA79-8BB0F366F289}">
      <dgm:prSet/>
      <dgm:spPr/>
      <dgm:t>
        <a:bodyPr/>
        <a:lstStyle/>
        <a:p>
          <a:endParaRPr lang="en-US"/>
        </a:p>
      </dgm:t>
    </dgm:pt>
    <dgm:pt modelId="{334CA52F-0E9E-4C28-A047-BC405F0B1C60}">
      <dgm:prSet/>
      <dgm:spPr/>
      <dgm:t>
        <a:bodyPr/>
        <a:lstStyle/>
        <a:p>
          <a:r>
            <a:rPr lang="en-US" b="1" baseline="0" dirty="0">
              <a:solidFill>
                <a:schemeClr val="accent4">
                  <a:lumMod val="60000"/>
                  <a:lumOff val="40000"/>
                </a:schemeClr>
              </a:solidFill>
            </a:rPr>
            <a:t>Primary focus of climate change mitigating action</a:t>
          </a:r>
          <a:endParaRPr lang="en-US" b="1" dirty="0">
            <a:solidFill>
              <a:schemeClr val="accent4">
                <a:lumMod val="60000"/>
                <a:lumOff val="40000"/>
              </a:schemeClr>
            </a:solidFill>
          </a:endParaRPr>
        </a:p>
      </dgm:t>
    </dgm:pt>
    <dgm:pt modelId="{D88A7CEE-2B18-4377-AE7E-92B2260A2525}" type="parTrans" cxnId="{62CA90B7-FA2C-4598-94CA-0B7B59286AFD}">
      <dgm:prSet/>
      <dgm:spPr/>
      <dgm:t>
        <a:bodyPr/>
        <a:lstStyle/>
        <a:p>
          <a:endParaRPr lang="en-US"/>
        </a:p>
      </dgm:t>
    </dgm:pt>
    <dgm:pt modelId="{8C6C4E61-54F6-4224-9C7C-9F8EA11E4EC5}" type="sibTrans" cxnId="{62CA90B7-FA2C-4598-94CA-0B7B59286AFD}">
      <dgm:prSet/>
      <dgm:spPr/>
      <dgm:t>
        <a:bodyPr/>
        <a:lstStyle/>
        <a:p>
          <a:endParaRPr lang="en-US"/>
        </a:p>
      </dgm:t>
    </dgm:pt>
    <dgm:pt modelId="{7F7E3C68-7704-49BC-B550-0C3D04EB3144}">
      <dgm:prSet/>
      <dgm:spPr/>
      <dgm:t>
        <a:bodyPr/>
        <a:lstStyle/>
        <a:p>
          <a:r>
            <a:rPr lang="en-US" baseline="0"/>
            <a:t>Byproduct of aerobic respiration and hydrocarbon combustion</a:t>
          </a:r>
          <a:endParaRPr lang="en-US"/>
        </a:p>
      </dgm:t>
    </dgm:pt>
    <dgm:pt modelId="{37F93007-F3E6-4DBD-9259-56EB1C5185FC}" type="parTrans" cxnId="{83B30ABA-8752-4E94-9F54-B5839770FDA6}">
      <dgm:prSet/>
      <dgm:spPr/>
      <dgm:t>
        <a:bodyPr/>
        <a:lstStyle/>
        <a:p>
          <a:endParaRPr lang="en-US"/>
        </a:p>
      </dgm:t>
    </dgm:pt>
    <dgm:pt modelId="{ABE62053-3BEF-4D91-BFDE-A104FB6155C4}" type="sibTrans" cxnId="{83B30ABA-8752-4E94-9F54-B5839770FDA6}">
      <dgm:prSet/>
      <dgm:spPr/>
      <dgm:t>
        <a:bodyPr/>
        <a:lstStyle/>
        <a:p>
          <a:endParaRPr lang="en-US"/>
        </a:p>
      </dgm:t>
    </dgm:pt>
    <dgm:pt modelId="{0A5D2396-D3B6-4F66-A506-C66DBD2DBC9F}">
      <dgm:prSet/>
      <dgm:spPr/>
      <dgm:t>
        <a:bodyPr/>
        <a:lstStyle/>
        <a:p>
          <a:r>
            <a:rPr lang="en-US" baseline="0"/>
            <a:t>C</a:t>
          </a:r>
          <a:r>
            <a:rPr lang="en-US" baseline="-25000"/>
            <a:t>6</a:t>
          </a:r>
          <a:r>
            <a:rPr lang="en-US" baseline="0"/>
            <a:t>H</a:t>
          </a:r>
          <a:r>
            <a:rPr lang="en-US" baseline="-25000"/>
            <a:t>12</a:t>
          </a:r>
          <a:r>
            <a:rPr lang="en-US" baseline="0"/>
            <a:t>O</a:t>
          </a:r>
          <a:r>
            <a:rPr lang="en-US" baseline="-25000"/>
            <a:t>6</a:t>
          </a:r>
          <a:r>
            <a:rPr lang="en-US" baseline="0"/>
            <a:t> + 6 O</a:t>
          </a:r>
          <a:r>
            <a:rPr lang="en-US" baseline="-25000"/>
            <a:t>2</a:t>
          </a:r>
          <a:r>
            <a:rPr lang="en-US" baseline="0"/>
            <a:t> </a:t>
          </a:r>
          <a:r>
            <a:rPr lang="en-US" baseline="0">
              <a:sym typeface="Wingdings" panose="05000000000000000000" pitchFamily="2" charset="2"/>
            </a:rPr>
            <a:t></a:t>
          </a:r>
          <a:r>
            <a:rPr lang="en-US" baseline="0"/>
            <a:t> 6 CO</a:t>
          </a:r>
          <a:r>
            <a:rPr lang="en-US" baseline="-25000"/>
            <a:t>2</a:t>
          </a:r>
          <a:r>
            <a:rPr lang="en-US" baseline="0"/>
            <a:t> + 6 H</a:t>
          </a:r>
          <a:r>
            <a:rPr lang="en-US" baseline="-25000"/>
            <a:t>2</a:t>
          </a:r>
          <a:r>
            <a:rPr lang="en-US" baseline="0"/>
            <a:t>O</a:t>
          </a:r>
          <a:endParaRPr lang="en-US"/>
        </a:p>
      </dgm:t>
    </dgm:pt>
    <dgm:pt modelId="{5DDCC869-4961-4BCF-A29F-DF7BE525FF1C}" type="parTrans" cxnId="{C35C7A5A-DF35-44E0-A3DE-D89E76CAE7FF}">
      <dgm:prSet/>
      <dgm:spPr/>
      <dgm:t>
        <a:bodyPr/>
        <a:lstStyle/>
        <a:p>
          <a:endParaRPr lang="en-US"/>
        </a:p>
      </dgm:t>
    </dgm:pt>
    <dgm:pt modelId="{D0EE7BCE-1716-4433-B07D-2BC5DB014D16}" type="sibTrans" cxnId="{C35C7A5A-DF35-44E0-A3DE-D89E76CAE7FF}">
      <dgm:prSet/>
      <dgm:spPr/>
      <dgm:t>
        <a:bodyPr/>
        <a:lstStyle/>
        <a:p>
          <a:endParaRPr lang="en-US"/>
        </a:p>
      </dgm:t>
    </dgm:pt>
    <dgm:pt modelId="{BFAFE1F5-A13B-4FB6-815E-1D89965D83F1}">
      <dgm:prSet/>
      <dgm:spPr/>
      <dgm:t>
        <a:bodyPr/>
        <a:lstStyle/>
        <a:p>
          <a:r>
            <a:rPr lang="en-US" baseline="0"/>
            <a:t>CH</a:t>
          </a:r>
          <a:r>
            <a:rPr lang="en-US" baseline="-25000"/>
            <a:t>4</a:t>
          </a:r>
          <a:r>
            <a:rPr lang="en-US" baseline="0"/>
            <a:t> + 2 O</a:t>
          </a:r>
          <a:r>
            <a:rPr lang="en-US" baseline="-25000"/>
            <a:t>2</a:t>
          </a:r>
          <a:r>
            <a:rPr lang="en-US" baseline="0"/>
            <a:t> </a:t>
          </a:r>
          <a:r>
            <a:rPr lang="en-US" baseline="0">
              <a:sym typeface="Wingdings" panose="05000000000000000000" pitchFamily="2" charset="2"/>
            </a:rPr>
            <a:t></a:t>
          </a:r>
          <a:r>
            <a:rPr lang="en-US" baseline="0"/>
            <a:t> CO</a:t>
          </a:r>
          <a:r>
            <a:rPr lang="en-US" baseline="-25000"/>
            <a:t>2</a:t>
          </a:r>
          <a:r>
            <a:rPr lang="en-US" baseline="0"/>
            <a:t> + 2 H</a:t>
          </a:r>
          <a:r>
            <a:rPr lang="en-US" baseline="-25000"/>
            <a:t>2</a:t>
          </a:r>
          <a:r>
            <a:rPr lang="en-US" baseline="0"/>
            <a:t>O</a:t>
          </a:r>
          <a:endParaRPr lang="en-US"/>
        </a:p>
      </dgm:t>
    </dgm:pt>
    <dgm:pt modelId="{CFA54B59-41BC-49BE-8F2C-AD6FBCB806D2}" type="parTrans" cxnId="{456FA4DB-0631-4AEE-BF98-FC6EB30C019F}">
      <dgm:prSet/>
      <dgm:spPr/>
      <dgm:t>
        <a:bodyPr/>
        <a:lstStyle/>
        <a:p>
          <a:endParaRPr lang="en-US"/>
        </a:p>
      </dgm:t>
    </dgm:pt>
    <dgm:pt modelId="{79C9613D-835D-4816-9544-A29E8E8B1C53}" type="sibTrans" cxnId="{456FA4DB-0631-4AEE-BF98-FC6EB30C019F}">
      <dgm:prSet/>
      <dgm:spPr/>
      <dgm:t>
        <a:bodyPr/>
        <a:lstStyle/>
        <a:p>
          <a:endParaRPr lang="en-US"/>
        </a:p>
      </dgm:t>
    </dgm:pt>
    <dgm:pt modelId="{D869017C-AA32-42AF-A0A9-D07FE00A9DD5}">
      <dgm:prSet/>
      <dgm:spPr/>
      <dgm:t>
        <a:bodyPr/>
        <a:lstStyle/>
        <a:p>
          <a:r>
            <a:rPr lang="en-US" baseline="0"/>
            <a:t>2 C</a:t>
          </a:r>
          <a:r>
            <a:rPr lang="en-US" baseline="-25000"/>
            <a:t>8</a:t>
          </a:r>
          <a:r>
            <a:rPr lang="en-US" baseline="0"/>
            <a:t>H</a:t>
          </a:r>
          <a:r>
            <a:rPr lang="en-US" baseline="-25000"/>
            <a:t>18</a:t>
          </a:r>
          <a:r>
            <a:rPr lang="en-US" baseline="0"/>
            <a:t> + 25 O</a:t>
          </a:r>
          <a:r>
            <a:rPr lang="en-US" baseline="-25000"/>
            <a:t>2</a:t>
          </a:r>
          <a:r>
            <a:rPr lang="en-US" baseline="0"/>
            <a:t> </a:t>
          </a:r>
          <a:r>
            <a:rPr lang="en-US" baseline="0">
              <a:sym typeface="Wingdings" panose="05000000000000000000" pitchFamily="2" charset="2"/>
            </a:rPr>
            <a:t></a:t>
          </a:r>
          <a:r>
            <a:rPr lang="en-US" baseline="0"/>
            <a:t> 16 CO</a:t>
          </a:r>
          <a:r>
            <a:rPr lang="en-US" baseline="-25000"/>
            <a:t>2</a:t>
          </a:r>
          <a:r>
            <a:rPr lang="en-US" baseline="0"/>
            <a:t> + 18 H</a:t>
          </a:r>
          <a:r>
            <a:rPr lang="en-US" baseline="-25000"/>
            <a:t>2</a:t>
          </a:r>
          <a:r>
            <a:rPr lang="en-US" baseline="0"/>
            <a:t>O</a:t>
          </a:r>
          <a:endParaRPr lang="en-US"/>
        </a:p>
      </dgm:t>
    </dgm:pt>
    <dgm:pt modelId="{A349C861-157D-4A79-9CEE-5313859FBEE9}" type="parTrans" cxnId="{C4FD467B-E787-4B81-AD36-7B7ECC6B0876}">
      <dgm:prSet/>
      <dgm:spPr/>
      <dgm:t>
        <a:bodyPr/>
        <a:lstStyle/>
        <a:p>
          <a:endParaRPr lang="en-US"/>
        </a:p>
      </dgm:t>
    </dgm:pt>
    <dgm:pt modelId="{7C72C9A9-CF62-47B3-A33C-11925384D206}" type="sibTrans" cxnId="{C4FD467B-E787-4B81-AD36-7B7ECC6B0876}">
      <dgm:prSet/>
      <dgm:spPr/>
      <dgm:t>
        <a:bodyPr/>
        <a:lstStyle/>
        <a:p>
          <a:endParaRPr lang="en-US"/>
        </a:p>
      </dgm:t>
    </dgm:pt>
    <dgm:pt modelId="{9A73C26A-884B-4EDA-9D53-E275E5E6A5AC}">
      <dgm:prSet/>
      <dgm:spPr/>
      <dgm:t>
        <a:bodyPr/>
        <a:lstStyle/>
        <a:p>
          <a:r>
            <a:rPr lang="en-US" baseline="0"/>
            <a:t>2 C</a:t>
          </a:r>
          <a:r>
            <a:rPr lang="en-US" baseline="-25000"/>
            <a:t>14</a:t>
          </a:r>
          <a:r>
            <a:rPr lang="en-US" baseline="0"/>
            <a:t>H</a:t>
          </a:r>
          <a:r>
            <a:rPr lang="en-US" baseline="-25000"/>
            <a:t>30</a:t>
          </a:r>
          <a:r>
            <a:rPr lang="en-US" baseline="0"/>
            <a:t> + 43 O</a:t>
          </a:r>
          <a:r>
            <a:rPr lang="en-US" baseline="-25000"/>
            <a:t>2</a:t>
          </a:r>
          <a:r>
            <a:rPr lang="en-US" baseline="0"/>
            <a:t> </a:t>
          </a:r>
          <a:r>
            <a:rPr lang="en-US" baseline="0">
              <a:sym typeface="Wingdings" panose="05000000000000000000" pitchFamily="2" charset="2"/>
            </a:rPr>
            <a:t></a:t>
          </a:r>
          <a:r>
            <a:rPr lang="en-US" baseline="0"/>
            <a:t> 28 CO</a:t>
          </a:r>
          <a:r>
            <a:rPr lang="en-US" baseline="-25000"/>
            <a:t>2</a:t>
          </a:r>
          <a:r>
            <a:rPr lang="en-US" baseline="0"/>
            <a:t> + 30 H</a:t>
          </a:r>
          <a:r>
            <a:rPr lang="en-US" baseline="-25000"/>
            <a:t>2</a:t>
          </a:r>
          <a:r>
            <a:rPr lang="en-US" baseline="0"/>
            <a:t>O</a:t>
          </a:r>
          <a:endParaRPr lang="en-US"/>
        </a:p>
      </dgm:t>
    </dgm:pt>
    <dgm:pt modelId="{E3EAB32A-F97D-4DE9-9D3C-A8D917B4175A}" type="parTrans" cxnId="{E67F1258-D15A-482C-A066-3291BB75142B}">
      <dgm:prSet/>
      <dgm:spPr/>
      <dgm:t>
        <a:bodyPr/>
        <a:lstStyle/>
        <a:p>
          <a:endParaRPr lang="en-US"/>
        </a:p>
      </dgm:t>
    </dgm:pt>
    <dgm:pt modelId="{40D33F31-BA6F-43A7-AA08-886C8A62D61F}" type="sibTrans" cxnId="{E67F1258-D15A-482C-A066-3291BB75142B}">
      <dgm:prSet/>
      <dgm:spPr/>
      <dgm:t>
        <a:bodyPr/>
        <a:lstStyle/>
        <a:p>
          <a:endParaRPr lang="en-US"/>
        </a:p>
      </dgm:t>
    </dgm:pt>
    <dgm:pt modelId="{C735BB4F-D10A-422D-BBF7-3602C53D8DF9}" type="pres">
      <dgm:prSet presAssocID="{FF3B69DC-39FE-4516-8B51-5F1D862E4E7F}" presName="vert0" presStyleCnt="0">
        <dgm:presLayoutVars>
          <dgm:dir/>
          <dgm:animOne val="branch"/>
          <dgm:animLvl val="lvl"/>
        </dgm:presLayoutVars>
      </dgm:prSet>
      <dgm:spPr/>
    </dgm:pt>
    <dgm:pt modelId="{B4EFBBF4-5BA9-43C7-95F0-F7021E95CDB1}" type="pres">
      <dgm:prSet presAssocID="{24AD8A5D-7ACD-49D0-9ED0-5FA6FBD8702B}" presName="thickLine" presStyleLbl="alignNode1" presStyleIdx="0" presStyleCnt="7"/>
      <dgm:spPr/>
    </dgm:pt>
    <dgm:pt modelId="{9D7F5E65-35B0-403E-8872-BFF3AE8789EC}" type="pres">
      <dgm:prSet presAssocID="{24AD8A5D-7ACD-49D0-9ED0-5FA6FBD8702B}" presName="horz1" presStyleCnt="0"/>
      <dgm:spPr/>
    </dgm:pt>
    <dgm:pt modelId="{4587D15E-9C34-4296-901E-169F432FE37B}" type="pres">
      <dgm:prSet presAssocID="{24AD8A5D-7ACD-49D0-9ED0-5FA6FBD8702B}" presName="tx1" presStyleLbl="revTx" presStyleIdx="0" presStyleCnt="7"/>
      <dgm:spPr/>
    </dgm:pt>
    <dgm:pt modelId="{2FF78CE9-C9B5-47C8-9B1B-7AADF1F7CD6F}" type="pres">
      <dgm:prSet presAssocID="{24AD8A5D-7ACD-49D0-9ED0-5FA6FBD8702B}" presName="vert1" presStyleCnt="0"/>
      <dgm:spPr/>
    </dgm:pt>
    <dgm:pt modelId="{4EA415DF-FBFB-4D95-AC0F-03653A93D871}" type="pres">
      <dgm:prSet presAssocID="{334CA52F-0E9E-4C28-A047-BC405F0B1C60}" presName="thickLine" presStyleLbl="alignNode1" presStyleIdx="1" presStyleCnt="7"/>
      <dgm:spPr/>
    </dgm:pt>
    <dgm:pt modelId="{E8B53CBB-F0A1-42C6-9A47-C1BAC07B0873}" type="pres">
      <dgm:prSet presAssocID="{334CA52F-0E9E-4C28-A047-BC405F0B1C60}" presName="horz1" presStyleCnt="0"/>
      <dgm:spPr/>
    </dgm:pt>
    <dgm:pt modelId="{714FEAE3-7F4B-421A-B30D-74959103CA02}" type="pres">
      <dgm:prSet presAssocID="{334CA52F-0E9E-4C28-A047-BC405F0B1C60}" presName="tx1" presStyleLbl="revTx" presStyleIdx="1" presStyleCnt="7"/>
      <dgm:spPr/>
    </dgm:pt>
    <dgm:pt modelId="{063E8BB8-E27B-4F8B-9570-714D09BC7E07}" type="pres">
      <dgm:prSet presAssocID="{334CA52F-0E9E-4C28-A047-BC405F0B1C60}" presName="vert1" presStyleCnt="0"/>
      <dgm:spPr/>
    </dgm:pt>
    <dgm:pt modelId="{5B8F0CEA-6712-4030-9990-DCCE560C3C62}" type="pres">
      <dgm:prSet presAssocID="{7F7E3C68-7704-49BC-B550-0C3D04EB3144}" presName="thickLine" presStyleLbl="alignNode1" presStyleIdx="2" presStyleCnt="7"/>
      <dgm:spPr/>
    </dgm:pt>
    <dgm:pt modelId="{D1B75572-4503-43D5-A491-03F8D834D79F}" type="pres">
      <dgm:prSet presAssocID="{7F7E3C68-7704-49BC-B550-0C3D04EB3144}" presName="horz1" presStyleCnt="0"/>
      <dgm:spPr/>
    </dgm:pt>
    <dgm:pt modelId="{0028B8AF-1162-4436-9D94-A0509A6B79DC}" type="pres">
      <dgm:prSet presAssocID="{7F7E3C68-7704-49BC-B550-0C3D04EB3144}" presName="tx1" presStyleLbl="revTx" presStyleIdx="2" presStyleCnt="7"/>
      <dgm:spPr/>
    </dgm:pt>
    <dgm:pt modelId="{720F0F2C-BC32-4C21-AF3C-8F94C683CFD6}" type="pres">
      <dgm:prSet presAssocID="{7F7E3C68-7704-49BC-B550-0C3D04EB3144}" presName="vert1" presStyleCnt="0"/>
      <dgm:spPr/>
    </dgm:pt>
    <dgm:pt modelId="{B269BD26-55D9-4B78-B70C-2638FB56BA49}" type="pres">
      <dgm:prSet presAssocID="{0A5D2396-D3B6-4F66-A506-C66DBD2DBC9F}" presName="thickLine" presStyleLbl="alignNode1" presStyleIdx="3" presStyleCnt="7"/>
      <dgm:spPr/>
    </dgm:pt>
    <dgm:pt modelId="{955E0422-0003-4715-8367-FA324072F0B2}" type="pres">
      <dgm:prSet presAssocID="{0A5D2396-D3B6-4F66-A506-C66DBD2DBC9F}" presName="horz1" presStyleCnt="0"/>
      <dgm:spPr/>
    </dgm:pt>
    <dgm:pt modelId="{62740C13-502B-4F40-95FB-4EBED4A90384}" type="pres">
      <dgm:prSet presAssocID="{0A5D2396-D3B6-4F66-A506-C66DBD2DBC9F}" presName="tx1" presStyleLbl="revTx" presStyleIdx="3" presStyleCnt="7"/>
      <dgm:spPr/>
    </dgm:pt>
    <dgm:pt modelId="{95B71A76-B86D-4823-9E0F-D004644A675C}" type="pres">
      <dgm:prSet presAssocID="{0A5D2396-D3B6-4F66-A506-C66DBD2DBC9F}" presName="vert1" presStyleCnt="0"/>
      <dgm:spPr/>
    </dgm:pt>
    <dgm:pt modelId="{755DCAEF-F084-40B7-95A7-1E8D33C5BF4D}" type="pres">
      <dgm:prSet presAssocID="{BFAFE1F5-A13B-4FB6-815E-1D89965D83F1}" presName="thickLine" presStyleLbl="alignNode1" presStyleIdx="4" presStyleCnt="7"/>
      <dgm:spPr/>
    </dgm:pt>
    <dgm:pt modelId="{FB4180A0-8BE5-48FC-9D7A-6DBD18E11418}" type="pres">
      <dgm:prSet presAssocID="{BFAFE1F5-A13B-4FB6-815E-1D89965D83F1}" presName="horz1" presStyleCnt="0"/>
      <dgm:spPr/>
    </dgm:pt>
    <dgm:pt modelId="{B5880EC9-8664-4568-BCB4-0E22B202A3A1}" type="pres">
      <dgm:prSet presAssocID="{BFAFE1F5-A13B-4FB6-815E-1D89965D83F1}" presName="tx1" presStyleLbl="revTx" presStyleIdx="4" presStyleCnt="7"/>
      <dgm:spPr/>
    </dgm:pt>
    <dgm:pt modelId="{31D1DDE0-F53D-4BE6-AF17-549688BCE2B4}" type="pres">
      <dgm:prSet presAssocID="{BFAFE1F5-A13B-4FB6-815E-1D89965D83F1}" presName="vert1" presStyleCnt="0"/>
      <dgm:spPr/>
    </dgm:pt>
    <dgm:pt modelId="{B521228F-74EA-4930-BAC7-AE9BA39D7248}" type="pres">
      <dgm:prSet presAssocID="{D869017C-AA32-42AF-A0A9-D07FE00A9DD5}" presName="thickLine" presStyleLbl="alignNode1" presStyleIdx="5" presStyleCnt="7"/>
      <dgm:spPr/>
    </dgm:pt>
    <dgm:pt modelId="{1C488C71-567B-4DB8-820A-6D7BF9426164}" type="pres">
      <dgm:prSet presAssocID="{D869017C-AA32-42AF-A0A9-D07FE00A9DD5}" presName="horz1" presStyleCnt="0"/>
      <dgm:spPr/>
    </dgm:pt>
    <dgm:pt modelId="{00A751E2-693D-4E17-AA58-9ADC188A7311}" type="pres">
      <dgm:prSet presAssocID="{D869017C-AA32-42AF-A0A9-D07FE00A9DD5}" presName="tx1" presStyleLbl="revTx" presStyleIdx="5" presStyleCnt="7"/>
      <dgm:spPr/>
    </dgm:pt>
    <dgm:pt modelId="{A6071170-E559-4635-97A3-27A8F57F8639}" type="pres">
      <dgm:prSet presAssocID="{D869017C-AA32-42AF-A0A9-D07FE00A9DD5}" presName="vert1" presStyleCnt="0"/>
      <dgm:spPr/>
    </dgm:pt>
    <dgm:pt modelId="{F634F64C-50B4-4CDF-BCBC-AD81E97165F4}" type="pres">
      <dgm:prSet presAssocID="{9A73C26A-884B-4EDA-9D53-E275E5E6A5AC}" presName="thickLine" presStyleLbl="alignNode1" presStyleIdx="6" presStyleCnt="7"/>
      <dgm:spPr/>
    </dgm:pt>
    <dgm:pt modelId="{FE6FDC7F-C6F5-459A-AA38-780ADE698AFA}" type="pres">
      <dgm:prSet presAssocID="{9A73C26A-884B-4EDA-9D53-E275E5E6A5AC}" presName="horz1" presStyleCnt="0"/>
      <dgm:spPr/>
    </dgm:pt>
    <dgm:pt modelId="{5D512AC8-4CA8-4E40-9B4F-E32A2AEF90EF}" type="pres">
      <dgm:prSet presAssocID="{9A73C26A-884B-4EDA-9D53-E275E5E6A5AC}" presName="tx1" presStyleLbl="revTx" presStyleIdx="6" presStyleCnt="7"/>
      <dgm:spPr/>
    </dgm:pt>
    <dgm:pt modelId="{9D5F42EA-906B-429F-8666-85416BB73A2F}" type="pres">
      <dgm:prSet presAssocID="{9A73C26A-884B-4EDA-9D53-E275E5E6A5AC}" presName="vert1" presStyleCnt="0"/>
      <dgm:spPr/>
    </dgm:pt>
  </dgm:ptLst>
  <dgm:cxnLst>
    <dgm:cxn modelId="{E7DD8812-61EF-459A-BD5A-1943B8E58731}" type="presOf" srcId="{24AD8A5D-7ACD-49D0-9ED0-5FA6FBD8702B}" destId="{4587D15E-9C34-4296-901E-169F432FE37B}" srcOrd="0" destOrd="0" presId="urn:microsoft.com/office/officeart/2008/layout/LinedList"/>
    <dgm:cxn modelId="{F5339426-79C9-4143-9D6E-BBFB24CA78D4}" type="presOf" srcId="{FF3B69DC-39FE-4516-8B51-5F1D862E4E7F}" destId="{C735BB4F-D10A-422D-BBF7-3602C53D8DF9}" srcOrd="0" destOrd="0" presId="urn:microsoft.com/office/officeart/2008/layout/LinedList"/>
    <dgm:cxn modelId="{3D750744-98AB-48B9-94F6-67822FD1BB4D}" type="presOf" srcId="{7F7E3C68-7704-49BC-B550-0C3D04EB3144}" destId="{0028B8AF-1162-4436-9D94-A0509A6B79DC}" srcOrd="0" destOrd="0" presId="urn:microsoft.com/office/officeart/2008/layout/LinedList"/>
    <dgm:cxn modelId="{E67F1258-D15A-482C-A066-3291BB75142B}" srcId="{FF3B69DC-39FE-4516-8B51-5F1D862E4E7F}" destId="{9A73C26A-884B-4EDA-9D53-E275E5E6A5AC}" srcOrd="6" destOrd="0" parTransId="{E3EAB32A-F97D-4DE9-9D3C-A8D917B4175A}" sibTransId="{40D33F31-BA6F-43A7-AA08-886C8A62D61F}"/>
    <dgm:cxn modelId="{C35C7A5A-DF35-44E0-A3DE-D89E76CAE7FF}" srcId="{FF3B69DC-39FE-4516-8B51-5F1D862E4E7F}" destId="{0A5D2396-D3B6-4F66-A506-C66DBD2DBC9F}" srcOrd="3" destOrd="0" parTransId="{5DDCC869-4961-4BCF-A29F-DF7BE525FF1C}" sibTransId="{D0EE7BCE-1716-4433-B07D-2BC5DB014D16}"/>
    <dgm:cxn modelId="{C4FD467B-E787-4B81-AD36-7B7ECC6B0876}" srcId="{FF3B69DC-39FE-4516-8B51-5F1D862E4E7F}" destId="{D869017C-AA32-42AF-A0A9-D07FE00A9DD5}" srcOrd="5" destOrd="0" parTransId="{A349C861-157D-4A79-9CEE-5313859FBEE9}" sibTransId="{7C72C9A9-CF62-47B3-A33C-11925384D206}"/>
    <dgm:cxn modelId="{F764BC8F-9E7D-4AA8-974C-E161564B8FCA}" type="presOf" srcId="{BFAFE1F5-A13B-4FB6-815E-1D89965D83F1}" destId="{B5880EC9-8664-4568-BCB4-0E22B202A3A1}" srcOrd="0" destOrd="0" presId="urn:microsoft.com/office/officeart/2008/layout/LinedList"/>
    <dgm:cxn modelId="{BBBB9F95-1D2F-408D-BA79-8BB0F366F289}" srcId="{FF3B69DC-39FE-4516-8B51-5F1D862E4E7F}" destId="{24AD8A5D-7ACD-49D0-9ED0-5FA6FBD8702B}" srcOrd="0" destOrd="0" parTransId="{A0951CD2-D6E5-4951-8D90-59F92AECE4B3}" sibTransId="{07DD33C5-B7F6-48E6-BA30-61404125EE97}"/>
    <dgm:cxn modelId="{62CA90B7-FA2C-4598-94CA-0B7B59286AFD}" srcId="{FF3B69DC-39FE-4516-8B51-5F1D862E4E7F}" destId="{334CA52F-0E9E-4C28-A047-BC405F0B1C60}" srcOrd="1" destOrd="0" parTransId="{D88A7CEE-2B18-4377-AE7E-92B2260A2525}" sibTransId="{8C6C4E61-54F6-4224-9C7C-9F8EA11E4EC5}"/>
    <dgm:cxn modelId="{83B30ABA-8752-4E94-9F54-B5839770FDA6}" srcId="{FF3B69DC-39FE-4516-8B51-5F1D862E4E7F}" destId="{7F7E3C68-7704-49BC-B550-0C3D04EB3144}" srcOrd="2" destOrd="0" parTransId="{37F93007-F3E6-4DBD-9259-56EB1C5185FC}" sibTransId="{ABE62053-3BEF-4D91-BFDE-A104FB6155C4}"/>
    <dgm:cxn modelId="{456FA4DB-0631-4AEE-BF98-FC6EB30C019F}" srcId="{FF3B69DC-39FE-4516-8B51-5F1D862E4E7F}" destId="{BFAFE1F5-A13B-4FB6-815E-1D89965D83F1}" srcOrd="4" destOrd="0" parTransId="{CFA54B59-41BC-49BE-8F2C-AD6FBCB806D2}" sibTransId="{79C9613D-835D-4816-9544-A29E8E8B1C53}"/>
    <dgm:cxn modelId="{125A8BDC-461E-4C0C-90A7-B3AACEFFC072}" type="presOf" srcId="{D869017C-AA32-42AF-A0A9-D07FE00A9DD5}" destId="{00A751E2-693D-4E17-AA58-9ADC188A7311}" srcOrd="0" destOrd="0" presId="urn:microsoft.com/office/officeart/2008/layout/LinedList"/>
    <dgm:cxn modelId="{9811B7E1-E7D9-42D4-B140-98C5505FCC94}" type="presOf" srcId="{9A73C26A-884B-4EDA-9D53-E275E5E6A5AC}" destId="{5D512AC8-4CA8-4E40-9B4F-E32A2AEF90EF}" srcOrd="0" destOrd="0" presId="urn:microsoft.com/office/officeart/2008/layout/LinedList"/>
    <dgm:cxn modelId="{FAFAA8F6-E76E-4083-BA08-0188D3750488}" type="presOf" srcId="{0A5D2396-D3B6-4F66-A506-C66DBD2DBC9F}" destId="{62740C13-502B-4F40-95FB-4EBED4A90384}" srcOrd="0" destOrd="0" presId="urn:microsoft.com/office/officeart/2008/layout/LinedList"/>
    <dgm:cxn modelId="{0FD677FC-2291-4AE7-BD13-3B57B834E5DB}" type="presOf" srcId="{334CA52F-0E9E-4C28-A047-BC405F0B1C60}" destId="{714FEAE3-7F4B-421A-B30D-74959103CA02}" srcOrd="0" destOrd="0" presId="urn:microsoft.com/office/officeart/2008/layout/LinedList"/>
    <dgm:cxn modelId="{D20F044B-2B01-4EE0-8CB0-C54B9F20762C}" type="presParOf" srcId="{C735BB4F-D10A-422D-BBF7-3602C53D8DF9}" destId="{B4EFBBF4-5BA9-43C7-95F0-F7021E95CDB1}" srcOrd="0" destOrd="0" presId="urn:microsoft.com/office/officeart/2008/layout/LinedList"/>
    <dgm:cxn modelId="{2E03FAF9-D2DF-425E-9468-56C335DD38F1}" type="presParOf" srcId="{C735BB4F-D10A-422D-BBF7-3602C53D8DF9}" destId="{9D7F5E65-35B0-403E-8872-BFF3AE8789EC}" srcOrd="1" destOrd="0" presId="urn:microsoft.com/office/officeart/2008/layout/LinedList"/>
    <dgm:cxn modelId="{4E5EBEC3-7A1F-47EE-B5E6-7CD1A272624A}" type="presParOf" srcId="{9D7F5E65-35B0-403E-8872-BFF3AE8789EC}" destId="{4587D15E-9C34-4296-901E-169F432FE37B}" srcOrd="0" destOrd="0" presId="urn:microsoft.com/office/officeart/2008/layout/LinedList"/>
    <dgm:cxn modelId="{138B7095-1DBF-428C-89B9-B10B0B3C5BCF}" type="presParOf" srcId="{9D7F5E65-35B0-403E-8872-BFF3AE8789EC}" destId="{2FF78CE9-C9B5-47C8-9B1B-7AADF1F7CD6F}" srcOrd="1" destOrd="0" presId="urn:microsoft.com/office/officeart/2008/layout/LinedList"/>
    <dgm:cxn modelId="{7ED1337C-0509-43F6-85BC-20F69928E3D9}" type="presParOf" srcId="{C735BB4F-D10A-422D-BBF7-3602C53D8DF9}" destId="{4EA415DF-FBFB-4D95-AC0F-03653A93D871}" srcOrd="2" destOrd="0" presId="urn:microsoft.com/office/officeart/2008/layout/LinedList"/>
    <dgm:cxn modelId="{4E9D4C25-8E1A-4604-87A4-74FC74F64F98}" type="presParOf" srcId="{C735BB4F-D10A-422D-BBF7-3602C53D8DF9}" destId="{E8B53CBB-F0A1-42C6-9A47-C1BAC07B0873}" srcOrd="3" destOrd="0" presId="urn:microsoft.com/office/officeart/2008/layout/LinedList"/>
    <dgm:cxn modelId="{7858A24D-A94E-4670-BB9E-E383925AACD3}" type="presParOf" srcId="{E8B53CBB-F0A1-42C6-9A47-C1BAC07B0873}" destId="{714FEAE3-7F4B-421A-B30D-74959103CA02}" srcOrd="0" destOrd="0" presId="urn:microsoft.com/office/officeart/2008/layout/LinedList"/>
    <dgm:cxn modelId="{D0114A01-3FBA-4984-A22A-853EFA48462B}" type="presParOf" srcId="{E8B53CBB-F0A1-42C6-9A47-C1BAC07B0873}" destId="{063E8BB8-E27B-4F8B-9570-714D09BC7E07}" srcOrd="1" destOrd="0" presId="urn:microsoft.com/office/officeart/2008/layout/LinedList"/>
    <dgm:cxn modelId="{3CF7C0FB-C870-4655-A9AB-4DD0985D0A1C}" type="presParOf" srcId="{C735BB4F-D10A-422D-BBF7-3602C53D8DF9}" destId="{5B8F0CEA-6712-4030-9990-DCCE560C3C62}" srcOrd="4" destOrd="0" presId="urn:microsoft.com/office/officeart/2008/layout/LinedList"/>
    <dgm:cxn modelId="{D3DFBC0A-997E-408E-899E-024A86E78121}" type="presParOf" srcId="{C735BB4F-D10A-422D-BBF7-3602C53D8DF9}" destId="{D1B75572-4503-43D5-A491-03F8D834D79F}" srcOrd="5" destOrd="0" presId="urn:microsoft.com/office/officeart/2008/layout/LinedList"/>
    <dgm:cxn modelId="{25F6417D-4999-42DE-8C1E-CF2B86B1F390}" type="presParOf" srcId="{D1B75572-4503-43D5-A491-03F8D834D79F}" destId="{0028B8AF-1162-4436-9D94-A0509A6B79DC}" srcOrd="0" destOrd="0" presId="urn:microsoft.com/office/officeart/2008/layout/LinedList"/>
    <dgm:cxn modelId="{F2D711FD-B227-45A1-9607-4806D70467E8}" type="presParOf" srcId="{D1B75572-4503-43D5-A491-03F8D834D79F}" destId="{720F0F2C-BC32-4C21-AF3C-8F94C683CFD6}" srcOrd="1" destOrd="0" presId="urn:microsoft.com/office/officeart/2008/layout/LinedList"/>
    <dgm:cxn modelId="{37B4762E-14B2-42BB-8CEB-8B087E935ADD}" type="presParOf" srcId="{C735BB4F-D10A-422D-BBF7-3602C53D8DF9}" destId="{B269BD26-55D9-4B78-B70C-2638FB56BA49}" srcOrd="6" destOrd="0" presId="urn:microsoft.com/office/officeart/2008/layout/LinedList"/>
    <dgm:cxn modelId="{04BAF72E-C4F5-41B9-B1E2-ECA8813E1E32}" type="presParOf" srcId="{C735BB4F-D10A-422D-BBF7-3602C53D8DF9}" destId="{955E0422-0003-4715-8367-FA324072F0B2}" srcOrd="7" destOrd="0" presId="urn:microsoft.com/office/officeart/2008/layout/LinedList"/>
    <dgm:cxn modelId="{A15F17DA-4FE3-4D9E-9B5B-723A2DCD325D}" type="presParOf" srcId="{955E0422-0003-4715-8367-FA324072F0B2}" destId="{62740C13-502B-4F40-95FB-4EBED4A90384}" srcOrd="0" destOrd="0" presId="urn:microsoft.com/office/officeart/2008/layout/LinedList"/>
    <dgm:cxn modelId="{D0E9CA55-2D75-468B-8CAF-53FF0209BFA7}" type="presParOf" srcId="{955E0422-0003-4715-8367-FA324072F0B2}" destId="{95B71A76-B86D-4823-9E0F-D004644A675C}" srcOrd="1" destOrd="0" presId="urn:microsoft.com/office/officeart/2008/layout/LinedList"/>
    <dgm:cxn modelId="{761DA1E6-F313-487D-8115-8EF71D0B962E}" type="presParOf" srcId="{C735BB4F-D10A-422D-BBF7-3602C53D8DF9}" destId="{755DCAEF-F084-40B7-95A7-1E8D33C5BF4D}" srcOrd="8" destOrd="0" presId="urn:microsoft.com/office/officeart/2008/layout/LinedList"/>
    <dgm:cxn modelId="{BE51F02B-5BF6-4A79-8B6C-0A4A9ED5DA88}" type="presParOf" srcId="{C735BB4F-D10A-422D-BBF7-3602C53D8DF9}" destId="{FB4180A0-8BE5-48FC-9D7A-6DBD18E11418}" srcOrd="9" destOrd="0" presId="urn:microsoft.com/office/officeart/2008/layout/LinedList"/>
    <dgm:cxn modelId="{F3E352BD-0E41-407B-9603-3AC5F17787FD}" type="presParOf" srcId="{FB4180A0-8BE5-48FC-9D7A-6DBD18E11418}" destId="{B5880EC9-8664-4568-BCB4-0E22B202A3A1}" srcOrd="0" destOrd="0" presId="urn:microsoft.com/office/officeart/2008/layout/LinedList"/>
    <dgm:cxn modelId="{FB7406DA-2F45-4937-B607-FDCD8723F37B}" type="presParOf" srcId="{FB4180A0-8BE5-48FC-9D7A-6DBD18E11418}" destId="{31D1DDE0-F53D-4BE6-AF17-549688BCE2B4}" srcOrd="1" destOrd="0" presId="urn:microsoft.com/office/officeart/2008/layout/LinedList"/>
    <dgm:cxn modelId="{285902D7-3D39-4A8D-B91C-BDEE5BEF0373}" type="presParOf" srcId="{C735BB4F-D10A-422D-BBF7-3602C53D8DF9}" destId="{B521228F-74EA-4930-BAC7-AE9BA39D7248}" srcOrd="10" destOrd="0" presId="urn:microsoft.com/office/officeart/2008/layout/LinedList"/>
    <dgm:cxn modelId="{06FC26AA-0C25-49F4-B11A-0E51C7B7CBC5}" type="presParOf" srcId="{C735BB4F-D10A-422D-BBF7-3602C53D8DF9}" destId="{1C488C71-567B-4DB8-820A-6D7BF9426164}" srcOrd="11" destOrd="0" presId="urn:microsoft.com/office/officeart/2008/layout/LinedList"/>
    <dgm:cxn modelId="{D7A8A2B1-C038-4959-AE5F-2BD4AA35F27C}" type="presParOf" srcId="{1C488C71-567B-4DB8-820A-6D7BF9426164}" destId="{00A751E2-693D-4E17-AA58-9ADC188A7311}" srcOrd="0" destOrd="0" presId="urn:microsoft.com/office/officeart/2008/layout/LinedList"/>
    <dgm:cxn modelId="{B2D117AD-FE57-4E79-BF0A-4C9EF75694D8}" type="presParOf" srcId="{1C488C71-567B-4DB8-820A-6D7BF9426164}" destId="{A6071170-E559-4635-97A3-27A8F57F8639}" srcOrd="1" destOrd="0" presId="urn:microsoft.com/office/officeart/2008/layout/LinedList"/>
    <dgm:cxn modelId="{FAEB1741-982F-4A1D-ADE2-0A9D294884EF}" type="presParOf" srcId="{C735BB4F-D10A-422D-BBF7-3602C53D8DF9}" destId="{F634F64C-50B4-4CDF-BCBC-AD81E97165F4}" srcOrd="12" destOrd="0" presId="urn:microsoft.com/office/officeart/2008/layout/LinedList"/>
    <dgm:cxn modelId="{9DDA3363-E0FA-4040-9463-63078966CA0B}" type="presParOf" srcId="{C735BB4F-D10A-422D-BBF7-3602C53D8DF9}" destId="{FE6FDC7F-C6F5-459A-AA38-780ADE698AFA}" srcOrd="13" destOrd="0" presId="urn:microsoft.com/office/officeart/2008/layout/LinedList"/>
    <dgm:cxn modelId="{37725FC5-A247-405E-8828-42C5EB71EB44}" type="presParOf" srcId="{FE6FDC7F-C6F5-459A-AA38-780ADE698AFA}" destId="{5D512AC8-4CA8-4E40-9B4F-E32A2AEF90EF}" srcOrd="0" destOrd="0" presId="urn:microsoft.com/office/officeart/2008/layout/LinedList"/>
    <dgm:cxn modelId="{1EB2F627-BCEB-4D61-981C-E0E96B508EC2}" type="presParOf" srcId="{FE6FDC7F-C6F5-459A-AA38-780ADE698AFA}" destId="{9D5F42EA-906B-429F-8666-85416BB73A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0B0EAE-49FC-48F9-8949-7445243A091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F576741-0CB4-41D2-9612-68CB1A701EB2}">
      <dgm:prSet custT="1"/>
      <dgm:spPr/>
      <dgm:t>
        <a:bodyPr/>
        <a:lstStyle/>
        <a:p>
          <a:r>
            <a:rPr lang="en-US" sz="2000" baseline="0">
              <a:solidFill>
                <a:schemeClr val="bg1"/>
              </a:solidFill>
            </a:rPr>
            <a:t>Largest carbon reservoir</a:t>
          </a:r>
          <a:endParaRPr lang="en-US" sz="2000">
            <a:solidFill>
              <a:schemeClr val="bg1"/>
            </a:solidFill>
          </a:endParaRPr>
        </a:p>
      </dgm:t>
    </dgm:pt>
    <dgm:pt modelId="{99911CFA-80BC-429E-9A9E-2C0A8E17A034}" type="parTrans" cxnId="{E6BD122E-2F80-4879-8B84-668255D5815F}">
      <dgm:prSet/>
      <dgm:spPr/>
      <dgm:t>
        <a:bodyPr/>
        <a:lstStyle/>
        <a:p>
          <a:endParaRPr lang="en-US" sz="2000">
            <a:solidFill>
              <a:schemeClr val="tx1"/>
            </a:solidFill>
          </a:endParaRPr>
        </a:p>
      </dgm:t>
    </dgm:pt>
    <dgm:pt modelId="{521218B3-7EB1-42C6-803B-28C9E2B16818}" type="sibTrans" cxnId="{E6BD122E-2F80-4879-8B84-668255D5815F}">
      <dgm:prSet/>
      <dgm:spPr/>
      <dgm:t>
        <a:bodyPr/>
        <a:lstStyle/>
        <a:p>
          <a:endParaRPr lang="en-US" sz="2000">
            <a:solidFill>
              <a:schemeClr val="tx1"/>
            </a:solidFill>
          </a:endParaRPr>
        </a:p>
      </dgm:t>
    </dgm:pt>
    <dgm:pt modelId="{08E62323-6AA6-4B52-B1A4-529EE4F8854C}">
      <dgm:prSet custT="1"/>
      <dgm:spPr/>
      <dgm:t>
        <a:bodyPr/>
        <a:lstStyle/>
        <a:p>
          <a:r>
            <a:rPr lang="en-US" sz="2000" baseline="0">
              <a:solidFill>
                <a:schemeClr val="tx1"/>
              </a:solidFill>
            </a:rPr>
            <a:t>Carbon is found primarily in rocks and minerals</a:t>
          </a:r>
          <a:endParaRPr lang="en-US" sz="2000">
            <a:solidFill>
              <a:schemeClr val="tx1"/>
            </a:solidFill>
          </a:endParaRPr>
        </a:p>
      </dgm:t>
    </dgm:pt>
    <dgm:pt modelId="{55F3FED8-03BC-4BC5-9995-167DDBE2A13D}" type="parTrans" cxnId="{A1CF47EB-3958-4EE1-9A71-AE0AEEA99B15}">
      <dgm:prSet/>
      <dgm:spPr/>
      <dgm:t>
        <a:bodyPr/>
        <a:lstStyle/>
        <a:p>
          <a:endParaRPr lang="en-US" sz="2000">
            <a:solidFill>
              <a:schemeClr val="tx1"/>
            </a:solidFill>
          </a:endParaRPr>
        </a:p>
      </dgm:t>
    </dgm:pt>
    <dgm:pt modelId="{932D4878-5D8B-4348-84F3-20C4E2F1618D}" type="sibTrans" cxnId="{A1CF47EB-3958-4EE1-9A71-AE0AEEA99B15}">
      <dgm:prSet/>
      <dgm:spPr/>
      <dgm:t>
        <a:bodyPr/>
        <a:lstStyle/>
        <a:p>
          <a:endParaRPr lang="en-US" sz="2000">
            <a:solidFill>
              <a:schemeClr val="tx1"/>
            </a:solidFill>
          </a:endParaRPr>
        </a:p>
      </dgm:t>
    </dgm:pt>
    <dgm:pt modelId="{971BB916-D463-4302-9591-8292EE7FC2CD}">
      <dgm:prSet custT="1"/>
      <dgm:spPr/>
      <dgm:t>
        <a:bodyPr/>
        <a:lstStyle/>
        <a:p>
          <a:r>
            <a:rPr lang="en-US" sz="2000" baseline="0">
              <a:solidFill>
                <a:schemeClr val="tx1"/>
              </a:solidFill>
            </a:rPr>
            <a:t>Carbon is also found in the form of fossil fuels: petroleum, natural gas, and coal</a:t>
          </a:r>
          <a:endParaRPr lang="en-US" sz="2000">
            <a:solidFill>
              <a:schemeClr val="tx1"/>
            </a:solidFill>
          </a:endParaRPr>
        </a:p>
      </dgm:t>
    </dgm:pt>
    <dgm:pt modelId="{41FB6936-B992-44F0-A1BE-3796B8C20ED8}" type="parTrans" cxnId="{FB5A2949-A786-419B-A715-7CD01239EE51}">
      <dgm:prSet/>
      <dgm:spPr/>
      <dgm:t>
        <a:bodyPr/>
        <a:lstStyle/>
        <a:p>
          <a:endParaRPr lang="en-US" sz="2000">
            <a:solidFill>
              <a:schemeClr val="tx1"/>
            </a:solidFill>
          </a:endParaRPr>
        </a:p>
      </dgm:t>
    </dgm:pt>
    <dgm:pt modelId="{416B9FAE-B86C-404A-9E65-1C9D646A7A4C}" type="sibTrans" cxnId="{FB5A2949-A786-419B-A715-7CD01239EE51}">
      <dgm:prSet/>
      <dgm:spPr/>
      <dgm:t>
        <a:bodyPr/>
        <a:lstStyle/>
        <a:p>
          <a:endParaRPr lang="en-US" sz="2000">
            <a:solidFill>
              <a:schemeClr val="tx1"/>
            </a:solidFill>
          </a:endParaRPr>
        </a:p>
      </dgm:t>
    </dgm:pt>
    <dgm:pt modelId="{F8F822C2-C75D-4C40-B8B2-02E606C72819}">
      <dgm:prSet custT="1"/>
      <dgm:spPr/>
      <dgm:t>
        <a:bodyPr/>
        <a:lstStyle/>
        <a:p>
          <a:r>
            <a:rPr lang="en-US" sz="2000" baseline="0" dirty="0">
              <a:solidFill>
                <a:schemeClr val="bg1"/>
              </a:solidFill>
            </a:rPr>
            <a:t>Prior to the Industrial Revolution carbon left the lithosphere slowly through weathering and volcanism (natural processes)</a:t>
          </a:r>
          <a:endParaRPr lang="en-US" sz="2000" dirty="0">
            <a:solidFill>
              <a:schemeClr val="bg1"/>
            </a:solidFill>
          </a:endParaRPr>
        </a:p>
      </dgm:t>
    </dgm:pt>
    <dgm:pt modelId="{4595D374-39F4-45CA-8BC8-3B6B131FFAD8}" type="parTrans" cxnId="{509378D6-756A-47BD-9AFB-ECA81CF37687}">
      <dgm:prSet/>
      <dgm:spPr/>
      <dgm:t>
        <a:bodyPr/>
        <a:lstStyle/>
        <a:p>
          <a:endParaRPr lang="en-US" sz="2000">
            <a:solidFill>
              <a:schemeClr val="tx1"/>
            </a:solidFill>
          </a:endParaRPr>
        </a:p>
      </dgm:t>
    </dgm:pt>
    <dgm:pt modelId="{0FE26945-13C9-4836-9892-A309B8A52DDB}" type="sibTrans" cxnId="{509378D6-756A-47BD-9AFB-ECA81CF37687}">
      <dgm:prSet/>
      <dgm:spPr/>
      <dgm:t>
        <a:bodyPr/>
        <a:lstStyle/>
        <a:p>
          <a:endParaRPr lang="en-US" sz="2000">
            <a:solidFill>
              <a:schemeClr val="tx1"/>
            </a:solidFill>
          </a:endParaRPr>
        </a:p>
      </dgm:t>
    </dgm:pt>
    <dgm:pt modelId="{B872946F-4123-47A9-A14D-963C3C92661E}" type="pres">
      <dgm:prSet presAssocID="{2E0B0EAE-49FC-48F9-8949-7445243A091D}" presName="linear" presStyleCnt="0">
        <dgm:presLayoutVars>
          <dgm:animLvl val="lvl"/>
          <dgm:resizeHandles val="exact"/>
        </dgm:presLayoutVars>
      </dgm:prSet>
      <dgm:spPr/>
    </dgm:pt>
    <dgm:pt modelId="{4441CDF0-6E83-478A-B9E4-EC5C69676936}" type="pres">
      <dgm:prSet presAssocID="{7F576741-0CB4-41D2-9612-68CB1A701EB2}" presName="parentText" presStyleLbl="node1" presStyleIdx="0" presStyleCnt="4">
        <dgm:presLayoutVars>
          <dgm:chMax val="0"/>
          <dgm:bulletEnabled val="1"/>
        </dgm:presLayoutVars>
      </dgm:prSet>
      <dgm:spPr/>
    </dgm:pt>
    <dgm:pt modelId="{C3AB1506-CAEE-487E-8E62-C5932840ADAB}" type="pres">
      <dgm:prSet presAssocID="{521218B3-7EB1-42C6-803B-28C9E2B16818}" presName="spacer" presStyleCnt="0"/>
      <dgm:spPr/>
    </dgm:pt>
    <dgm:pt modelId="{897A3C1E-8EF2-4EBF-B793-9523D159D9E9}" type="pres">
      <dgm:prSet presAssocID="{08E62323-6AA6-4B52-B1A4-529EE4F8854C}" presName="parentText" presStyleLbl="node1" presStyleIdx="1" presStyleCnt="4">
        <dgm:presLayoutVars>
          <dgm:chMax val="0"/>
          <dgm:bulletEnabled val="1"/>
        </dgm:presLayoutVars>
      </dgm:prSet>
      <dgm:spPr/>
    </dgm:pt>
    <dgm:pt modelId="{454B4F2D-88E3-443A-8BB5-328FB73AB320}" type="pres">
      <dgm:prSet presAssocID="{932D4878-5D8B-4348-84F3-20C4E2F1618D}" presName="spacer" presStyleCnt="0"/>
      <dgm:spPr/>
    </dgm:pt>
    <dgm:pt modelId="{DFDC3C93-FE6A-4341-A5F8-920B60A81F5B}" type="pres">
      <dgm:prSet presAssocID="{971BB916-D463-4302-9591-8292EE7FC2CD}" presName="parentText" presStyleLbl="node1" presStyleIdx="2" presStyleCnt="4">
        <dgm:presLayoutVars>
          <dgm:chMax val="0"/>
          <dgm:bulletEnabled val="1"/>
        </dgm:presLayoutVars>
      </dgm:prSet>
      <dgm:spPr/>
    </dgm:pt>
    <dgm:pt modelId="{6C2E385C-7204-4CBD-B27D-AD3599328758}" type="pres">
      <dgm:prSet presAssocID="{416B9FAE-B86C-404A-9E65-1C9D646A7A4C}" presName="spacer" presStyleCnt="0"/>
      <dgm:spPr/>
    </dgm:pt>
    <dgm:pt modelId="{B6A56579-1D58-4BD0-B4C7-6C4DCEF96718}" type="pres">
      <dgm:prSet presAssocID="{F8F822C2-C75D-4C40-B8B2-02E606C72819}" presName="parentText" presStyleLbl="node1" presStyleIdx="3" presStyleCnt="4">
        <dgm:presLayoutVars>
          <dgm:chMax val="0"/>
          <dgm:bulletEnabled val="1"/>
        </dgm:presLayoutVars>
      </dgm:prSet>
      <dgm:spPr/>
    </dgm:pt>
  </dgm:ptLst>
  <dgm:cxnLst>
    <dgm:cxn modelId="{A02BA21D-42D2-4F74-A783-BB29B84FCEEE}" type="presOf" srcId="{971BB916-D463-4302-9591-8292EE7FC2CD}" destId="{DFDC3C93-FE6A-4341-A5F8-920B60A81F5B}" srcOrd="0" destOrd="0" presId="urn:microsoft.com/office/officeart/2005/8/layout/vList2"/>
    <dgm:cxn modelId="{E6BD122E-2F80-4879-8B84-668255D5815F}" srcId="{2E0B0EAE-49FC-48F9-8949-7445243A091D}" destId="{7F576741-0CB4-41D2-9612-68CB1A701EB2}" srcOrd="0" destOrd="0" parTransId="{99911CFA-80BC-429E-9A9E-2C0A8E17A034}" sibTransId="{521218B3-7EB1-42C6-803B-28C9E2B16818}"/>
    <dgm:cxn modelId="{FB5A2949-A786-419B-A715-7CD01239EE51}" srcId="{2E0B0EAE-49FC-48F9-8949-7445243A091D}" destId="{971BB916-D463-4302-9591-8292EE7FC2CD}" srcOrd="2" destOrd="0" parTransId="{41FB6936-B992-44F0-A1BE-3796B8C20ED8}" sibTransId="{416B9FAE-B86C-404A-9E65-1C9D646A7A4C}"/>
    <dgm:cxn modelId="{90B36E91-6714-4597-9B16-70CDBC54C4AA}" type="presOf" srcId="{08E62323-6AA6-4B52-B1A4-529EE4F8854C}" destId="{897A3C1E-8EF2-4EBF-B793-9523D159D9E9}" srcOrd="0" destOrd="0" presId="urn:microsoft.com/office/officeart/2005/8/layout/vList2"/>
    <dgm:cxn modelId="{D1527EA8-4C21-4FCB-99E1-B4704F03D16B}" type="presOf" srcId="{F8F822C2-C75D-4C40-B8B2-02E606C72819}" destId="{B6A56579-1D58-4BD0-B4C7-6C4DCEF96718}" srcOrd="0" destOrd="0" presId="urn:microsoft.com/office/officeart/2005/8/layout/vList2"/>
    <dgm:cxn modelId="{509378D6-756A-47BD-9AFB-ECA81CF37687}" srcId="{2E0B0EAE-49FC-48F9-8949-7445243A091D}" destId="{F8F822C2-C75D-4C40-B8B2-02E606C72819}" srcOrd="3" destOrd="0" parTransId="{4595D374-39F4-45CA-8BC8-3B6B131FFAD8}" sibTransId="{0FE26945-13C9-4836-9892-A309B8A52DDB}"/>
    <dgm:cxn modelId="{A1CF47EB-3958-4EE1-9A71-AE0AEEA99B15}" srcId="{2E0B0EAE-49FC-48F9-8949-7445243A091D}" destId="{08E62323-6AA6-4B52-B1A4-529EE4F8854C}" srcOrd="1" destOrd="0" parTransId="{55F3FED8-03BC-4BC5-9995-167DDBE2A13D}" sibTransId="{932D4878-5D8B-4348-84F3-20C4E2F1618D}"/>
    <dgm:cxn modelId="{CF3F7BF4-5A36-41D3-ACBD-7F8DA02F062D}" type="presOf" srcId="{2E0B0EAE-49FC-48F9-8949-7445243A091D}" destId="{B872946F-4123-47A9-A14D-963C3C92661E}" srcOrd="0" destOrd="0" presId="urn:microsoft.com/office/officeart/2005/8/layout/vList2"/>
    <dgm:cxn modelId="{07D000F8-FBB8-4D86-84A5-0B795E68A14A}" type="presOf" srcId="{7F576741-0CB4-41D2-9612-68CB1A701EB2}" destId="{4441CDF0-6E83-478A-B9E4-EC5C69676936}" srcOrd="0" destOrd="0" presId="urn:microsoft.com/office/officeart/2005/8/layout/vList2"/>
    <dgm:cxn modelId="{C9A0E02F-A162-4CB2-8F50-33A1B48F33B2}" type="presParOf" srcId="{B872946F-4123-47A9-A14D-963C3C92661E}" destId="{4441CDF0-6E83-478A-B9E4-EC5C69676936}" srcOrd="0" destOrd="0" presId="urn:microsoft.com/office/officeart/2005/8/layout/vList2"/>
    <dgm:cxn modelId="{9FCB4648-3D03-45F0-A166-0F9C457E9105}" type="presParOf" srcId="{B872946F-4123-47A9-A14D-963C3C92661E}" destId="{C3AB1506-CAEE-487E-8E62-C5932840ADAB}" srcOrd="1" destOrd="0" presId="urn:microsoft.com/office/officeart/2005/8/layout/vList2"/>
    <dgm:cxn modelId="{3EE1ED16-C2DD-4F93-90F3-D382E1FD1491}" type="presParOf" srcId="{B872946F-4123-47A9-A14D-963C3C92661E}" destId="{897A3C1E-8EF2-4EBF-B793-9523D159D9E9}" srcOrd="2" destOrd="0" presId="urn:microsoft.com/office/officeart/2005/8/layout/vList2"/>
    <dgm:cxn modelId="{FA752B77-6985-4AC2-87F0-7881EF54EA8D}" type="presParOf" srcId="{B872946F-4123-47A9-A14D-963C3C92661E}" destId="{454B4F2D-88E3-443A-8BB5-328FB73AB320}" srcOrd="3" destOrd="0" presId="urn:microsoft.com/office/officeart/2005/8/layout/vList2"/>
    <dgm:cxn modelId="{85D2AB2E-77D5-48A7-84CE-03E1DD6D716D}" type="presParOf" srcId="{B872946F-4123-47A9-A14D-963C3C92661E}" destId="{DFDC3C93-FE6A-4341-A5F8-920B60A81F5B}" srcOrd="4" destOrd="0" presId="urn:microsoft.com/office/officeart/2005/8/layout/vList2"/>
    <dgm:cxn modelId="{593F13E8-C2B0-4926-B7D6-0E6EF3BBF25B}" type="presParOf" srcId="{B872946F-4123-47A9-A14D-963C3C92661E}" destId="{6C2E385C-7204-4CBD-B27D-AD3599328758}" srcOrd="5" destOrd="0" presId="urn:microsoft.com/office/officeart/2005/8/layout/vList2"/>
    <dgm:cxn modelId="{B26DE3F4-EF99-4606-80BF-BD790E60F7C5}" type="presParOf" srcId="{B872946F-4123-47A9-A14D-963C3C92661E}" destId="{B6A56579-1D58-4BD0-B4C7-6C4DCEF9671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1017AE-0579-45F6-9386-187F462FA59D}" type="doc">
      <dgm:prSet loTypeId="urn:microsoft.com/office/officeart/2005/8/layout/default" loCatId="list" qsTypeId="urn:microsoft.com/office/officeart/2005/8/quickstyle/simple1" qsCatId="simple" csTypeId="urn:microsoft.com/office/officeart/2005/8/colors/colorful3" csCatId="colorful"/>
      <dgm:spPr/>
      <dgm:t>
        <a:bodyPr/>
        <a:lstStyle/>
        <a:p>
          <a:endParaRPr lang="en-US"/>
        </a:p>
      </dgm:t>
    </dgm:pt>
    <dgm:pt modelId="{36BE57C2-40AC-4F7E-8823-F4602E921875}">
      <dgm:prSet/>
      <dgm:spPr/>
      <dgm:t>
        <a:bodyPr/>
        <a:lstStyle/>
        <a:p>
          <a:r>
            <a:rPr lang="en-US" baseline="0"/>
            <a:t>Second largest reservoir of carbon</a:t>
          </a:r>
          <a:endParaRPr lang="en-US"/>
        </a:p>
      </dgm:t>
    </dgm:pt>
    <dgm:pt modelId="{26A678CA-0B0A-421C-BB07-7D3E28E1108B}" type="parTrans" cxnId="{02524450-4C2A-44B1-8FC1-E31ACAFFE01A}">
      <dgm:prSet/>
      <dgm:spPr/>
      <dgm:t>
        <a:bodyPr/>
        <a:lstStyle/>
        <a:p>
          <a:endParaRPr lang="en-US"/>
        </a:p>
      </dgm:t>
    </dgm:pt>
    <dgm:pt modelId="{612E8F32-9772-4FA3-8A5A-AE647F656241}" type="sibTrans" cxnId="{02524450-4C2A-44B1-8FC1-E31ACAFFE01A}">
      <dgm:prSet/>
      <dgm:spPr/>
      <dgm:t>
        <a:bodyPr/>
        <a:lstStyle/>
        <a:p>
          <a:endParaRPr lang="en-US"/>
        </a:p>
      </dgm:t>
    </dgm:pt>
    <dgm:pt modelId="{9958A5EC-0DE8-4D68-84EE-2900AE231017}">
      <dgm:prSet/>
      <dgm:spPr/>
      <dgm:t>
        <a:bodyPr/>
        <a:lstStyle/>
        <a:p>
          <a:r>
            <a:rPr lang="en-US" baseline="0" dirty="0"/>
            <a:t>Most of the carbon in this reservoir is found in the world’s oceans, but also in fresh water sources </a:t>
          </a:r>
          <a:endParaRPr lang="en-US" dirty="0"/>
        </a:p>
      </dgm:t>
    </dgm:pt>
    <dgm:pt modelId="{9EAA8EB6-48D6-4911-9AA1-904B3B074F81}" type="parTrans" cxnId="{2284C899-AEDD-479B-B77A-654C0FCB8D9D}">
      <dgm:prSet/>
      <dgm:spPr/>
      <dgm:t>
        <a:bodyPr/>
        <a:lstStyle/>
        <a:p>
          <a:endParaRPr lang="en-US"/>
        </a:p>
      </dgm:t>
    </dgm:pt>
    <dgm:pt modelId="{C2D4DD6C-FF6D-453E-A4B1-761913A0BF6C}" type="sibTrans" cxnId="{2284C899-AEDD-479B-B77A-654C0FCB8D9D}">
      <dgm:prSet/>
      <dgm:spPr/>
      <dgm:t>
        <a:bodyPr/>
        <a:lstStyle/>
        <a:p>
          <a:endParaRPr lang="en-US"/>
        </a:p>
      </dgm:t>
    </dgm:pt>
    <dgm:pt modelId="{271F87F7-08FD-4302-BE5B-E25407EFCDC9}">
      <dgm:prSet/>
      <dgm:spPr/>
      <dgm:t>
        <a:bodyPr/>
        <a:lstStyle/>
        <a:p>
          <a:r>
            <a:rPr lang="en-US" baseline="0"/>
            <a:t>A subsystem of this reservoir includes marine plants and animals</a:t>
          </a:r>
          <a:endParaRPr lang="en-US"/>
        </a:p>
      </dgm:t>
    </dgm:pt>
    <dgm:pt modelId="{F477BA39-7AD5-457F-B76B-9685C4B7E238}" type="parTrans" cxnId="{FF112245-4E5A-41B0-B2BA-A78A195CDD70}">
      <dgm:prSet/>
      <dgm:spPr/>
      <dgm:t>
        <a:bodyPr/>
        <a:lstStyle/>
        <a:p>
          <a:endParaRPr lang="en-US"/>
        </a:p>
      </dgm:t>
    </dgm:pt>
    <dgm:pt modelId="{E432C99B-D60D-4D41-88FA-73AA9D73F240}" type="sibTrans" cxnId="{FF112245-4E5A-41B0-B2BA-A78A195CDD70}">
      <dgm:prSet/>
      <dgm:spPr/>
      <dgm:t>
        <a:bodyPr/>
        <a:lstStyle/>
        <a:p>
          <a:endParaRPr lang="en-US"/>
        </a:p>
      </dgm:t>
    </dgm:pt>
    <dgm:pt modelId="{2493FA57-8480-4F6E-89B5-B9D5F639D6D9}" type="pres">
      <dgm:prSet presAssocID="{831017AE-0579-45F6-9386-187F462FA59D}" presName="diagram" presStyleCnt="0">
        <dgm:presLayoutVars>
          <dgm:dir/>
          <dgm:resizeHandles val="exact"/>
        </dgm:presLayoutVars>
      </dgm:prSet>
      <dgm:spPr/>
    </dgm:pt>
    <dgm:pt modelId="{0A1AD93F-B4BC-44D5-9210-C0F25804655C}" type="pres">
      <dgm:prSet presAssocID="{36BE57C2-40AC-4F7E-8823-F4602E921875}" presName="node" presStyleLbl="node1" presStyleIdx="0" presStyleCnt="3">
        <dgm:presLayoutVars>
          <dgm:bulletEnabled val="1"/>
        </dgm:presLayoutVars>
      </dgm:prSet>
      <dgm:spPr/>
    </dgm:pt>
    <dgm:pt modelId="{065EF0FF-FD26-4EE6-8594-2F69F944813E}" type="pres">
      <dgm:prSet presAssocID="{612E8F32-9772-4FA3-8A5A-AE647F656241}" presName="sibTrans" presStyleCnt="0"/>
      <dgm:spPr/>
    </dgm:pt>
    <dgm:pt modelId="{A3EBFF41-BFFC-43E9-8C32-3801799B61CC}" type="pres">
      <dgm:prSet presAssocID="{9958A5EC-0DE8-4D68-84EE-2900AE231017}" presName="node" presStyleLbl="node1" presStyleIdx="1" presStyleCnt="3">
        <dgm:presLayoutVars>
          <dgm:bulletEnabled val="1"/>
        </dgm:presLayoutVars>
      </dgm:prSet>
      <dgm:spPr/>
    </dgm:pt>
    <dgm:pt modelId="{B7668358-F92E-4DAA-8928-ED5A0A2948A8}" type="pres">
      <dgm:prSet presAssocID="{C2D4DD6C-FF6D-453E-A4B1-761913A0BF6C}" presName="sibTrans" presStyleCnt="0"/>
      <dgm:spPr/>
    </dgm:pt>
    <dgm:pt modelId="{5787040F-7FE7-41B0-9340-C68ACF593D98}" type="pres">
      <dgm:prSet presAssocID="{271F87F7-08FD-4302-BE5B-E25407EFCDC9}" presName="node" presStyleLbl="node1" presStyleIdx="2" presStyleCnt="3">
        <dgm:presLayoutVars>
          <dgm:bulletEnabled val="1"/>
        </dgm:presLayoutVars>
      </dgm:prSet>
      <dgm:spPr/>
    </dgm:pt>
  </dgm:ptLst>
  <dgm:cxnLst>
    <dgm:cxn modelId="{CE596B43-284D-4BC4-8ADB-308A34F33717}" type="presOf" srcId="{271F87F7-08FD-4302-BE5B-E25407EFCDC9}" destId="{5787040F-7FE7-41B0-9340-C68ACF593D98}" srcOrd="0" destOrd="0" presId="urn:microsoft.com/office/officeart/2005/8/layout/default"/>
    <dgm:cxn modelId="{FF112245-4E5A-41B0-B2BA-A78A195CDD70}" srcId="{831017AE-0579-45F6-9386-187F462FA59D}" destId="{271F87F7-08FD-4302-BE5B-E25407EFCDC9}" srcOrd="2" destOrd="0" parTransId="{F477BA39-7AD5-457F-B76B-9685C4B7E238}" sibTransId="{E432C99B-D60D-4D41-88FA-73AA9D73F240}"/>
    <dgm:cxn modelId="{C0C9176B-AFE6-46E7-A76E-F04A27BBB7E6}" type="presOf" srcId="{831017AE-0579-45F6-9386-187F462FA59D}" destId="{2493FA57-8480-4F6E-89B5-B9D5F639D6D9}" srcOrd="0" destOrd="0" presId="urn:microsoft.com/office/officeart/2005/8/layout/default"/>
    <dgm:cxn modelId="{02524450-4C2A-44B1-8FC1-E31ACAFFE01A}" srcId="{831017AE-0579-45F6-9386-187F462FA59D}" destId="{36BE57C2-40AC-4F7E-8823-F4602E921875}" srcOrd="0" destOrd="0" parTransId="{26A678CA-0B0A-421C-BB07-7D3E28E1108B}" sibTransId="{612E8F32-9772-4FA3-8A5A-AE647F656241}"/>
    <dgm:cxn modelId="{2284C899-AEDD-479B-B77A-654C0FCB8D9D}" srcId="{831017AE-0579-45F6-9386-187F462FA59D}" destId="{9958A5EC-0DE8-4D68-84EE-2900AE231017}" srcOrd="1" destOrd="0" parTransId="{9EAA8EB6-48D6-4911-9AA1-904B3B074F81}" sibTransId="{C2D4DD6C-FF6D-453E-A4B1-761913A0BF6C}"/>
    <dgm:cxn modelId="{92EADEA3-72CC-4EE4-86FB-5E381DF948C0}" type="presOf" srcId="{36BE57C2-40AC-4F7E-8823-F4602E921875}" destId="{0A1AD93F-B4BC-44D5-9210-C0F25804655C}" srcOrd="0" destOrd="0" presId="urn:microsoft.com/office/officeart/2005/8/layout/default"/>
    <dgm:cxn modelId="{B30779B8-8AC5-431B-BEE9-61D40D773409}" type="presOf" srcId="{9958A5EC-0DE8-4D68-84EE-2900AE231017}" destId="{A3EBFF41-BFFC-43E9-8C32-3801799B61CC}" srcOrd="0" destOrd="0" presId="urn:microsoft.com/office/officeart/2005/8/layout/default"/>
    <dgm:cxn modelId="{7CCC3C22-5CA0-48FA-852C-B004AE0374AE}" type="presParOf" srcId="{2493FA57-8480-4F6E-89B5-B9D5F639D6D9}" destId="{0A1AD93F-B4BC-44D5-9210-C0F25804655C}" srcOrd="0" destOrd="0" presId="urn:microsoft.com/office/officeart/2005/8/layout/default"/>
    <dgm:cxn modelId="{1DA72ECB-E7A3-4941-AAEE-BE239F9430B9}" type="presParOf" srcId="{2493FA57-8480-4F6E-89B5-B9D5F639D6D9}" destId="{065EF0FF-FD26-4EE6-8594-2F69F944813E}" srcOrd="1" destOrd="0" presId="urn:microsoft.com/office/officeart/2005/8/layout/default"/>
    <dgm:cxn modelId="{6008607D-D289-41DE-A7BB-AC497A8FD67C}" type="presParOf" srcId="{2493FA57-8480-4F6E-89B5-B9D5F639D6D9}" destId="{A3EBFF41-BFFC-43E9-8C32-3801799B61CC}" srcOrd="2" destOrd="0" presId="urn:microsoft.com/office/officeart/2005/8/layout/default"/>
    <dgm:cxn modelId="{455D855E-35D3-4662-A578-8773E270D769}" type="presParOf" srcId="{2493FA57-8480-4F6E-89B5-B9D5F639D6D9}" destId="{B7668358-F92E-4DAA-8928-ED5A0A2948A8}" srcOrd="3" destOrd="0" presId="urn:microsoft.com/office/officeart/2005/8/layout/default"/>
    <dgm:cxn modelId="{0805885A-1F60-49DD-940A-888A6492F68F}" type="presParOf" srcId="{2493FA57-8480-4F6E-89B5-B9D5F639D6D9}" destId="{5787040F-7FE7-41B0-9340-C68ACF593D9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714CA0-41E0-4841-8104-B3313FA61F7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3C7B49C-B7DA-4E8B-82B3-3F969D061E3B}">
      <dgm:prSet/>
      <dgm:spPr/>
      <dgm:t>
        <a:bodyPr/>
        <a:lstStyle/>
        <a:p>
          <a:r>
            <a:rPr lang="en-US" baseline="0"/>
            <a:t>A smaller amount of carbon is stored in the atmosphere </a:t>
          </a:r>
          <a:endParaRPr lang="en-US"/>
        </a:p>
      </dgm:t>
    </dgm:pt>
    <dgm:pt modelId="{40ABA106-B769-4ACE-B70B-E5AD5B663A24}" type="parTrans" cxnId="{7C3CBC32-9741-4DB6-AFB8-F70C4A275486}">
      <dgm:prSet/>
      <dgm:spPr/>
      <dgm:t>
        <a:bodyPr/>
        <a:lstStyle/>
        <a:p>
          <a:endParaRPr lang="en-US"/>
        </a:p>
      </dgm:t>
    </dgm:pt>
    <dgm:pt modelId="{369D2C98-5381-4577-BE26-DF5D071F1785}" type="sibTrans" cxnId="{7C3CBC32-9741-4DB6-AFB8-F70C4A275486}">
      <dgm:prSet/>
      <dgm:spPr/>
      <dgm:t>
        <a:bodyPr/>
        <a:lstStyle/>
        <a:p>
          <a:endParaRPr lang="en-US"/>
        </a:p>
      </dgm:t>
    </dgm:pt>
    <dgm:pt modelId="{27291E69-2F9E-41B4-805F-A2A85CB6DE85}">
      <dgm:prSet/>
      <dgm:spPr/>
      <dgm:t>
        <a:bodyPr/>
        <a:lstStyle/>
        <a:p>
          <a:r>
            <a:rPr lang="en-US" baseline="0"/>
            <a:t>The only reservoir that exchanges significant amounts of carbon directly with all of the others</a:t>
          </a:r>
          <a:endParaRPr lang="en-US"/>
        </a:p>
      </dgm:t>
    </dgm:pt>
    <dgm:pt modelId="{ECC47AE7-2A4B-4F87-946F-032F2C29495B}" type="parTrans" cxnId="{A728ABA5-06D6-4FDE-9714-DFBC51A3BDBC}">
      <dgm:prSet/>
      <dgm:spPr/>
      <dgm:t>
        <a:bodyPr/>
        <a:lstStyle/>
        <a:p>
          <a:endParaRPr lang="en-US"/>
        </a:p>
      </dgm:t>
    </dgm:pt>
    <dgm:pt modelId="{2CCF7A6C-0EBB-48CF-91E4-75E677FF8D3F}" type="sibTrans" cxnId="{A728ABA5-06D6-4FDE-9714-DFBC51A3BDBC}">
      <dgm:prSet/>
      <dgm:spPr/>
      <dgm:t>
        <a:bodyPr/>
        <a:lstStyle/>
        <a:p>
          <a:endParaRPr lang="en-US"/>
        </a:p>
      </dgm:t>
    </dgm:pt>
    <dgm:pt modelId="{F84CA452-541E-4DBF-9F00-1771D732E595}" type="pres">
      <dgm:prSet presAssocID="{53714CA0-41E0-4841-8104-B3313FA61F7A}" presName="linear" presStyleCnt="0">
        <dgm:presLayoutVars>
          <dgm:animLvl val="lvl"/>
          <dgm:resizeHandles val="exact"/>
        </dgm:presLayoutVars>
      </dgm:prSet>
      <dgm:spPr/>
    </dgm:pt>
    <dgm:pt modelId="{96822F0F-19AF-45A2-8C3D-8159A86C20D7}" type="pres">
      <dgm:prSet presAssocID="{43C7B49C-B7DA-4E8B-82B3-3F969D061E3B}" presName="parentText" presStyleLbl="node1" presStyleIdx="0" presStyleCnt="2">
        <dgm:presLayoutVars>
          <dgm:chMax val="0"/>
          <dgm:bulletEnabled val="1"/>
        </dgm:presLayoutVars>
      </dgm:prSet>
      <dgm:spPr/>
    </dgm:pt>
    <dgm:pt modelId="{083B6182-4842-44D4-A6B7-467D6B1A11B2}" type="pres">
      <dgm:prSet presAssocID="{369D2C98-5381-4577-BE26-DF5D071F1785}" presName="spacer" presStyleCnt="0"/>
      <dgm:spPr/>
    </dgm:pt>
    <dgm:pt modelId="{C7E5EDDE-33DD-4C88-BF4D-9A40E665BE84}" type="pres">
      <dgm:prSet presAssocID="{27291E69-2F9E-41B4-805F-A2A85CB6DE85}" presName="parentText" presStyleLbl="node1" presStyleIdx="1" presStyleCnt="2">
        <dgm:presLayoutVars>
          <dgm:chMax val="0"/>
          <dgm:bulletEnabled val="1"/>
        </dgm:presLayoutVars>
      </dgm:prSet>
      <dgm:spPr/>
    </dgm:pt>
  </dgm:ptLst>
  <dgm:cxnLst>
    <dgm:cxn modelId="{C922721D-3BE2-4F56-8A05-179F4609948A}" type="presOf" srcId="{43C7B49C-B7DA-4E8B-82B3-3F969D061E3B}" destId="{96822F0F-19AF-45A2-8C3D-8159A86C20D7}" srcOrd="0" destOrd="0" presId="urn:microsoft.com/office/officeart/2005/8/layout/vList2"/>
    <dgm:cxn modelId="{7C3CBC32-9741-4DB6-AFB8-F70C4A275486}" srcId="{53714CA0-41E0-4841-8104-B3313FA61F7A}" destId="{43C7B49C-B7DA-4E8B-82B3-3F969D061E3B}" srcOrd="0" destOrd="0" parTransId="{40ABA106-B769-4ACE-B70B-E5AD5B663A24}" sibTransId="{369D2C98-5381-4577-BE26-DF5D071F1785}"/>
    <dgm:cxn modelId="{35EFE450-93D3-4554-9F53-052725714324}" type="presOf" srcId="{53714CA0-41E0-4841-8104-B3313FA61F7A}" destId="{F84CA452-541E-4DBF-9F00-1771D732E595}" srcOrd="0" destOrd="0" presId="urn:microsoft.com/office/officeart/2005/8/layout/vList2"/>
    <dgm:cxn modelId="{A728ABA5-06D6-4FDE-9714-DFBC51A3BDBC}" srcId="{53714CA0-41E0-4841-8104-B3313FA61F7A}" destId="{27291E69-2F9E-41B4-805F-A2A85CB6DE85}" srcOrd="1" destOrd="0" parTransId="{ECC47AE7-2A4B-4F87-946F-032F2C29495B}" sibTransId="{2CCF7A6C-0EBB-48CF-91E4-75E677FF8D3F}"/>
    <dgm:cxn modelId="{F48EB9C8-8E22-43CA-AA43-6D5B7D7D4675}" type="presOf" srcId="{27291E69-2F9E-41B4-805F-A2A85CB6DE85}" destId="{C7E5EDDE-33DD-4C88-BF4D-9A40E665BE84}" srcOrd="0" destOrd="0" presId="urn:microsoft.com/office/officeart/2005/8/layout/vList2"/>
    <dgm:cxn modelId="{93E502DC-0C0D-4298-B388-C64DF0A38546}" type="presParOf" srcId="{F84CA452-541E-4DBF-9F00-1771D732E595}" destId="{96822F0F-19AF-45A2-8C3D-8159A86C20D7}" srcOrd="0" destOrd="0" presId="urn:microsoft.com/office/officeart/2005/8/layout/vList2"/>
    <dgm:cxn modelId="{E710BE5D-406F-4D93-9BC9-D679E07DE69E}" type="presParOf" srcId="{F84CA452-541E-4DBF-9F00-1771D732E595}" destId="{083B6182-4842-44D4-A6B7-467D6B1A11B2}" srcOrd="1" destOrd="0" presId="urn:microsoft.com/office/officeart/2005/8/layout/vList2"/>
    <dgm:cxn modelId="{76E94A36-9B47-4073-ADF0-B5638E8BCD15}" type="presParOf" srcId="{F84CA452-541E-4DBF-9F00-1771D732E595}" destId="{C7E5EDDE-33DD-4C88-BF4D-9A40E665BE8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88193F-0BE0-4C4E-9BB3-C016494365D5}"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C15E00F-C479-4438-A797-B810A44E2DEA}">
      <dgm:prSet/>
      <dgm:spPr/>
      <dgm:t>
        <a:bodyPr anchor="ctr"/>
        <a:lstStyle/>
        <a:p>
          <a:r>
            <a:rPr lang="en-US" baseline="0"/>
            <a:t>One of the smallest reservoirs</a:t>
          </a:r>
          <a:endParaRPr lang="en-US"/>
        </a:p>
      </dgm:t>
    </dgm:pt>
    <dgm:pt modelId="{536F1FB1-FFFC-4034-ABC0-225B856F7592}" type="parTrans" cxnId="{C6758D56-5246-4719-BD6A-24E4988DF282}">
      <dgm:prSet/>
      <dgm:spPr/>
      <dgm:t>
        <a:bodyPr/>
        <a:lstStyle/>
        <a:p>
          <a:endParaRPr lang="en-US"/>
        </a:p>
      </dgm:t>
    </dgm:pt>
    <dgm:pt modelId="{6DD6D423-798E-4B65-851C-B6AFF797CBDE}" type="sibTrans" cxnId="{C6758D56-5246-4719-BD6A-24E4988DF282}">
      <dgm:prSet/>
      <dgm:spPr/>
      <dgm:t>
        <a:bodyPr/>
        <a:lstStyle/>
        <a:p>
          <a:endParaRPr lang="en-US"/>
        </a:p>
      </dgm:t>
    </dgm:pt>
    <dgm:pt modelId="{597AD8DE-FC16-4EC9-B90D-4A642CD70C6E}">
      <dgm:prSet/>
      <dgm:spPr/>
      <dgm:t>
        <a:bodyPr anchor="ctr"/>
        <a:lstStyle/>
        <a:p>
          <a:r>
            <a:rPr lang="en-US" baseline="0" dirty="0"/>
            <a:t>Includes all things that are living, were alive a short time ago, or are derived from living organisms</a:t>
          </a:r>
          <a:endParaRPr lang="en-US" dirty="0"/>
        </a:p>
      </dgm:t>
    </dgm:pt>
    <dgm:pt modelId="{6C2216A8-0730-43A7-8507-56B17628296E}" type="parTrans" cxnId="{FDD3F4CF-D41B-41CB-8C70-6829FA68741B}">
      <dgm:prSet/>
      <dgm:spPr/>
      <dgm:t>
        <a:bodyPr/>
        <a:lstStyle/>
        <a:p>
          <a:endParaRPr lang="en-US"/>
        </a:p>
      </dgm:t>
    </dgm:pt>
    <dgm:pt modelId="{BF4D1B27-A858-42B8-9A0B-4A80089C9A74}" type="sibTrans" cxnId="{FDD3F4CF-D41B-41CB-8C70-6829FA68741B}">
      <dgm:prSet/>
      <dgm:spPr/>
      <dgm:t>
        <a:bodyPr/>
        <a:lstStyle/>
        <a:p>
          <a:endParaRPr lang="en-US"/>
        </a:p>
      </dgm:t>
    </dgm:pt>
    <dgm:pt modelId="{9DAF5CAD-C6B8-46B0-83A5-A88C1836156E}">
      <dgm:prSet/>
      <dgm:spPr/>
      <dgm:t>
        <a:bodyPr anchor="ctr"/>
        <a:lstStyle/>
        <a:p>
          <a:r>
            <a:rPr lang="en-US" baseline="0" dirty="0"/>
            <a:t>Carbon in this reservoir is found mainly in the form of carbohydrates and proteins in both living and decaying organisms</a:t>
          </a:r>
          <a:endParaRPr lang="en-US" dirty="0"/>
        </a:p>
      </dgm:t>
    </dgm:pt>
    <dgm:pt modelId="{51CABE03-8411-4062-985B-31557784ABD2}" type="parTrans" cxnId="{1B4983DE-3254-4ECF-B247-C350C75BE3E9}">
      <dgm:prSet/>
      <dgm:spPr/>
      <dgm:t>
        <a:bodyPr/>
        <a:lstStyle/>
        <a:p>
          <a:endParaRPr lang="en-US"/>
        </a:p>
      </dgm:t>
    </dgm:pt>
    <dgm:pt modelId="{C98F4A5C-8406-484A-815D-CD8DA56D7714}" type="sibTrans" cxnId="{1B4983DE-3254-4ECF-B247-C350C75BE3E9}">
      <dgm:prSet/>
      <dgm:spPr/>
      <dgm:t>
        <a:bodyPr/>
        <a:lstStyle/>
        <a:p>
          <a:endParaRPr lang="en-US"/>
        </a:p>
      </dgm:t>
    </dgm:pt>
    <dgm:pt modelId="{59844B21-A219-485E-86DE-B6D2F68A3D65}" type="pres">
      <dgm:prSet presAssocID="{9A88193F-0BE0-4C4E-9BB3-C016494365D5}" presName="vert0" presStyleCnt="0">
        <dgm:presLayoutVars>
          <dgm:dir/>
          <dgm:animOne val="branch"/>
          <dgm:animLvl val="lvl"/>
        </dgm:presLayoutVars>
      </dgm:prSet>
      <dgm:spPr/>
    </dgm:pt>
    <dgm:pt modelId="{B6CD2B02-510B-4835-B21D-55B30201F181}" type="pres">
      <dgm:prSet presAssocID="{6C15E00F-C479-4438-A797-B810A44E2DEA}" presName="thickLine" presStyleLbl="alignNode1" presStyleIdx="0" presStyleCnt="3"/>
      <dgm:spPr/>
    </dgm:pt>
    <dgm:pt modelId="{EF0EA8A4-5C5F-43B7-B6B7-2F6CAB2AB6F0}" type="pres">
      <dgm:prSet presAssocID="{6C15E00F-C479-4438-A797-B810A44E2DEA}" presName="horz1" presStyleCnt="0"/>
      <dgm:spPr/>
    </dgm:pt>
    <dgm:pt modelId="{C57E9AB6-B891-4449-BCB1-F8D446B996C2}" type="pres">
      <dgm:prSet presAssocID="{6C15E00F-C479-4438-A797-B810A44E2DEA}" presName="tx1" presStyleLbl="revTx" presStyleIdx="0" presStyleCnt="3"/>
      <dgm:spPr/>
    </dgm:pt>
    <dgm:pt modelId="{AB990D80-ECBD-4BD3-ACBE-C3F621D4DD35}" type="pres">
      <dgm:prSet presAssocID="{6C15E00F-C479-4438-A797-B810A44E2DEA}" presName="vert1" presStyleCnt="0"/>
      <dgm:spPr/>
    </dgm:pt>
    <dgm:pt modelId="{E9E2D718-56A4-43DD-8C1A-9612A3F0037D}" type="pres">
      <dgm:prSet presAssocID="{597AD8DE-FC16-4EC9-B90D-4A642CD70C6E}" presName="thickLine" presStyleLbl="alignNode1" presStyleIdx="1" presStyleCnt="3"/>
      <dgm:spPr/>
    </dgm:pt>
    <dgm:pt modelId="{4CD2CA9F-374C-45A8-8CE9-11F76C5052FD}" type="pres">
      <dgm:prSet presAssocID="{597AD8DE-FC16-4EC9-B90D-4A642CD70C6E}" presName="horz1" presStyleCnt="0"/>
      <dgm:spPr/>
    </dgm:pt>
    <dgm:pt modelId="{EFFD834F-463B-4DBC-9E85-A9AA7910350A}" type="pres">
      <dgm:prSet presAssocID="{597AD8DE-FC16-4EC9-B90D-4A642CD70C6E}" presName="tx1" presStyleLbl="revTx" presStyleIdx="1" presStyleCnt="3"/>
      <dgm:spPr/>
    </dgm:pt>
    <dgm:pt modelId="{97A1F14B-D061-42BC-9C66-C62B064DB9D4}" type="pres">
      <dgm:prSet presAssocID="{597AD8DE-FC16-4EC9-B90D-4A642CD70C6E}" presName="vert1" presStyleCnt="0"/>
      <dgm:spPr/>
    </dgm:pt>
    <dgm:pt modelId="{A5C261A0-CA6E-472B-8152-0D618FA7E9A5}" type="pres">
      <dgm:prSet presAssocID="{9DAF5CAD-C6B8-46B0-83A5-A88C1836156E}" presName="thickLine" presStyleLbl="alignNode1" presStyleIdx="2" presStyleCnt="3"/>
      <dgm:spPr/>
    </dgm:pt>
    <dgm:pt modelId="{3D7A2DA7-F5C1-492B-919F-EE323571B0E2}" type="pres">
      <dgm:prSet presAssocID="{9DAF5CAD-C6B8-46B0-83A5-A88C1836156E}" presName="horz1" presStyleCnt="0"/>
      <dgm:spPr/>
    </dgm:pt>
    <dgm:pt modelId="{D0BAD321-AD8D-4676-9B84-D5FB2CF87BE2}" type="pres">
      <dgm:prSet presAssocID="{9DAF5CAD-C6B8-46B0-83A5-A88C1836156E}" presName="tx1" presStyleLbl="revTx" presStyleIdx="2" presStyleCnt="3"/>
      <dgm:spPr/>
    </dgm:pt>
    <dgm:pt modelId="{7193FB93-4115-41AE-96B3-AF3315EAA758}" type="pres">
      <dgm:prSet presAssocID="{9DAF5CAD-C6B8-46B0-83A5-A88C1836156E}" presName="vert1" presStyleCnt="0"/>
      <dgm:spPr/>
    </dgm:pt>
  </dgm:ptLst>
  <dgm:cxnLst>
    <dgm:cxn modelId="{E492F72E-7442-47B8-AF1B-C599F13F4B39}" type="presOf" srcId="{597AD8DE-FC16-4EC9-B90D-4A642CD70C6E}" destId="{EFFD834F-463B-4DBC-9E85-A9AA7910350A}" srcOrd="0" destOrd="0" presId="urn:microsoft.com/office/officeart/2008/layout/LinedList"/>
    <dgm:cxn modelId="{C6758D56-5246-4719-BD6A-24E4988DF282}" srcId="{9A88193F-0BE0-4C4E-9BB3-C016494365D5}" destId="{6C15E00F-C479-4438-A797-B810A44E2DEA}" srcOrd="0" destOrd="0" parTransId="{536F1FB1-FFFC-4034-ABC0-225B856F7592}" sibTransId="{6DD6D423-798E-4B65-851C-B6AFF797CBDE}"/>
    <dgm:cxn modelId="{E47F4577-934D-4268-86FB-3BFD822EC6FF}" type="presOf" srcId="{9A88193F-0BE0-4C4E-9BB3-C016494365D5}" destId="{59844B21-A219-485E-86DE-B6D2F68A3D65}" srcOrd="0" destOrd="0" presId="urn:microsoft.com/office/officeart/2008/layout/LinedList"/>
    <dgm:cxn modelId="{8258527B-525B-41F5-8BBF-BF042FC5477E}" type="presOf" srcId="{9DAF5CAD-C6B8-46B0-83A5-A88C1836156E}" destId="{D0BAD321-AD8D-4676-9B84-D5FB2CF87BE2}" srcOrd="0" destOrd="0" presId="urn:microsoft.com/office/officeart/2008/layout/LinedList"/>
    <dgm:cxn modelId="{E8096287-D566-423B-AD24-7FD8D8D9B697}" type="presOf" srcId="{6C15E00F-C479-4438-A797-B810A44E2DEA}" destId="{C57E9AB6-B891-4449-BCB1-F8D446B996C2}" srcOrd="0" destOrd="0" presId="urn:microsoft.com/office/officeart/2008/layout/LinedList"/>
    <dgm:cxn modelId="{FDD3F4CF-D41B-41CB-8C70-6829FA68741B}" srcId="{9A88193F-0BE0-4C4E-9BB3-C016494365D5}" destId="{597AD8DE-FC16-4EC9-B90D-4A642CD70C6E}" srcOrd="1" destOrd="0" parTransId="{6C2216A8-0730-43A7-8507-56B17628296E}" sibTransId="{BF4D1B27-A858-42B8-9A0B-4A80089C9A74}"/>
    <dgm:cxn modelId="{1B4983DE-3254-4ECF-B247-C350C75BE3E9}" srcId="{9A88193F-0BE0-4C4E-9BB3-C016494365D5}" destId="{9DAF5CAD-C6B8-46B0-83A5-A88C1836156E}" srcOrd="2" destOrd="0" parTransId="{51CABE03-8411-4062-985B-31557784ABD2}" sibTransId="{C98F4A5C-8406-484A-815D-CD8DA56D7714}"/>
    <dgm:cxn modelId="{CD6EE0F4-F61E-4A92-993B-8DF0F26BE0C6}" type="presParOf" srcId="{59844B21-A219-485E-86DE-B6D2F68A3D65}" destId="{B6CD2B02-510B-4835-B21D-55B30201F181}" srcOrd="0" destOrd="0" presId="urn:microsoft.com/office/officeart/2008/layout/LinedList"/>
    <dgm:cxn modelId="{182D2369-6D0D-4DAF-8719-FBB200296199}" type="presParOf" srcId="{59844B21-A219-485E-86DE-B6D2F68A3D65}" destId="{EF0EA8A4-5C5F-43B7-B6B7-2F6CAB2AB6F0}" srcOrd="1" destOrd="0" presId="urn:microsoft.com/office/officeart/2008/layout/LinedList"/>
    <dgm:cxn modelId="{468CB364-9A2B-46AA-B6F3-E24F650B21A7}" type="presParOf" srcId="{EF0EA8A4-5C5F-43B7-B6B7-2F6CAB2AB6F0}" destId="{C57E9AB6-B891-4449-BCB1-F8D446B996C2}" srcOrd="0" destOrd="0" presId="urn:microsoft.com/office/officeart/2008/layout/LinedList"/>
    <dgm:cxn modelId="{8FF4044D-5545-4206-93E1-B655D4C67A7A}" type="presParOf" srcId="{EF0EA8A4-5C5F-43B7-B6B7-2F6CAB2AB6F0}" destId="{AB990D80-ECBD-4BD3-ACBE-C3F621D4DD35}" srcOrd="1" destOrd="0" presId="urn:microsoft.com/office/officeart/2008/layout/LinedList"/>
    <dgm:cxn modelId="{075AB690-A2DC-41CE-8803-A5F9392430B0}" type="presParOf" srcId="{59844B21-A219-485E-86DE-B6D2F68A3D65}" destId="{E9E2D718-56A4-43DD-8C1A-9612A3F0037D}" srcOrd="2" destOrd="0" presId="urn:microsoft.com/office/officeart/2008/layout/LinedList"/>
    <dgm:cxn modelId="{64FADBD4-FE96-454F-A969-F2F539A755A6}" type="presParOf" srcId="{59844B21-A219-485E-86DE-B6D2F68A3D65}" destId="{4CD2CA9F-374C-45A8-8CE9-11F76C5052FD}" srcOrd="3" destOrd="0" presId="urn:microsoft.com/office/officeart/2008/layout/LinedList"/>
    <dgm:cxn modelId="{44E639AC-5900-4C4E-B076-48730F5A86C2}" type="presParOf" srcId="{4CD2CA9F-374C-45A8-8CE9-11F76C5052FD}" destId="{EFFD834F-463B-4DBC-9E85-A9AA7910350A}" srcOrd="0" destOrd="0" presId="urn:microsoft.com/office/officeart/2008/layout/LinedList"/>
    <dgm:cxn modelId="{50E78007-CE21-4488-86EE-50E265CDBE44}" type="presParOf" srcId="{4CD2CA9F-374C-45A8-8CE9-11F76C5052FD}" destId="{97A1F14B-D061-42BC-9C66-C62B064DB9D4}" srcOrd="1" destOrd="0" presId="urn:microsoft.com/office/officeart/2008/layout/LinedList"/>
    <dgm:cxn modelId="{31C9A30E-1592-442C-B280-9D7E7E6AE732}" type="presParOf" srcId="{59844B21-A219-485E-86DE-B6D2F68A3D65}" destId="{A5C261A0-CA6E-472B-8152-0D618FA7E9A5}" srcOrd="4" destOrd="0" presId="urn:microsoft.com/office/officeart/2008/layout/LinedList"/>
    <dgm:cxn modelId="{3020D8B6-6031-45E0-9561-E3E3BF580DDC}" type="presParOf" srcId="{59844B21-A219-485E-86DE-B6D2F68A3D65}" destId="{3D7A2DA7-F5C1-492B-919F-EE323571B0E2}" srcOrd="5" destOrd="0" presId="urn:microsoft.com/office/officeart/2008/layout/LinedList"/>
    <dgm:cxn modelId="{4B1A5A7B-F308-4F60-B3EA-7029378EB4D4}" type="presParOf" srcId="{3D7A2DA7-F5C1-492B-919F-EE323571B0E2}" destId="{D0BAD321-AD8D-4676-9B84-D5FB2CF87BE2}" srcOrd="0" destOrd="0" presId="urn:microsoft.com/office/officeart/2008/layout/LinedList"/>
    <dgm:cxn modelId="{E11F21C5-2D77-405C-867C-82350A88C64D}" type="presParOf" srcId="{3D7A2DA7-F5C1-492B-919F-EE323571B0E2}" destId="{7193FB93-4115-41AE-96B3-AF3315EAA75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699FF1-DC5B-49FA-BBCA-565F1C6BF95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774AAE2-61E3-4010-8A1D-6C20B42C027B}">
      <dgm:prSet/>
      <dgm:spPr/>
      <dgm:t>
        <a:bodyPr/>
        <a:lstStyle/>
        <a:p>
          <a:r>
            <a:rPr lang="en-US" baseline="0"/>
            <a:t>You will model one carbon atom moving through the carbon cycle. Each person will be assigned to a reservoir to start.</a:t>
          </a:r>
          <a:endParaRPr lang="en-US"/>
        </a:p>
      </dgm:t>
    </dgm:pt>
    <dgm:pt modelId="{10F01359-12D7-464A-9829-41CDDBB4A641}" type="parTrans" cxnId="{249CA7AB-268C-4ECF-BC91-954EC8906AB5}">
      <dgm:prSet/>
      <dgm:spPr/>
      <dgm:t>
        <a:bodyPr/>
        <a:lstStyle/>
        <a:p>
          <a:endParaRPr lang="en-US"/>
        </a:p>
      </dgm:t>
    </dgm:pt>
    <dgm:pt modelId="{F89D202F-D6FB-4DA4-8E48-ED6A97F40AAA}" type="sibTrans" cxnId="{249CA7AB-268C-4ECF-BC91-954EC8906AB5}">
      <dgm:prSet/>
      <dgm:spPr/>
      <dgm:t>
        <a:bodyPr/>
        <a:lstStyle/>
        <a:p>
          <a:endParaRPr lang="en-US"/>
        </a:p>
      </dgm:t>
    </dgm:pt>
    <dgm:pt modelId="{08842FE9-EE80-4BC1-A355-CCFC9EFB96A8}">
      <dgm:prSet/>
      <dgm:spPr/>
      <dgm:t>
        <a:bodyPr/>
        <a:lstStyle/>
        <a:p>
          <a:r>
            <a:rPr lang="en-US" baseline="0"/>
            <a:t>Fill out the top of your </a:t>
          </a:r>
          <a:r>
            <a:rPr lang="en-US" i="1" baseline="0"/>
            <a:t>Carbon Tracking Sheet</a:t>
          </a:r>
          <a:r>
            <a:rPr lang="en-US" baseline="0"/>
            <a:t>:</a:t>
          </a:r>
          <a:endParaRPr lang="en-US"/>
        </a:p>
      </dgm:t>
    </dgm:pt>
    <dgm:pt modelId="{7DD8FE45-5423-42CF-A9B5-FC7B0BE65B11}" type="parTrans" cxnId="{3DDA72A8-6E50-4013-B13C-D4930E07BEF3}">
      <dgm:prSet/>
      <dgm:spPr/>
      <dgm:t>
        <a:bodyPr/>
        <a:lstStyle/>
        <a:p>
          <a:endParaRPr lang="en-US"/>
        </a:p>
      </dgm:t>
    </dgm:pt>
    <dgm:pt modelId="{D6425F74-B091-432A-8402-D1E34C6DA6BE}" type="sibTrans" cxnId="{3DDA72A8-6E50-4013-B13C-D4930E07BEF3}">
      <dgm:prSet/>
      <dgm:spPr/>
      <dgm:t>
        <a:bodyPr/>
        <a:lstStyle/>
        <a:p>
          <a:endParaRPr lang="en-US"/>
        </a:p>
      </dgm:t>
    </dgm:pt>
    <dgm:pt modelId="{1E8DA152-BE85-406D-9075-CED3D49CB429}">
      <dgm:prSet/>
      <dgm:spPr/>
      <dgm:t>
        <a:bodyPr/>
        <a:lstStyle/>
        <a:p>
          <a:r>
            <a:rPr lang="en-US"/>
            <a:t>Record the round as “pre-industrial revolution” or “present day” based upon teacher instructions.</a:t>
          </a:r>
        </a:p>
      </dgm:t>
    </dgm:pt>
    <dgm:pt modelId="{48ACB8A0-93CF-43CB-B09F-E01AE90003F4}" type="parTrans" cxnId="{316E5E11-60AF-49E7-8391-F0BBD52936D3}">
      <dgm:prSet/>
      <dgm:spPr/>
      <dgm:t>
        <a:bodyPr/>
        <a:lstStyle/>
        <a:p>
          <a:endParaRPr lang="en-US"/>
        </a:p>
      </dgm:t>
    </dgm:pt>
    <dgm:pt modelId="{F56B86DD-6B55-4BCD-9A64-E91AA6E29A55}" type="sibTrans" cxnId="{316E5E11-60AF-49E7-8391-F0BBD52936D3}">
      <dgm:prSet/>
      <dgm:spPr/>
      <dgm:t>
        <a:bodyPr/>
        <a:lstStyle/>
        <a:p>
          <a:endParaRPr lang="en-US"/>
        </a:p>
      </dgm:t>
    </dgm:pt>
    <dgm:pt modelId="{5D847546-C377-4B6A-A62F-A415A5B8E975}">
      <dgm:prSet/>
      <dgm:spPr/>
      <dgm:t>
        <a:bodyPr/>
        <a:lstStyle/>
        <a:p>
          <a:r>
            <a:rPr lang="en-US"/>
            <a:t>Record your starting location and read the poster to find out what type of molecule you are and in what item you are found.</a:t>
          </a:r>
        </a:p>
      </dgm:t>
    </dgm:pt>
    <dgm:pt modelId="{26F7E105-0C63-4AD5-9F22-F81102092593}" type="parTrans" cxnId="{D3339B1D-A002-43F4-9821-226934DC16F7}">
      <dgm:prSet/>
      <dgm:spPr/>
      <dgm:t>
        <a:bodyPr/>
        <a:lstStyle/>
        <a:p>
          <a:endParaRPr lang="en-US"/>
        </a:p>
      </dgm:t>
    </dgm:pt>
    <dgm:pt modelId="{2B398C55-A02D-4D1D-95FD-4F7FA6BE36BF}" type="sibTrans" cxnId="{D3339B1D-A002-43F4-9821-226934DC16F7}">
      <dgm:prSet/>
      <dgm:spPr/>
      <dgm:t>
        <a:bodyPr/>
        <a:lstStyle/>
        <a:p>
          <a:endParaRPr lang="en-US"/>
        </a:p>
      </dgm:t>
    </dgm:pt>
    <dgm:pt modelId="{D0635CF4-F343-4C34-882D-6DE956236931}">
      <dgm:prSet/>
      <dgm:spPr/>
      <dgm:t>
        <a:bodyPr/>
        <a:lstStyle/>
        <a:p>
          <a:r>
            <a:rPr lang="en-US"/>
            <a:t>Record how many atoms are present in your reservoir.</a:t>
          </a:r>
        </a:p>
      </dgm:t>
    </dgm:pt>
    <dgm:pt modelId="{91254A5B-4F38-421E-AB62-460A0D06DF47}" type="parTrans" cxnId="{C0CBABC4-9712-4204-993D-E1E66AD4DFBF}">
      <dgm:prSet/>
      <dgm:spPr/>
      <dgm:t>
        <a:bodyPr/>
        <a:lstStyle/>
        <a:p>
          <a:endParaRPr lang="en-US"/>
        </a:p>
      </dgm:t>
    </dgm:pt>
    <dgm:pt modelId="{199CFAE7-832E-4A64-9171-9A3A3D9C5735}" type="sibTrans" cxnId="{C0CBABC4-9712-4204-993D-E1E66AD4DFBF}">
      <dgm:prSet/>
      <dgm:spPr/>
      <dgm:t>
        <a:bodyPr/>
        <a:lstStyle/>
        <a:p>
          <a:endParaRPr lang="en-US"/>
        </a:p>
      </dgm:t>
    </dgm:pt>
    <dgm:pt modelId="{E516AFEE-B15E-4FB5-BB90-92C742CDAA64}" type="pres">
      <dgm:prSet presAssocID="{1E699FF1-DC5B-49FA-BBCA-565F1C6BF95A}" presName="linear" presStyleCnt="0">
        <dgm:presLayoutVars>
          <dgm:animLvl val="lvl"/>
          <dgm:resizeHandles val="exact"/>
        </dgm:presLayoutVars>
      </dgm:prSet>
      <dgm:spPr/>
    </dgm:pt>
    <dgm:pt modelId="{6EC824FF-4CBB-4BCE-9EC7-171AA8A641D5}" type="pres">
      <dgm:prSet presAssocID="{7774AAE2-61E3-4010-8A1D-6C20B42C027B}" presName="parentText" presStyleLbl="node1" presStyleIdx="0" presStyleCnt="2">
        <dgm:presLayoutVars>
          <dgm:chMax val="0"/>
          <dgm:bulletEnabled val="1"/>
        </dgm:presLayoutVars>
      </dgm:prSet>
      <dgm:spPr/>
    </dgm:pt>
    <dgm:pt modelId="{0D4F2E70-B632-447C-8C11-A217A0979A94}" type="pres">
      <dgm:prSet presAssocID="{F89D202F-D6FB-4DA4-8E48-ED6A97F40AAA}" presName="spacer" presStyleCnt="0"/>
      <dgm:spPr/>
    </dgm:pt>
    <dgm:pt modelId="{F56E98B2-0458-45DD-81F9-6E5CBFACCFCE}" type="pres">
      <dgm:prSet presAssocID="{08842FE9-EE80-4BC1-A355-CCFC9EFB96A8}" presName="parentText" presStyleLbl="node1" presStyleIdx="1" presStyleCnt="2">
        <dgm:presLayoutVars>
          <dgm:chMax val="0"/>
          <dgm:bulletEnabled val="1"/>
        </dgm:presLayoutVars>
      </dgm:prSet>
      <dgm:spPr/>
    </dgm:pt>
    <dgm:pt modelId="{E6114293-B901-499B-B121-78AF15521EDA}" type="pres">
      <dgm:prSet presAssocID="{08842FE9-EE80-4BC1-A355-CCFC9EFB96A8}" presName="childText" presStyleLbl="revTx" presStyleIdx="0" presStyleCnt="1">
        <dgm:presLayoutVars>
          <dgm:bulletEnabled val="1"/>
        </dgm:presLayoutVars>
      </dgm:prSet>
      <dgm:spPr/>
    </dgm:pt>
  </dgm:ptLst>
  <dgm:cxnLst>
    <dgm:cxn modelId="{BA73430C-4C47-4816-A4BF-740837A7F788}" type="presOf" srcId="{D0635CF4-F343-4C34-882D-6DE956236931}" destId="{E6114293-B901-499B-B121-78AF15521EDA}" srcOrd="0" destOrd="2" presId="urn:microsoft.com/office/officeart/2005/8/layout/vList2"/>
    <dgm:cxn modelId="{316E5E11-60AF-49E7-8391-F0BBD52936D3}" srcId="{08842FE9-EE80-4BC1-A355-CCFC9EFB96A8}" destId="{1E8DA152-BE85-406D-9075-CED3D49CB429}" srcOrd="0" destOrd="0" parTransId="{48ACB8A0-93CF-43CB-B09F-E01AE90003F4}" sibTransId="{F56B86DD-6B55-4BCD-9A64-E91AA6E29A55}"/>
    <dgm:cxn modelId="{BFD15B12-5766-4FC4-A0D2-7DC319DA4DFE}" type="presOf" srcId="{1E699FF1-DC5B-49FA-BBCA-565F1C6BF95A}" destId="{E516AFEE-B15E-4FB5-BB90-92C742CDAA64}" srcOrd="0" destOrd="0" presId="urn:microsoft.com/office/officeart/2005/8/layout/vList2"/>
    <dgm:cxn modelId="{D3339B1D-A002-43F4-9821-226934DC16F7}" srcId="{08842FE9-EE80-4BC1-A355-CCFC9EFB96A8}" destId="{5D847546-C377-4B6A-A62F-A415A5B8E975}" srcOrd="1" destOrd="0" parTransId="{26F7E105-0C63-4AD5-9F22-F81102092593}" sibTransId="{2B398C55-A02D-4D1D-95FD-4F7FA6BE36BF}"/>
    <dgm:cxn modelId="{878AF243-CDEA-40EF-A017-E37E1E11DDED}" type="presOf" srcId="{5D847546-C377-4B6A-A62F-A415A5B8E975}" destId="{E6114293-B901-499B-B121-78AF15521EDA}" srcOrd="0" destOrd="1" presId="urn:microsoft.com/office/officeart/2005/8/layout/vList2"/>
    <dgm:cxn modelId="{5FFD254D-8649-429C-8FA1-2BB532C2AFE9}" type="presOf" srcId="{1E8DA152-BE85-406D-9075-CED3D49CB429}" destId="{E6114293-B901-499B-B121-78AF15521EDA}" srcOrd="0" destOrd="0" presId="urn:microsoft.com/office/officeart/2005/8/layout/vList2"/>
    <dgm:cxn modelId="{D8F0239C-F886-46E8-AEE7-89FBD83BE9E5}" type="presOf" srcId="{08842FE9-EE80-4BC1-A355-CCFC9EFB96A8}" destId="{F56E98B2-0458-45DD-81F9-6E5CBFACCFCE}" srcOrd="0" destOrd="0" presId="urn:microsoft.com/office/officeart/2005/8/layout/vList2"/>
    <dgm:cxn modelId="{3DDA72A8-6E50-4013-B13C-D4930E07BEF3}" srcId="{1E699FF1-DC5B-49FA-BBCA-565F1C6BF95A}" destId="{08842FE9-EE80-4BC1-A355-CCFC9EFB96A8}" srcOrd="1" destOrd="0" parTransId="{7DD8FE45-5423-42CF-A9B5-FC7B0BE65B11}" sibTransId="{D6425F74-B091-432A-8402-D1E34C6DA6BE}"/>
    <dgm:cxn modelId="{249CA7AB-268C-4ECF-BC91-954EC8906AB5}" srcId="{1E699FF1-DC5B-49FA-BBCA-565F1C6BF95A}" destId="{7774AAE2-61E3-4010-8A1D-6C20B42C027B}" srcOrd="0" destOrd="0" parTransId="{10F01359-12D7-464A-9829-41CDDBB4A641}" sibTransId="{F89D202F-D6FB-4DA4-8E48-ED6A97F40AAA}"/>
    <dgm:cxn modelId="{C0CBABC4-9712-4204-993D-E1E66AD4DFBF}" srcId="{08842FE9-EE80-4BC1-A355-CCFC9EFB96A8}" destId="{D0635CF4-F343-4C34-882D-6DE956236931}" srcOrd="2" destOrd="0" parTransId="{91254A5B-4F38-421E-AB62-460A0D06DF47}" sibTransId="{199CFAE7-832E-4A64-9171-9A3A3D9C5735}"/>
    <dgm:cxn modelId="{8294FDD2-FD03-4252-9060-7D0DDE4E1CDA}" type="presOf" srcId="{7774AAE2-61E3-4010-8A1D-6C20B42C027B}" destId="{6EC824FF-4CBB-4BCE-9EC7-171AA8A641D5}" srcOrd="0" destOrd="0" presId="urn:microsoft.com/office/officeart/2005/8/layout/vList2"/>
    <dgm:cxn modelId="{988656F5-0373-4D48-9C87-E791761B0074}" type="presParOf" srcId="{E516AFEE-B15E-4FB5-BB90-92C742CDAA64}" destId="{6EC824FF-4CBB-4BCE-9EC7-171AA8A641D5}" srcOrd="0" destOrd="0" presId="urn:microsoft.com/office/officeart/2005/8/layout/vList2"/>
    <dgm:cxn modelId="{8759D8BB-EC8D-4296-9BD9-58389B6FBE47}" type="presParOf" srcId="{E516AFEE-B15E-4FB5-BB90-92C742CDAA64}" destId="{0D4F2E70-B632-447C-8C11-A217A0979A94}" srcOrd="1" destOrd="0" presId="urn:microsoft.com/office/officeart/2005/8/layout/vList2"/>
    <dgm:cxn modelId="{7187B071-2977-41D6-AEF3-162F9BF76205}" type="presParOf" srcId="{E516AFEE-B15E-4FB5-BB90-92C742CDAA64}" destId="{F56E98B2-0458-45DD-81F9-6E5CBFACCFCE}" srcOrd="2" destOrd="0" presId="urn:microsoft.com/office/officeart/2005/8/layout/vList2"/>
    <dgm:cxn modelId="{1F6BF518-E343-415B-BC73-F6D29FC8ABC7}" type="presParOf" srcId="{E516AFEE-B15E-4FB5-BB90-92C742CDAA64}" destId="{E6114293-B901-499B-B121-78AF15521ED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B8433E-2B6A-4FE2-950D-CDD7AA0FC9E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42D95E7E-D7E9-42CB-A2FA-C0998E85840A}">
      <dgm:prSet/>
      <dgm:spPr/>
      <dgm:t>
        <a:bodyPr/>
        <a:lstStyle/>
        <a:p>
          <a:r>
            <a:rPr lang="en-US" baseline="0"/>
            <a:t>When all at your poster are ready, each atom will draw a card from the stack:</a:t>
          </a:r>
          <a:endParaRPr lang="en-US"/>
        </a:p>
      </dgm:t>
    </dgm:pt>
    <dgm:pt modelId="{E39EA657-7759-4305-AFFE-B3055B65388B}" type="parTrans" cxnId="{2E4C61CE-53CE-4166-8783-32AC611D90AF}">
      <dgm:prSet/>
      <dgm:spPr/>
      <dgm:t>
        <a:bodyPr/>
        <a:lstStyle/>
        <a:p>
          <a:endParaRPr lang="en-US"/>
        </a:p>
      </dgm:t>
    </dgm:pt>
    <dgm:pt modelId="{26372E83-F7F4-4892-9AF3-5A7553C9ACAC}" type="sibTrans" cxnId="{2E4C61CE-53CE-4166-8783-32AC611D90AF}">
      <dgm:prSet/>
      <dgm:spPr/>
      <dgm:t>
        <a:bodyPr/>
        <a:lstStyle/>
        <a:p>
          <a:endParaRPr lang="en-US"/>
        </a:p>
      </dgm:t>
    </dgm:pt>
    <dgm:pt modelId="{A9154D5F-D873-4D06-A927-01A010A4702E}">
      <dgm:prSet/>
      <dgm:spPr/>
      <dgm:t>
        <a:bodyPr/>
        <a:lstStyle/>
        <a:p>
          <a:r>
            <a:rPr lang="en-US"/>
            <a:t>Look at the </a:t>
          </a:r>
          <a:r>
            <a:rPr lang="en-US" i="1"/>
            <a:t>Reservoir Instruction Sheet </a:t>
          </a:r>
          <a:r>
            <a:rPr lang="en-US"/>
            <a:t>on the wall and compare cards. Determine who goes and who stays. </a:t>
          </a:r>
        </a:p>
      </dgm:t>
    </dgm:pt>
    <dgm:pt modelId="{8B17C083-BF3A-4072-99A2-4F51AACCFDB1}" type="parTrans" cxnId="{FE2A0FBF-A7C2-4B53-8CEE-DEFDBA758223}">
      <dgm:prSet/>
      <dgm:spPr/>
      <dgm:t>
        <a:bodyPr/>
        <a:lstStyle/>
        <a:p>
          <a:endParaRPr lang="en-US"/>
        </a:p>
      </dgm:t>
    </dgm:pt>
    <dgm:pt modelId="{5291969C-8C87-4A26-BC3B-81DA2D48A57D}" type="sibTrans" cxnId="{FE2A0FBF-A7C2-4B53-8CEE-DEFDBA758223}">
      <dgm:prSet/>
      <dgm:spPr/>
      <dgm:t>
        <a:bodyPr/>
        <a:lstStyle/>
        <a:p>
          <a:endParaRPr lang="en-US"/>
        </a:p>
      </dgm:t>
    </dgm:pt>
    <dgm:pt modelId="{00E9FF83-CD5F-40B1-8F1B-62A575960FAD}">
      <dgm:prSet/>
      <dgm:spPr/>
      <dgm:t>
        <a:bodyPr/>
        <a:lstStyle/>
        <a:p>
          <a:r>
            <a:rPr lang="en-US"/>
            <a:t>Before moving, record WHERE you are going or if you are staying on your </a:t>
          </a:r>
          <a:r>
            <a:rPr lang="en-US" i="1"/>
            <a:t>Carbon Tracking Sheet</a:t>
          </a:r>
          <a:r>
            <a:rPr lang="en-US"/>
            <a:t>.</a:t>
          </a:r>
        </a:p>
      </dgm:t>
    </dgm:pt>
    <dgm:pt modelId="{73BB5586-DF6D-493A-A1AC-44B892180459}" type="parTrans" cxnId="{5BC3455D-6C50-46C1-9D17-251C6C72A53C}">
      <dgm:prSet/>
      <dgm:spPr/>
      <dgm:t>
        <a:bodyPr/>
        <a:lstStyle/>
        <a:p>
          <a:endParaRPr lang="en-US"/>
        </a:p>
      </dgm:t>
    </dgm:pt>
    <dgm:pt modelId="{7723C73F-7A7A-4629-AB59-5DCF3299C745}" type="sibTrans" cxnId="{5BC3455D-6C50-46C1-9D17-251C6C72A53C}">
      <dgm:prSet/>
      <dgm:spPr/>
      <dgm:t>
        <a:bodyPr/>
        <a:lstStyle/>
        <a:p>
          <a:endParaRPr lang="en-US"/>
        </a:p>
      </dgm:t>
    </dgm:pt>
    <dgm:pt modelId="{ED7F78B3-3FFB-47D1-903D-345FE82552CF}">
      <dgm:prSet/>
      <dgm:spPr/>
      <dgm:t>
        <a:bodyPr/>
        <a:lstStyle/>
        <a:p>
          <a:r>
            <a:rPr lang="en-US" b="1" i="1" u="sng" baseline="0" dirty="0"/>
            <a:t>When directed</a:t>
          </a:r>
          <a:r>
            <a:rPr lang="en-US" baseline="0" dirty="0"/>
            <a:t>, go to your new reservoir or stay put. </a:t>
          </a:r>
          <a:endParaRPr lang="en-US" dirty="0"/>
        </a:p>
      </dgm:t>
    </dgm:pt>
    <dgm:pt modelId="{69E2C0E2-2562-4FD1-A27F-089EE5656C06}" type="parTrans" cxnId="{50D080F5-A565-4FEC-B250-221558C3A380}">
      <dgm:prSet/>
      <dgm:spPr/>
      <dgm:t>
        <a:bodyPr/>
        <a:lstStyle/>
        <a:p>
          <a:endParaRPr lang="en-US"/>
        </a:p>
      </dgm:t>
    </dgm:pt>
    <dgm:pt modelId="{E5404BD7-DABB-411F-B752-339146897DEC}" type="sibTrans" cxnId="{50D080F5-A565-4FEC-B250-221558C3A380}">
      <dgm:prSet/>
      <dgm:spPr/>
      <dgm:t>
        <a:bodyPr/>
        <a:lstStyle/>
        <a:p>
          <a:endParaRPr lang="en-US"/>
        </a:p>
      </dgm:t>
    </dgm:pt>
    <dgm:pt modelId="{F2AF9C82-1111-4C54-973B-40191836381A}">
      <dgm:prSet/>
      <dgm:spPr/>
      <dgm:t>
        <a:bodyPr/>
        <a:lstStyle/>
        <a:p>
          <a:r>
            <a:rPr lang="en-US" dirty="0"/>
            <a:t>Some people will not move!</a:t>
          </a:r>
        </a:p>
      </dgm:t>
    </dgm:pt>
    <dgm:pt modelId="{548F53AF-059D-4617-95AE-FDEBF1165F93}" type="parTrans" cxnId="{14BD7530-91FE-43A1-B183-914C498D5256}">
      <dgm:prSet/>
      <dgm:spPr/>
      <dgm:t>
        <a:bodyPr/>
        <a:lstStyle/>
        <a:p>
          <a:endParaRPr lang="en-US"/>
        </a:p>
      </dgm:t>
    </dgm:pt>
    <dgm:pt modelId="{AEB40A53-9FBD-4E9D-BBBD-EE3F24026B7E}" type="sibTrans" cxnId="{14BD7530-91FE-43A1-B183-914C498D5256}">
      <dgm:prSet/>
      <dgm:spPr/>
      <dgm:t>
        <a:bodyPr/>
        <a:lstStyle/>
        <a:p>
          <a:endParaRPr lang="en-US"/>
        </a:p>
      </dgm:t>
    </dgm:pt>
    <dgm:pt modelId="{9673748E-3434-4C51-AFFE-C8A1892D098A}" type="pres">
      <dgm:prSet presAssocID="{24B8433E-2B6A-4FE2-950D-CDD7AA0FC9E0}" presName="linear" presStyleCnt="0">
        <dgm:presLayoutVars>
          <dgm:animLvl val="lvl"/>
          <dgm:resizeHandles val="exact"/>
        </dgm:presLayoutVars>
      </dgm:prSet>
      <dgm:spPr/>
    </dgm:pt>
    <dgm:pt modelId="{0CBA2A6D-EDB6-4981-B878-4130FA09BDC3}" type="pres">
      <dgm:prSet presAssocID="{42D95E7E-D7E9-42CB-A2FA-C0998E85840A}" presName="parentText" presStyleLbl="node1" presStyleIdx="0" presStyleCnt="3">
        <dgm:presLayoutVars>
          <dgm:chMax val="0"/>
          <dgm:bulletEnabled val="1"/>
        </dgm:presLayoutVars>
      </dgm:prSet>
      <dgm:spPr/>
    </dgm:pt>
    <dgm:pt modelId="{B1E38FD0-E02C-43F2-896E-7017ED21E3B3}" type="pres">
      <dgm:prSet presAssocID="{42D95E7E-D7E9-42CB-A2FA-C0998E85840A}" presName="childText" presStyleLbl="revTx" presStyleIdx="0" presStyleCnt="1">
        <dgm:presLayoutVars>
          <dgm:bulletEnabled val="1"/>
        </dgm:presLayoutVars>
      </dgm:prSet>
      <dgm:spPr/>
    </dgm:pt>
    <dgm:pt modelId="{5EB59625-FBCF-4850-9B89-D54D2C257412}" type="pres">
      <dgm:prSet presAssocID="{ED7F78B3-3FFB-47D1-903D-345FE82552CF}" presName="parentText" presStyleLbl="node1" presStyleIdx="1" presStyleCnt="3">
        <dgm:presLayoutVars>
          <dgm:chMax val="0"/>
          <dgm:bulletEnabled val="1"/>
        </dgm:presLayoutVars>
      </dgm:prSet>
      <dgm:spPr/>
    </dgm:pt>
    <dgm:pt modelId="{81C03A5D-4B0E-4E33-9B84-26BEB233547C}" type="pres">
      <dgm:prSet presAssocID="{E5404BD7-DABB-411F-B752-339146897DEC}" presName="spacer" presStyleCnt="0"/>
      <dgm:spPr/>
    </dgm:pt>
    <dgm:pt modelId="{229E5C49-15FC-4FC6-9C6B-E3CCBDD69749}" type="pres">
      <dgm:prSet presAssocID="{F2AF9C82-1111-4C54-973B-40191836381A}" presName="parentText" presStyleLbl="node1" presStyleIdx="2" presStyleCnt="3">
        <dgm:presLayoutVars>
          <dgm:chMax val="0"/>
          <dgm:bulletEnabled val="1"/>
        </dgm:presLayoutVars>
      </dgm:prSet>
      <dgm:spPr/>
    </dgm:pt>
  </dgm:ptLst>
  <dgm:cxnLst>
    <dgm:cxn modelId="{99F6EA0E-02D1-4F6F-A8E0-3F1960616959}" type="presOf" srcId="{ED7F78B3-3FFB-47D1-903D-345FE82552CF}" destId="{5EB59625-FBCF-4850-9B89-D54D2C257412}" srcOrd="0" destOrd="0" presId="urn:microsoft.com/office/officeart/2005/8/layout/vList2"/>
    <dgm:cxn modelId="{06842C2A-2589-4E40-9674-B0FD5D104E0F}" type="presOf" srcId="{A9154D5F-D873-4D06-A927-01A010A4702E}" destId="{B1E38FD0-E02C-43F2-896E-7017ED21E3B3}" srcOrd="0" destOrd="0" presId="urn:microsoft.com/office/officeart/2005/8/layout/vList2"/>
    <dgm:cxn modelId="{14BD7530-91FE-43A1-B183-914C498D5256}" srcId="{24B8433E-2B6A-4FE2-950D-CDD7AA0FC9E0}" destId="{F2AF9C82-1111-4C54-973B-40191836381A}" srcOrd="2" destOrd="0" parTransId="{548F53AF-059D-4617-95AE-FDEBF1165F93}" sibTransId="{AEB40A53-9FBD-4E9D-BBBD-EE3F24026B7E}"/>
    <dgm:cxn modelId="{5BC3455D-6C50-46C1-9D17-251C6C72A53C}" srcId="{42D95E7E-D7E9-42CB-A2FA-C0998E85840A}" destId="{00E9FF83-CD5F-40B1-8F1B-62A575960FAD}" srcOrd="1" destOrd="0" parTransId="{73BB5586-DF6D-493A-A1AC-44B892180459}" sibTransId="{7723C73F-7A7A-4629-AB59-5DCF3299C745}"/>
    <dgm:cxn modelId="{57016E44-53E0-4072-B142-6C252A4766F7}" type="presOf" srcId="{00E9FF83-CD5F-40B1-8F1B-62A575960FAD}" destId="{B1E38FD0-E02C-43F2-896E-7017ED21E3B3}" srcOrd="0" destOrd="1" presId="urn:microsoft.com/office/officeart/2005/8/layout/vList2"/>
    <dgm:cxn modelId="{CA3F3246-6EBA-47CD-9403-ACC2F38D8D3E}" type="presOf" srcId="{F2AF9C82-1111-4C54-973B-40191836381A}" destId="{229E5C49-15FC-4FC6-9C6B-E3CCBDD69749}" srcOrd="0" destOrd="0" presId="urn:microsoft.com/office/officeart/2005/8/layout/vList2"/>
    <dgm:cxn modelId="{32F35192-5978-4C5F-BB6E-50889077EF86}" type="presOf" srcId="{24B8433E-2B6A-4FE2-950D-CDD7AA0FC9E0}" destId="{9673748E-3434-4C51-AFFE-C8A1892D098A}" srcOrd="0" destOrd="0" presId="urn:microsoft.com/office/officeart/2005/8/layout/vList2"/>
    <dgm:cxn modelId="{FE2A0FBF-A7C2-4B53-8CEE-DEFDBA758223}" srcId="{42D95E7E-D7E9-42CB-A2FA-C0998E85840A}" destId="{A9154D5F-D873-4D06-A927-01A010A4702E}" srcOrd="0" destOrd="0" parTransId="{8B17C083-BF3A-4072-99A2-4F51AACCFDB1}" sibTransId="{5291969C-8C87-4A26-BC3B-81DA2D48A57D}"/>
    <dgm:cxn modelId="{2E4C61CE-53CE-4166-8783-32AC611D90AF}" srcId="{24B8433E-2B6A-4FE2-950D-CDD7AA0FC9E0}" destId="{42D95E7E-D7E9-42CB-A2FA-C0998E85840A}" srcOrd="0" destOrd="0" parTransId="{E39EA657-7759-4305-AFFE-B3055B65388B}" sibTransId="{26372E83-F7F4-4892-9AF3-5A7553C9ACAC}"/>
    <dgm:cxn modelId="{1BA1A7E3-8DD8-4CEB-BB42-45DBEA0ABFF1}" type="presOf" srcId="{42D95E7E-D7E9-42CB-A2FA-C0998E85840A}" destId="{0CBA2A6D-EDB6-4981-B878-4130FA09BDC3}" srcOrd="0" destOrd="0" presId="urn:microsoft.com/office/officeart/2005/8/layout/vList2"/>
    <dgm:cxn modelId="{50D080F5-A565-4FEC-B250-221558C3A380}" srcId="{24B8433E-2B6A-4FE2-950D-CDD7AA0FC9E0}" destId="{ED7F78B3-3FFB-47D1-903D-345FE82552CF}" srcOrd="1" destOrd="0" parTransId="{69E2C0E2-2562-4FD1-A27F-089EE5656C06}" sibTransId="{E5404BD7-DABB-411F-B752-339146897DEC}"/>
    <dgm:cxn modelId="{2B8D266C-245B-412A-8162-55ED3ED46E4B}" type="presParOf" srcId="{9673748E-3434-4C51-AFFE-C8A1892D098A}" destId="{0CBA2A6D-EDB6-4981-B878-4130FA09BDC3}" srcOrd="0" destOrd="0" presId="urn:microsoft.com/office/officeart/2005/8/layout/vList2"/>
    <dgm:cxn modelId="{0231E116-EC92-4264-A144-98BA092AE7A8}" type="presParOf" srcId="{9673748E-3434-4C51-AFFE-C8A1892D098A}" destId="{B1E38FD0-E02C-43F2-896E-7017ED21E3B3}" srcOrd="1" destOrd="0" presId="urn:microsoft.com/office/officeart/2005/8/layout/vList2"/>
    <dgm:cxn modelId="{A44A76ED-D11C-416F-8932-37FA6CD5F01C}" type="presParOf" srcId="{9673748E-3434-4C51-AFFE-C8A1892D098A}" destId="{5EB59625-FBCF-4850-9B89-D54D2C257412}" srcOrd="2" destOrd="0" presId="urn:microsoft.com/office/officeart/2005/8/layout/vList2"/>
    <dgm:cxn modelId="{C3ED324B-50BA-4969-AA36-3907D99F9809}" type="presParOf" srcId="{9673748E-3434-4C51-AFFE-C8A1892D098A}" destId="{81C03A5D-4B0E-4E33-9B84-26BEB233547C}" srcOrd="3" destOrd="0" presId="urn:microsoft.com/office/officeart/2005/8/layout/vList2"/>
    <dgm:cxn modelId="{FCE1CD6E-1056-44C2-99AB-AB428756C9B8}" type="presParOf" srcId="{9673748E-3434-4C51-AFFE-C8A1892D098A}" destId="{229E5C49-15FC-4FC6-9C6B-E3CCBDD6974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D4326-666E-4942-9D0F-5194E743F2AA}">
      <dsp:nvSpPr>
        <dsp:cNvPr id="0" name=""/>
        <dsp:cNvSpPr/>
      </dsp:nvSpPr>
      <dsp:spPr>
        <a:xfrm>
          <a:off x="51" y="10326"/>
          <a:ext cx="4913783" cy="1670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t>Climate</a:t>
          </a:r>
        </a:p>
      </dsp:txBody>
      <dsp:txXfrm>
        <a:off x="51" y="10326"/>
        <a:ext cx="4913783" cy="1670400"/>
      </dsp:txXfrm>
    </dsp:sp>
    <dsp:sp modelId="{049841E1-D3E2-4426-B0E8-98C88283D94B}">
      <dsp:nvSpPr>
        <dsp:cNvPr id="0" name=""/>
        <dsp:cNvSpPr/>
      </dsp:nvSpPr>
      <dsp:spPr>
        <a:xfrm>
          <a:off x="51" y="1680726"/>
          <a:ext cx="4913783" cy="25473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Aggregated data</a:t>
          </a:r>
        </a:p>
        <a:p>
          <a:pPr marL="285750" lvl="1" indent="-285750" algn="l" defTabSz="1244600">
            <a:lnSpc>
              <a:spcPct val="90000"/>
            </a:lnSpc>
            <a:spcBef>
              <a:spcPct val="0"/>
            </a:spcBef>
            <a:spcAft>
              <a:spcPct val="15000"/>
            </a:spcAft>
            <a:buChar char="•"/>
          </a:pPr>
          <a:r>
            <a:rPr lang="en-US" sz="2800" kern="1200" dirty="0"/>
            <a:t>What to expect</a:t>
          </a:r>
        </a:p>
        <a:p>
          <a:pPr marL="285750" lvl="1" indent="-285750" algn="l" defTabSz="1244600">
            <a:lnSpc>
              <a:spcPct val="90000"/>
            </a:lnSpc>
            <a:spcBef>
              <a:spcPct val="0"/>
            </a:spcBef>
            <a:spcAft>
              <a:spcPct val="15000"/>
            </a:spcAft>
            <a:buChar char="•"/>
          </a:pPr>
          <a:r>
            <a:rPr lang="en-US" sz="2800" kern="1200" dirty="0"/>
            <a:t>Annual or monthly averages</a:t>
          </a:r>
        </a:p>
      </dsp:txBody>
      <dsp:txXfrm>
        <a:off x="51" y="1680726"/>
        <a:ext cx="4913783" cy="2547360"/>
      </dsp:txXfrm>
    </dsp:sp>
    <dsp:sp modelId="{021E97A8-AAF9-4B9C-9AC8-0E39B548CF3C}">
      <dsp:nvSpPr>
        <dsp:cNvPr id="0" name=""/>
        <dsp:cNvSpPr/>
      </dsp:nvSpPr>
      <dsp:spPr>
        <a:xfrm>
          <a:off x="5601764" y="10326"/>
          <a:ext cx="4913783" cy="1670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t>Weather</a:t>
          </a:r>
        </a:p>
      </dsp:txBody>
      <dsp:txXfrm>
        <a:off x="5601764" y="10326"/>
        <a:ext cx="4913783" cy="1670400"/>
      </dsp:txXfrm>
    </dsp:sp>
    <dsp:sp modelId="{0250B1CE-BE9F-4A94-A311-B784897500F7}">
      <dsp:nvSpPr>
        <dsp:cNvPr id="0" name=""/>
        <dsp:cNvSpPr/>
      </dsp:nvSpPr>
      <dsp:spPr>
        <a:xfrm>
          <a:off x="5601764" y="1680726"/>
          <a:ext cx="4913783" cy="25473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Single data points</a:t>
          </a:r>
        </a:p>
        <a:p>
          <a:pPr marL="285750" lvl="1" indent="-285750" algn="l" defTabSz="1244600">
            <a:lnSpc>
              <a:spcPct val="90000"/>
            </a:lnSpc>
            <a:spcBef>
              <a:spcPct val="0"/>
            </a:spcBef>
            <a:spcAft>
              <a:spcPct val="15000"/>
            </a:spcAft>
            <a:buChar char="•"/>
          </a:pPr>
          <a:r>
            <a:rPr lang="en-US" sz="2800" kern="1200" dirty="0"/>
            <a:t>What we’re getting</a:t>
          </a:r>
        </a:p>
        <a:p>
          <a:pPr marL="285750" lvl="1" indent="-285750" algn="l" defTabSz="1244600">
            <a:lnSpc>
              <a:spcPct val="90000"/>
            </a:lnSpc>
            <a:spcBef>
              <a:spcPct val="0"/>
            </a:spcBef>
            <a:spcAft>
              <a:spcPct val="15000"/>
            </a:spcAft>
            <a:buChar char="•"/>
          </a:pPr>
          <a:r>
            <a:rPr lang="en-US" sz="2800" kern="1200" dirty="0"/>
            <a:t>Daily occurrences</a:t>
          </a:r>
        </a:p>
      </dsp:txBody>
      <dsp:txXfrm>
        <a:off x="5601764" y="1680726"/>
        <a:ext cx="4913783" cy="25473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7B332-B121-4BA0-A98F-6AB4B0D7B3C1}">
      <dsp:nvSpPr>
        <dsp:cNvPr id="0" name=""/>
        <dsp:cNvSpPr/>
      </dsp:nvSpPr>
      <dsp:spPr>
        <a:xfrm>
          <a:off x="0" y="64140"/>
          <a:ext cx="10541000" cy="10725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baseline="0"/>
            <a:t>Again, fill out the top of your </a:t>
          </a:r>
          <a:r>
            <a:rPr lang="en-US" sz="2700" i="1" kern="1200" baseline="0"/>
            <a:t>Carbon Tracking Sheet</a:t>
          </a:r>
          <a:r>
            <a:rPr lang="en-US" sz="2700" kern="1200" baseline="0"/>
            <a:t>:</a:t>
          </a:r>
          <a:endParaRPr lang="en-US" sz="2700" kern="1200"/>
        </a:p>
      </dsp:txBody>
      <dsp:txXfrm>
        <a:off x="52359" y="116499"/>
        <a:ext cx="10436282" cy="967861"/>
      </dsp:txXfrm>
    </dsp:sp>
    <dsp:sp modelId="{448A51C5-4BE2-4F54-83A0-79F4B65F1FB1}">
      <dsp:nvSpPr>
        <dsp:cNvPr id="0" name=""/>
        <dsp:cNvSpPr/>
      </dsp:nvSpPr>
      <dsp:spPr>
        <a:xfrm>
          <a:off x="0" y="1136720"/>
          <a:ext cx="10541000"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67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Read the poster to find out what type of molecule you are, in what item you are found, and the process by which you arrived.</a:t>
          </a:r>
        </a:p>
        <a:p>
          <a:pPr marL="228600" lvl="1" indent="-228600" algn="l" defTabSz="933450">
            <a:lnSpc>
              <a:spcPct val="90000"/>
            </a:lnSpc>
            <a:spcBef>
              <a:spcPct val="0"/>
            </a:spcBef>
            <a:spcAft>
              <a:spcPct val="20000"/>
            </a:spcAft>
            <a:buChar char="•"/>
          </a:pPr>
          <a:r>
            <a:rPr lang="en-US" sz="2100" kern="1200"/>
            <a:t>Record how many atoms are present in your reservoir.</a:t>
          </a:r>
        </a:p>
      </dsp:txBody>
      <dsp:txXfrm>
        <a:off x="0" y="1136720"/>
        <a:ext cx="10541000" cy="1033964"/>
      </dsp:txXfrm>
    </dsp:sp>
    <dsp:sp modelId="{5FFDF8DB-865D-4AFC-BFA0-C4BE8AFA2393}">
      <dsp:nvSpPr>
        <dsp:cNvPr id="0" name=""/>
        <dsp:cNvSpPr/>
      </dsp:nvSpPr>
      <dsp:spPr>
        <a:xfrm>
          <a:off x="0" y="2170685"/>
          <a:ext cx="10541000" cy="10725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baseline="0"/>
            <a:t>When all at your poster are ready, each atom will draw a card from the stack:</a:t>
          </a:r>
          <a:endParaRPr lang="en-US" sz="2700" kern="1200"/>
        </a:p>
      </dsp:txBody>
      <dsp:txXfrm>
        <a:off x="52359" y="2223044"/>
        <a:ext cx="10436282" cy="967861"/>
      </dsp:txXfrm>
    </dsp:sp>
    <dsp:sp modelId="{2AAB75D4-6D51-491F-89DD-5FF8CE14EBE6}">
      <dsp:nvSpPr>
        <dsp:cNvPr id="0" name=""/>
        <dsp:cNvSpPr/>
      </dsp:nvSpPr>
      <dsp:spPr>
        <a:xfrm>
          <a:off x="0" y="3243264"/>
          <a:ext cx="10541000" cy="173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67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Look at the </a:t>
          </a:r>
          <a:r>
            <a:rPr lang="en-US" sz="2100" i="1" kern="1200"/>
            <a:t>Reservoir Instruction Sheet </a:t>
          </a:r>
          <a:r>
            <a:rPr lang="en-US" sz="2100" kern="1200"/>
            <a:t>on the wall and compare cards. Determine who goes and who stays. </a:t>
          </a:r>
        </a:p>
        <a:p>
          <a:pPr marL="228600" lvl="1" indent="-228600" algn="l" defTabSz="933450">
            <a:lnSpc>
              <a:spcPct val="90000"/>
            </a:lnSpc>
            <a:spcBef>
              <a:spcPct val="0"/>
            </a:spcBef>
            <a:spcAft>
              <a:spcPct val="20000"/>
            </a:spcAft>
            <a:buChar char="•"/>
          </a:pPr>
          <a:r>
            <a:rPr lang="en-US" sz="2100" kern="1200"/>
            <a:t>Before moving, record where you will go, or if you will stay. </a:t>
          </a:r>
        </a:p>
        <a:p>
          <a:pPr marL="228600" lvl="1" indent="-228600" algn="l" defTabSz="933450">
            <a:lnSpc>
              <a:spcPct val="90000"/>
            </a:lnSpc>
            <a:spcBef>
              <a:spcPct val="0"/>
            </a:spcBef>
            <a:spcAft>
              <a:spcPct val="20000"/>
            </a:spcAft>
            <a:buChar char="•"/>
          </a:pPr>
          <a:r>
            <a:rPr lang="en-US" sz="2100" b="1" i="1" u="sng" kern="1200" dirty="0">
              <a:solidFill>
                <a:schemeClr val="accent2"/>
              </a:solidFill>
            </a:rPr>
            <a:t>Wait for instructions to move.</a:t>
          </a:r>
        </a:p>
        <a:p>
          <a:pPr marL="228600" lvl="1" indent="-228600" algn="l" defTabSz="933450">
            <a:lnSpc>
              <a:spcPct val="90000"/>
            </a:lnSpc>
            <a:spcBef>
              <a:spcPct val="0"/>
            </a:spcBef>
            <a:spcAft>
              <a:spcPct val="20000"/>
            </a:spcAft>
            <a:buChar char="•"/>
          </a:pPr>
          <a:r>
            <a:rPr lang="en-US" sz="2100" kern="1200" dirty="0"/>
            <a:t>Repeat for up to 10 rounds.</a:t>
          </a:r>
        </a:p>
      </dsp:txBody>
      <dsp:txXfrm>
        <a:off x="0" y="3243264"/>
        <a:ext cx="10541000" cy="1732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0382B-F679-45B7-96ED-DAC82FB7AA4B}">
      <dsp:nvSpPr>
        <dsp:cNvPr id="0" name=""/>
        <dsp:cNvSpPr/>
      </dsp:nvSpPr>
      <dsp:spPr>
        <a:xfrm>
          <a:off x="0" y="186885"/>
          <a:ext cx="10730023" cy="5276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Chemical formula CH</a:t>
          </a:r>
          <a:r>
            <a:rPr lang="en-US" sz="2200" kern="1200" baseline="-25000"/>
            <a:t>4</a:t>
          </a:r>
          <a:endParaRPr lang="en-US" sz="2200" kern="1200"/>
        </a:p>
      </dsp:txBody>
      <dsp:txXfrm>
        <a:off x="25759" y="212644"/>
        <a:ext cx="10678505" cy="476152"/>
      </dsp:txXfrm>
    </dsp:sp>
    <dsp:sp modelId="{2EDC3FDC-F3B2-4B48-8767-E4876C953A96}">
      <dsp:nvSpPr>
        <dsp:cNvPr id="0" name=""/>
        <dsp:cNvSpPr/>
      </dsp:nvSpPr>
      <dsp:spPr>
        <a:xfrm>
          <a:off x="0" y="777915"/>
          <a:ext cx="10730023" cy="527670"/>
        </a:xfrm>
        <a:prstGeom prst="roundRect">
          <a:avLst/>
        </a:prstGeom>
        <a:solidFill>
          <a:schemeClr val="accent4">
            <a:hueOff val="-256861"/>
            <a:satOff val="-10557"/>
            <a:lumOff val="30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A.k.a. “natural gas”</a:t>
          </a:r>
          <a:endParaRPr lang="en-US" sz="2200" kern="1200"/>
        </a:p>
      </dsp:txBody>
      <dsp:txXfrm>
        <a:off x="25759" y="803674"/>
        <a:ext cx="10678505" cy="476152"/>
      </dsp:txXfrm>
    </dsp:sp>
    <dsp:sp modelId="{65585D52-0FC4-44F3-8E4B-9F9A6B1ADD45}">
      <dsp:nvSpPr>
        <dsp:cNvPr id="0" name=""/>
        <dsp:cNvSpPr/>
      </dsp:nvSpPr>
      <dsp:spPr>
        <a:xfrm>
          <a:off x="0" y="1368945"/>
          <a:ext cx="10730023" cy="527670"/>
        </a:xfrm>
        <a:prstGeom prst="roundRect">
          <a:avLst/>
        </a:prstGeom>
        <a:solidFill>
          <a:schemeClr val="accent4">
            <a:hueOff val="-513723"/>
            <a:satOff val="-21113"/>
            <a:lumOff val="60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Natural product of anaerobic decomposition (biological wastes, landfill gas, swamp gas)</a:t>
          </a:r>
          <a:endParaRPr lang="en-US" sz="2200" kern="1200"/>
        </a:p>
      </dsp:txBody>
      <dsp:txXfrm>
        <a:off x="25759" y="1394704"/>
        <a:ext cx="10678505" cy="476152"/>
      </dsp:txXfrm>
    </dsp:sp>
    <dsp:sp modelId="{C9475BD8-4685-436C-85F4-EDEF7D845839}">
      <dsp:nvSpPr>
        <dsp:cNvPr id="0" name=""/>
        <dsp:cNvSpPr/>
      </dsp:nvSpPr>
      <dsp:spPr>
        <a:xfrm>
          <a:off x="0" y="1959975"/>
          <a:ext cx="10730023" cy="527670"/>
        </a:xfrm>
        <a:prstGeom prst="roundRect">
          <a:avLst/>
        </a:prstGeom>
        <a:solidFill>
          <a:schemeClr val="accent4">
            <a:hueOff val="-770584"/>
            <a:satOff val="-31670"/>
            <a:lumOff val="90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Tightly associated in coal deposits</a:t>
          </a:r>
          <a:endParaRPr lang="en-US" sz="2200" kern="1200"/>
        </a:p>
      </dsp:txBody>
      <dsp:txXfrm>
        <a:off x="25759" y="1985734"/>
        <a:ext cx="10678505" cy="476152"/>
      </dsp:txXfrm>
    </dsp:sp>
    <dsp:sp modelId="{D61FBCEC-42E5-445B-83BD-007A421C3A6E}">
      <dsp:nvSpPr>
        <dsp:cNvPr id="0" name=""/>
        <dsp:cNvSpPr/>
      </dsp:nvSpPr>
      <dsp:spPr>
        <a:xfrm>
          <a:off x="0" y="2551005"/>
          <a:ext cx="10730023" cy="527670"/>
        </a:xfrm>
        <a:prstGeom prst="roundRect">
          <a:avLst/>
        </a:prstGeom>
        <a:solidFill>
          <a:schemeClr val="accent4">
            <a:hueOff val="-1027445"/>
            <a:satOff val="-42226"/>
            <a:lumOff val="12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Dissolved in crude oil</a:t>
          </a:r>
          <a:endParaRPr lang="en-US" sz="2200" kern="1200"/>
        </a:p>
      </dsp:txBody>
      <dsp:txXfrm>
        <a:off x="25759" y="2576764"/>
        <a:ext cx="10678505" cy="476152"/>
      </dsp:txXfrm>
    </dsp:sp>
    <dsp:sp modelId="{21A66FC5-C629-46ED-9626-57EAF8E08CE5}">
      <dsp:nvSpPr>
        <dsp:cNvPr id="0" name=""/>
        <dsp:cNvSpPr/>
      </dsp:nvSpPr>
      <dsp:spPr>
        <a:xfrm>
          <a:off x="0" y="3142035"/>
          <a:ext cx="10730023" cy="527670"/>
        </a:xfrm>
        <a:prstGeom prst="roundRect">
          <a:avLst/>
        </a:prstGeom>
        <a:solidFill>
          <a:schemeClr val="accent4">
            <a:hueOff val="-1284306"/>
            <a:satOff val="-52783"/>
            <a:lumOff val="151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Onshore and offshore deposits alone – visible under water</a:t>
          </a:r>
          <a:endParaRPr lang="en-US" sz="2200" kern="1200"/>
        </a:p>
      </dsp:txBody>
      <dsp:txXfrm>
        <a:off x="25759" y="3167794"/>
        <a:ext cx="10678505" cy="476152"/>
      </dsp:txXfrm>
    </dsp:sp>
    <dsp:sp modelId="{6181BBB5-A511-4CAC-82DC-5F366470471C}">
      <dsp:nvSpPr>
        <dsp:cNvPr id="0" name=""/>
        <dsp:cNvSpPr/>
      </dsp:nvSpPr>
      <dsp:spPr>
        <a:xfrm>
          <a:off x="0" y="3733065"/>
          <a:ext cx="10730023" cy="527670"/>
        </a:xfrm>
        <a:prstGeom prst="roundRect">
          <a:avLst/>
        </a:prstGeom>
        <a:solidFill>
          <a:schemeClr val="accent4">
            <a:hueOff val="-1541168"/>
            <a:satOff val="-63339"/>
            <a:lumOff val="18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dirty="0"/>
            <a:t>At least 22x more effective as a greenhouse gas than carbon dioxide</a:t>
          </a:r>
          <a:endParaRPr lang="en-US" sz="2200" kern="1200" dirty="0"/>
        </a:p>
      </dsp:txBody>
      <dsp:txXfrm>
        <a:off x="25759" y="3758824"/>
        <a:ext cx="10678505" cy="476152"/>
      </dsp:txXfrm>
    </dsp:sp>
    <dsp:sp modelId="{442A1E9B-72C0-4DB7-896D-CFF92E8C3727}">
      <dsp:nvSpPr>
        <dsp:cNvPr id="0" name=""/>
        <dsp:cNvSpPr/>
      </dsp:nvSpPr>
      <dsp:spPr>
        <a:xfrm>
          <a:off x="0" y="4324095"/>
          <a:ext cx="10730023" cy="527670"/>
        </a:xfrm>
        <a:prstGeom prst="roundRect">
          <a:avLst/>
        </a:prstGeom>
        <a:solidFill>
          <a:schemeClr val="accent4">
            <a:hueOff val="-1798029"/>
            <a:satOff val="-73896"/>
            <a:lumOff val="2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As global temperatures rise, permafrost line migrates and CH</a:t>
          </a:r>
          <a:r>
            <a:rPr lang="en-US" sz="2200" kern="1200" baseline="-25000"/>
            <a:t>4</a:t>
          </a:r>
          <a:r>
            <a:rPr lang="en-US" sz="2200" kern="1200" baseline="0"/>
            <a:t> released</a:t>
          </a:r>
          <a:endParaRPr lang="en-US" sz="2200" kern="1200"/>
        </a:p>
      </dsp:txBody>
      <dsp:txXfrm>
        <a:off x="25759" y="4349854"/>
        <a:ext cx="10678505" cy="476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FBBF4-5BA9-43C7-95F0-F7021E95CDB1}">
      <dsp:nvSpPr>
        <dsp:cNvPr id="0" name=""/>
        <dsp:cNvSpPr/>
      </dsp:nvSpPr>
      <dsp:spPr>
        <a:xfrm>
          <a:off x="0" y="53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87D15E-9C34-4296-901E-169F432FE37B}">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Chemical formula CO</a:t>
          </a:r>
          <a:r>
            <a:rPr lang="en-US" sz="2800" kern="1200" baseline="-25000"/>
            <a:t>2</a:t>
          </a:r>
          <a:endParaRPr lang="en-US" sz="2800" kern="1200"/>
        </a:p>
      </dsp:txBody>
      <dsp:txXfrm>
        <a:off x="0" y="531"/>
        <a:ext cx="10515600" cy="621467"/>
      </dsp:txXfrm>
    </dsp:sp>
    <dsp:sp modelId="{4EA415DF-FBFB-4D95-AC0F-03653A93D871}">
      <dsp:nvSpPr>
        <dsp:cNvPr id="0" name=""/>
        <dsp:cNvSpPr/>
      </dsp:nvSpPr>
      <dsp:spPr>
        <a:xfrm>
          <a:off x="0" y="621999"/>
          <a:ext cx="10515600" cy="0"/>
        </a:xfrm>
        <a:prstGeom prst="line">
          <a:avLst/>
        </a:prstGeom>
        <a:solidFill>
          <a:schemeClr val="accent2">
            <a:hueOff val="457257"/>
            <a:satOff val="0"/>
            <a:lumOff val="4477"/>
            <a:alphaOff val="0"/>
          </a:schemeClr>
        </a:solidFill>
        <a:ln w="12700" cap="flat" cmpd="sng" algn="ctr">
          <a:solidFill>
            <a:schemeClr val="accent2">
              <a:hueOff val="457257"/>
              <a:satOff val="0"/>
              <a:lumOff val="44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FEAE3-7F4B-421A-B30D-74959103CA02}">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baseline="0" dirty="0">
              <a:solidFill>
                <a:schemeClr val="accent4">
                  <a:lumMod val="60000"/>
                  <a:lumOff val="40000"/>
                </a:schemeClr>
              </a:solidFill>
            </a:rPr>
            <a:t>Primary focus of climate change mitigating action</a:t>
          </a:r>
          <a:endParaRPr lang="en-US" sz="2800" b="1" kern="1200" dirty="0">
            <a:solidFill>
              <a:schemeClr val="accent4">
                <a:lumMod val="60000"/>
                <a:lumOff val="40000"/>
              </a:schemeClr>
            </a:solidFill>
          </a:endParaRPr>
        </a:p>
      </dsp:txBody>
      <dsp:txXfrm>
        <a:off x="0" y="621999"/>
        <a:ext cx="10515600" cy="621467"/>
      </dsp:txXfrm>
    </dsp:sp>
    <dsp:sp modelId="{5B8F0CEA-6712-4030-9990-DCCE560C3C62}">
      <dsp:nvSpPr>
        <dsp:cNvPr id="0" name=""/>
        <dsp:cNvSpPr/>
      </dsp:nvSpPr>
      <dsp:spPr>
        <a:xfrm>
          <a:off x="0" y="1243467"/>
          <a:ext cx="10515600" cy="0"/>
        </a:xfrm>
        <a:prstGeom prst="line">
          <a:avLst/>
        </a:prstGeom>
        <a:solidFill>
          <a:schemeClr val="accent2">
            <a:hueOff val="914514"/>
            <a:satOff val="0"/>
            <a:lumOff val="8954"/>
            <a:alphaOff val="0"/>
          </a:schemeClr>
        </a:solidFill>
        <a:ln w="12700" cap="flat" cmpd="sng" algn="ctr">
          <a:solidFill>
            <a:schemeClr val="accent2">
              <a:hueOff val="914514"/>
              <a:satOff val="0"/>
              <a:lumOff val="89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8B8AF-1162-4436-9D94-A0509A6B79DC}">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Byproduct of aerobic respiration and hydrocarbon combustion</a:t>
          </a:r>
          <a:endParaRPr lang="en-US" sz="2800" kern="1200"/>
        </a:p>
      </dsp:txBody>
      <dsp:txXfrm>
        <a:off x="0" y="1243467"/>
        <a:ext cx="10515600" cy="621467"/>
      </dsp:txXfrm>
    </dsp:sp>
    <dsp:sp modelId="{B269BD26-55D9-4B78-B70C-2638FB56BA49}">
      <dsp:nvSpPr>
        <dsp:cNvPr id="0" name=""/>
        <dsp:cNvSpPr/>
      </dsp:nvSpPr>
      <dsp:spPr>
        <a:xfrm>
          <a:off x="0" y="1864935"/>
          <a:ext cx="10515600" cy="0"/>
        </a:xfrm>
        <a:prstGeom prst="line">
          <a:avLst/>
        </a:prstGeom>
        <a:solidFill>
          <a:schemeClr val="accent2">
            <a:hueOff val="1371772"/>
            <a:satOff val="0"/>
            <a:lumOff val="13431"/>
            <a:alphaOff val="0"/>
          </a:schemeClr>
        </a:solidFill>
        <a:ln w="12700" cap="flat" cmpd="sng" algn="ctr">
          <a:solidFill>
            <a:schemeClr val="accent2">
              <a:hueOff val="1371772"/>
              <a:satOff val="0"/>
              <a:lumOff val="1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740C13-502B-4F40-95FB-4EBED4A90384}">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C</a:t>
          </a:r>
          <a:r>
            <a:rPr lang="en-US" sz="2800" kern="1200" baseline="-25000"/>
            <a:t>6</a:t>
          </a:r>
          <a:r>
            <a:rPr lang="en-US" sz="2800" kern="1200" baseline="0"/>
            <a:t>H</a:t>
          </a:r>
          <a:r>
            <a:rPr lang="en-US" sz="2800" kern="1200" baseline="-25000"/>
            <a:t>12</a:t>
          </a:r>
          <a:r>
            <a:rPr lang="en-US" sz="2800" kern="1200" baseline="0"/>
            <a:t>O</a:t>
          </a:r>
          <a:r>
            <a:rPr lang="en-US" sz="2800" kern="1200" baseline="-25000"/>
            <a:t>6</a:t>
          </a:r>
          <a:r>
            <a:rPr lang="en-US" sz="2800" kern="1200" baseline="0"/>
            <a:t> + 6 O</a:t>
          </a:r>
          <a:r>
            <a:rPr lang="en-US" sz="2800" kern="1200" baseline="-25000"/>
            <a:t>2</a:t>
          </a:r>
          <a:r>
            <a:rPr lang="en-US" sz="2800" kern="1200" baseline="0"/>
            <a:t> </a:t>
          </a:r>
          <a:r>
            <a:rPr lang="en-US" sz="2800" kern="1200" baseline="0">
              <a:sym typeface="Wingdings" panose="05000000000000000000" pitchFamily="2" charset="2"/>
            </a:rPr>
            <a:t></a:t>
          </a:r>
          <a:r>
            <a:rPr lang="en-US" sz="2800" kern="1200" baseline="0"/>
            <a:t> 6 CO</a:t>
          </a:r>
          <a:r>
            <a:rPr lang="en-US" sz="2800" kern="1200" baseline="-25000"/>
            <a:t>2</a:t>
          </a:r>
          <a:r>
            <a:rPr lang="en-US" sz="2800" kern="1200" baseline="0"/>
            <a:t> + 6 H</a:t>
          </a:r>
          <a:r>
            <a:rPr lang="en-US" sz="2800" kern="1200" baseline="-25000"/>
            <a:t>2</a:t>
          </a:r>
          <a:r>
            <a:rPr lang="en-US" sz="2800" kern="1200" baseline="0"/>
            <a:t>O</a:t>
          </a:r>
          <a:endParaRPr lang="en-US" sz="2800" kern="1200"/>
        </a:p>
      </dsp:txBody>
      <dsp:txXfrm>
        <a:off x="0" y="1864935"/>
        <a:ext cx="10515600" cy="621467"/>
      </dsp:txXfrm>
    </dsp:sp>
    <dsp:sp modelId="{755DCAEF-F084-40B7-95A7-1E8D33C5BF4D}">
      <dsp:nvSpPr>
        <dsp:cNvPr id="0" name=""/>
        <dsp:cNvSpPr/>
      </dsp:nvSpPr>
      <dsp:spPr>
        <a:xfrm>
          <a:off x="0" y="2486402"/>
          <a:ext cx="10515600" cy="0"/>
        </a:xfrm>
        <a:prstGeom prst="line">
          <a:avLst/>
        </a:prstGeom>
        <a:solidFill>
          <a:schemeClr val="accent2">
            <a:hueOff val="1829029"/>
            <a:satOff val="0"/>
            <a:lumOff val="17909"/>
            <a:alphaOff val="0"/>
          </a:schemeClr>
        </a:solidFill>
        <a:ln w="12700" cap="flat" cmpd="sng" algn="ctr">
          <a:solidFill>
            <a:schemeClr val="accent2">
              <a:hueOff val="1829029"/>
              <a:satOff val="0"/>
              <a:lumOff val="179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80EC9-8664-4568-BCB4-0E22B202A3A1}">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CH</a:t>
          </a:r>
          <a:r>
            <a:rPr lang="en-US" sz="2800" kern="1200" baseline="-25000"/>
            <a:t>4</a:t>
          </a:r>
          <a:r>
            <a:rPr lang="en-US" sz="2800" kern="1200" baseline="0"/>
            <a:t> + 2 O</a:t>
          </a:r>
          <a:r>
            <a:rPr lang="en-US" sz="2800" kern="1200" baseline="-25000"/>
            <a:t>2</a:t>
          </a:r>
          <a:r>
            <a:rPr lang="en-US" sz="2800" kern="1200" baseline="0"/>
            <a:t> </a:t>
          </a:r>
          <a:r>
            <a:rPr lang="en-US" sz="2800" kern="1200" baseline="0">
              <a:sym typeface="Wingdings" panose="05000000000000000000" pitchFamily="2" charset="2"/>
            </a:rPr>
            <a:t></a:t>
          </a:r>
          <a:r>
            <a:rPr lang="en-US" sz="2800" kern="1200" baseline="0"/>
            <a:t> CO</a:t>
          </a:r>
          <a:r>
            <a:rPr lang="en-US" sz="2800" kern="1200" baseline="-25000"/>
            <a:t>2</a:t>
          </a:r>
          <a:r>
            <a:rPr lang="en-US" sz="2800" kern="1200" baseline="0"/>
            <a:t> + 2 H</a:t>
          </a:r>
          <a:r>
            <a:rPr lang="en-US" sz="2800" kern="1200" baseline="-25000"/>
            <a:t>2</a:t>
          </a:r>
          <a:r>
            <a:rPr lang="en-US" sz="2800" kern="1200" baseline="0"/>
            <a:t>O</a:t>
          </a:r>
          <a:endParaRPr lang="en-US" sz="2800" kern="1200"/>
        </a:p>
      </dsp:txBody>
      <dsp:txXfrm>
        <a:off x="0" y="2486402"/>
        <a:ext cx="10515600" cy="621467"/>
      </dsp:txXfrm>
    </dsp:sp>
    <dsp:sp modelId="{B521228F-74EA-4930-BAC7-AE9BA39D7248}">
      <dsp:nvSpPr>
        <dsp:cNvPr id="0" name=""/>
        <dsp:cNvSpPr/>
      </dsp:nvSpPr>
      <dsp:spPr>
        <a:xfrm>
          <a:off x="0" y="3107870"/>
          <a:ext cx="10515600" cy="0"/>
        </a:xfrm>
        <a:prstGeom prst="line">
          <a:avLst/>
        </a:prstGeom>
        <a:solidFill>
          <a:schemeClr val="accent2">
            <a:hueOff val="2286286"/>
            <a:satOff val="0"/>
            <a:lumOff val="22386"/>
            <a:alphaOff val="0"/>
          </a:schemeClr>
        </a:solidFill>
        <a:ln w="12700" cap="flat" cmpd="sng" algn="ctr">
          <a:solidFill>
            <a:schemeClr val="accent2">
              <a:hueOff val="2286286"/>
              <a:satOff val="0"/>
              <a:lumOff val="223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A751E2-693D-4E17-AA58-9ADC188A7311}">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2 C</a:t>
          </a:r>
          <a:r>
            <a:rPr lang="en-US" sz="2800" kern="1200" baseline="-25000"/>
            <a:t>8</a:t>
          </a:r>
          <a:r>
            <a:rPr lang="en-US" sz="2800" kern="1200" baseline="0"/>
            <a:t>H</a:t>
          </a:r>
          <a:r>
            <a:rPr lang="en-US" sz="2800" kern="1200" baseline="-25000"/>
            <a:t>18</a:t>
          </a:r>
          <a:r>
            <a:rPr lang="en-US" sz="2800" kern="1200" baseline="0"/>
            <a:t> + 25 O</a:t>
          </a:r>
          <a:r>
            <a:rPr lang="en-US" sz="2800" kern="1200" baseline="-25000"/>
            <a:t>2</a:t>
          </a:r>
          <a:r>
            <a:rPr lang="en-US" sz="2800" kern="1200" baseline="0"/>
            <a:t> </a:t>
          </a:r>
          <a:r>
            <a:rPr lang="en-US" sz="2800" kern="1200" baseline="0">
              <a:sym typeface="Wingdings" panose="05000000000000000000" pitchFamily="2" charset="2"/>
            </a:rPr>
            <a:t></a:t>
          </a:r>
          <a:r>
            <a:rPr lang="en-US" sz="2800" kern="1200" baseline="0"/>
            <a:t> 16 CO</a:t>
          </a:r>
          <a:r>
            <a:rPr lang="en-US" sz="2800" kern="1200" baseline="-25000"/>
            <a:t>2</a:t>
          </a:r>
          <a:r>
            <a:rPr lang="en-US" sz="2800" kern="1200" baseline="0"/>
            <a:t> + 18 H</a:t>
          </a:r>
          <a:r>
            <a:rPr lang="en-US" sz="2800" kern="1200" baseline="-25000"/>
            <a:t>2</a:t>
          </a:r>
          <a:r>
            <a:rPr lang="en-US" sz="2800" kern="1200" baseline="0"/>
            <a:t>O</a:t>
          </a:r>
          <a:endParaRPr lang="en-US" sz="2800" kern="1200"/>
        </a:p>
      </dsp:txBody>
      <dsp:txXfrm>
        <a:off x="0" y="3107870"/>
        <a:ext cx="10515600" cy="621467"/>
      </dsp:txXfrm>
    </dsp:sp>
    <dsp:sp modelId="{F634F64C-50B4-4CDF-BCBC-AD81E97165F4}">
      <dsp:nvSpPr>
        <dsp:cNvPr id="0" name=""/>
        <dsp:cNvSpPr/>
      </dsp:nvSpPr>
      <dsp:spPr>
        <a:xfrm>
          <a:off x="0" y="3729338"/>
          <a:ext cx="10515600" cy="0"/>
        </a:xfrm>
        <a:prstGeom prst="line">
          <a:avLst/>
        </a:prstGeom>
        <a:solidFill>
          <a:schemeClr val="accent2">
            <a:hueOff val="2743543"/>
            <a:satOff val="0"/>
            <a:lumOff val="26863"/>
            <a:alphaOff val="0"/>
          </a:schemeClr>
        </a:solidFill>
        <a:ln w="12700" cap="flat" cmpd="sng" algn="ctr">
          <a:solidFill>
            <a:schemeClr val="accent2">
              <a:hueOff val="2743543"/>
              <a:satOff val="0"/>
              <a:lumOff val="2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2AC8-4CA8-4E40-9B4F-E32A2AEF90EF}">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2 C</a:t>
          </a:r>
          <a:r>
            <a:rPr lang="en-US" sz="2800" kern="1200" baseline="-25000"/>
            <a:t>14</a:t>
          </a:r>
          <a:r>
            <a:rPr lang="en-US" sz="2800" kern="1200" baseline="0"/>
            <a:t>H</a:t>
          </a:r>
          <a:r>
            <a:rPr lang="en-US" sz="2800" kern="1200" baseline="-25000"/>
            <a:t>30</a:t>
          </a:r>
          <a:r>
            <a:rPr lang="en-US" sz="2800" kern="1200" baseline="0"/>
            <a:t> + 43 O</a:t>
          </a:r>
          <a:r>
            <a:rPr lang="en-US" sz="2800" kern="1200" baseline="-25000"/>
            <a:t>2</a:t>
          </a:r>
          <a:r>
            <a:rPr lang="en-US" sz="2800" kern="1200" baseline="0"/>
            <a:t> </a:t>
          </a:r>
          <a:r>
            <a:rPr lang="en-US" sz="2800" kern="1200" baseline="0">
              <a:sym typeface="Wingdings" panose="05000000000000000000" pitchFamily="2" charset="2"/>
            </a:rPr>
            <a:t></a:t>
          </a:r>
          <a:r>
            <a:rPr lang="en-US" sz="2800" kern="1200" baseline="0"/>
            <a:t> 28 CO</a:t>
          </a:r>
          <a:r>
            <a:rPr lang="en-US" sz="2800" kern="1200" baseline="-25000"/>
            <a:t>2</a:t>
          </a:r>
          <a:r>
            <a:rPr lang="en-US" sz="2800" kern="1200" baseline="0"/>
            <a:t> + 30 H</a:t>
          </a:r>
          <a:r>
            <a:rPr lang="en-US" sz="2800" kern="1200" baseline="-25000"/>
            <a:t>2</a:t>
          </a:r>
          <a:r>
            <a:rPr lang="en-US" sz="2800" kern="1200" baseline="0"/>
            <a:t>O</a:t>
          </a:r>
          <a:endParaRPr lang="en-US" sz="2800" kern="1200"/>
        </a:p>
      </dsp:txBody>
      <dsp:txXfrm>
        <a:off x="0" y="3729338"/>
        <a:ext cx="10515600" cy="621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1CDF0-6E83-478A-B9E4-EC5C69676936}">
      <dsp:nvSpPr>
        <dsp:cNvPr id="0" name=""/>
        <dsp:cNvSpPr/>
      </dsp:nvSpPr>
      <dsp:spPr>
        <a:xfrm>
          <a:off x="0" y="31357"/>
          <a:ext cx="5073502" cy="1179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solidFill>
                <a:schemeClr val="bg1"/>
              </a:solidFill>
            </a:rPr>
            <a:t>Largest carbon reservoir</a:t>
          </a:r>
          <a:endParaRPr lang="en-US" sz="2000" kern="1200">
            <a:solidFill>
              <a:schemeClr val="bg1"/>
            </a:solidFill>
          </a:endParaRPr>
        </a:p>
      </dsp:txBody>
      <dsp:txXfrm>
        <a:off x="57572" y="88929"/>
        <a:ext cx="4958358" cy="1064216"/>
      </dsp:txXfrm>
    </dsp:sp>
    <dsp:sp modelId="{897A3C1E-8EF2-4EBF-B793-9523D159D9E9}">
      <dsp:nvSpPr>
        <dsp:cNvPr id="0" name=""/>
        <dsp:cNvSpPr/>
      </dsp:nvSpPr>
      <dsp:spPr>
        <a:xfrm>
          <a:off x="0" y="1392157"/>
          <a:ext cx="5073502" cy="1179360"/>
        </a:xfrm>
        <a:prstGeom prst="roundRect">
          <a:avLst/>
        </a:prstGeom>
        <a:solidFill>
          <a:schemeClr val="accent2">
            <a:hueOff val="914514"/>
            <a:satOff val="0"/>
            <a:lumOff val="8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solidFill>
                <a:schemeClr val="tx1"/>
              </a:solidFill>
            </a:rPr>
            <a:t>Carbon is found primarily in rocks and minerals</a:t>
          </a:r>
          <a:endParaRPr lang="en-US" sz="2000" kern="1200">
            <a:solidFill>
              <a:schemeClr val="tx1"/>
            </a:solidFill>
          </a:endParaRPr>
        </a:p>
      </dsp:txBody>
      <dsp:txXfrm>
        <a:off x="57572" y="1449729"/>
        <a:ext cx="4958358" cy="1064216"/>
      </dsp:txXfrm>
    </dsp:sp>
    <dsp:sp modelId="{DFDC3C93-FE6A-4341-A5F8-920B60A81F5B}">
      <dsp:nvSpPr>
        <dsp:cNvPr id="0" name=""/>
        <dsp:cNvSpPr/>
      </dsp:nvSpPr>
      <dsp:spPr>
        <a:xfrm>
          <a:off x="0" y="2752957"/>
          <a:ext cx="5073502" cy="1179360"/>
        </a:xfrm>
        <a:prstGeom prst="roundRect">
          <a:avLst/>
        </a:prstGeom>
        <a:solidFill>
          <a:schemeClr val="accent2">
            <a:hueOff val="1829029"/>
            <a:satOff val="0"/>
            <a:lumOff val="179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solidFill>
                <a:schemeClr val="tx1"/>
              </a:solidFill>
            </a:rPr>
            <a:t>Carbon is also found in the form of fossil fuels: petroleum, natural gas, and coal</a:t>
          </a:r>
          <a:endParaRPr lang="en-US" sz="2000" kern="1200">
            <a:solidFill>
              <a:schemeClr val="tx1"/>
            </a:solidFill>
          </a:endParaRPr>
        </a:p>
      </dsp:txBody>
      <dsp:txXfrm>
        <a:off x="57572" y="2810529"/>
        <a:ext cx="4958358" cy="1064216"/>
      </dsp:txXfrm>
    </dsp:sp>
    <dsp:sp modelId="{B6A56579-1D58-4BD0-B4C7-6C4DCEF96718}">
      <dsp:nvSpPr>
        <dsp:cNvPr id="0" name=""/>
        <dsp:cNvSpPr/>
      </dsp:nvSpPr>
      <dsp:spPr>
        <a:xfrm>
          <a:off x="0" y="4113757"/>
          <a:ext cx="5073502" cy="1179360"/>
        </a:xfrm>
        <a:prstGeom prst="roundRect">
          <a:avLst/>
        </a:prstGeom>
        <a:solidFill>
          <a:schemeClr val="accent2">
            <a:hueOff val="2743543"/>
            <a:satOff val="0"/>
            <a:lumOff val="2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bg1"/>
              </a:solidFill>
            </a:rPr>
            <a:t>Prior to the Industrial Revolution carbon left the lithosphere slowly through weathering and volcanism (natural processes)</a:t>
          </a:r>
          <a:endParaRPr lang="en-US" sz="2000" kern="1200" dirty="0">
            <a:solidFill>
              <a:schemeClr val="bg1"/>
            </a:solidFill>
          </a:endParaRPr>
        </a:p>
      </dsp:txBody>
      <dsp:txXfrm>
        <a:off x="57572" y="4171329"/>
        <a:ext cx="4958358" cy="10642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AD93F-B4BC-44D5-9210-C0F25804655C}">
      <dsp:nvSpPr>
        <dsp:cNvPr id="0" name=""/>
        <dsp:cNvSpPr/>
      </dsp:nvSpPr>
      <dsp:spPr>
        <a:xfrm>
          <a:off x="925821" y="3385"/>
          <a:ext cx="3060489" cy="18362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Second largest reservoir of carbon</a:t>
          </a:r>
          <a:endParaRPr lang="en-US" sz="2300" kern="1200"/>
        </a:p>
      </dsp:txBody>
      <dsp:txXfrm>
        <a:off x="925821" y="3385"/>
        <a:ext cx="3060489" cy="1836293"/>
      </dsp:txXfrm>
    </dsp:sp>
    <dsp:sp modelId="{A3EBFF41-BFFC-43E9-8C32-3801799B61CC}">
      <dsp:nvSpPr>
        <dsp:cNvPr id="0" name=""/>
        <dsp:cNvSpPr/>
      </dsp:nvSpPr>
      <dsp:spPr>
        <a:xfrm>
          <a:off x="925821" y="2145728"/>
          <a:ext cx="3060489" cy="1836293"/>
        </a:xfrm>
        <a:prstGeom prst="rect">
          <a:avLst/>
        </a:prstGeom>
        <a:solidFill>
          <a:schemeClr val="accent3">
            <a:hueOff val="20351"/>
            <a:satOff val="0"/>
            <a:lumOff val="-1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Most of the carbon in this reservoir is found in the world’s oceans, but also in fresh water sources </a:t>
          </a:r>
          <a:endParaRPr lang="en-US" sz="2300" kern="1200" dirty="0"/>
        </a:p>
      </dsp:txBody>
      <dsp:txXfrm>
        <a:off x="925821" y="2145728"/>
        <a:ext cx="3060489" cy="1836293"/>
      </dsp:txXfrm>
    </dsp:sp>
    <dsp:sp modelId="{5787040F-7FE7-41B0-9340-C68ACF593D98}">
      <dsp:nvSpPr>
        <dsp:cNvPr id="0" name=""/>
        <dsp:cNvSpPr/>
      </dsp:nvSpPr>
      <dsp:spPr>
        <a:xfrm>
          <a:off x="925821" y="4288070"/>
          <a:ext cx="3060489" cy="1836293"/>
        </a:xfrm>
        <a:prstGeom prst="rect">
          <a:avLst/>
        </a:prstGeom>
        <a:solidFill>
          <a:schemeClr val="accent3">
            <a:hueOff val="40702"/>
            <a:satOff val="0"/>
            <a:lumOff val="-2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A subsystem of this reservoir includes marine plants and animals</a:t>
          </a:r>
          <a:endParaRPr lang="en-US" sz="2300" kern="1200"/>
        </a:p>
      </dsp:txBody>
      <dsp:txXfrm>
        <a:off x="925821" y="4288070"/>
        <a:ext cx="3060489" cy="18362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22F0F-19AF-45A2-8C3D-8159A86C20D7}">
      <dsp:nvSpPr>
        <dsp:cNvPr id="0" name=""/>
        <dsp:cNvSpPr/>
      </dsp:nvSpPr>
      <dsp:spPr>
        <a:xfrm>
          <a:off x="0" y="15272"/>
          <a:ext cx="4722393" cy="19840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A smaller amount of carbon is stored in the atmosphere </a:t>
          </a:r>
          <a:endParaRPr lang="en-US" sz="2800" kern="1200"/>
        </a:p>
      </dsp:txBody>
      <dsp:txXfrm>
        <a:off x="96852" y="112124"/>
        <a:ext cx="4528689" cy="1790323"/>
      </dsp:txXfrm>
    </dsp:sp>
    <dsp:sp modelId="{C7E5EDDE-33DD-4C88-BF4D-9A40E665BE84}">
      <dsp:nvSpPr>
        <dsp:cNvPr id="0" name=""/>
        <dsp:cNvSpPr/>
      </dsp:nvSpPr>
      <dsp:spPr>
        <a:xfrm>
          <a:off x="0" y="2079940"/>
          <a:ext cx="4722393" cy="198402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The only reservoir that exchanges significant amounts of carbon directly with all of the others</a:t>
          </a:r>
          <a:endParaRPr lang="en-US" sz="2800" kern="1200"/>
        </a:p>
      </dsp:txBody>
      <dsp:txXfrm>
        <a:off x="96852" y="2176792"/>
        <a:ext cx="4528689" cy="17903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D2B02-510B-4835-B21D-55B30201F181}">
      <dsp:nvSpPr>
        <dsp:cNvPr id="0" name=""/>
        <dsp:cNvSpPr/>
      </dsp:nvSpPr>
      <dsp:spPr>
        <a:xfrm>
          <a:off x="0" y="2320"/>
          <a:ext cx="45200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7E9AB6-B891-4449-BCB1-F8D446B996C2}">
      <dsp:nvSpPr>
        <dsp:cNvPr id="0" name=""/>
        <dsp:cNvSpPr/>
      </dsp:nvSpPr>
      <dsp:spPr>
        <a:xfrm>
          <a:off x="0" y="2320"/>
          <a:ext cx="4520065" cy="158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One of the smallest reservoirs</a:t>
          </a:r>
          <a:endParaRPr lang="en-US" sz="2300" kern="1200"/>
        </a:p>
      </dsp:txBody>
      <dsp:txXfrm>
        <a:off x="0" y="2320"/>
        <a:ext cx="4520065" cy="1582792"/>
      </dsp:txXfrm>
    </dsp:sp>
    <dsp:sp modelId="{E9E2D718-56A4-43DD-8C1A-9612A3F0037D}">
      <dsp:nvSpPr>
        <dsp:cNvPr id="0" name=""/>
        <dsp:cNvSpPr/>
      </dsp:nvSpPr>
      <dsp:spPr>
        <a:xfrm>
          <a:off x="0" y="1585112"/>
          <a:ext cx="45200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D834F-463B-4DBC-9E85-A9AA7910350A}">
      <dsp:nvSpPr>
        <dsp:cNvPr id="0" name=""/>
        <dsp:cNvSpPr/>
      </dsp:nvSpPr>
      <dsp:spPr>
        <a:xfrm>
          <a:off x="0" y="1585112"/>
          <a:ext cx="4520065" cy="158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t>Includes all things that are living, were alive a short time ago, or are derived from living organisms</a:t>
          </a:r>
          <a:endParaRPr lang="en-US" sz="2300" kern="1200" dirty="0"/>
        </a:p>
      </dsp:txBody>
      <dsp:txXfrm>
        <a:off x="0" y="1585112"/>
        <a:ext cx="4520065" cy="1582792"/>
      </dsp:txXfrm>
    </dsp:sp>
    <dsp:sp modelId="{A5C261A0-CA6E-472B-8152-0D618FA7E9A5}">
      <dsp:nvSpPr>
        <dsp:cNvPr id="0" name=""/>
        <dsp:cNvSpPr/>
      </dsp:nvSpPr>
      <dsp:spPr>
        <a:xfrm>
          <a:off x="0" y="3167905"/>
          <a:ext cx="45200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BAD321-AD8D-4676-9B84-D5FB2CF87BE2}">
      <dsp:nvSpPr>
        <dsp:cNvPr id="0" name=""/>
        <dsp:cNvSpPr/>
      </dsp:nvSpPr>
      <dsp:spPr>
        <a:xfrm>
          <a:off x="0" y="3167905"/>
          <a:ext cx="4520065" cy="158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t>Carbon in this reservoir is found mainly in the form of carbohydrates and proteins in both living and decaying organisms</a:t>
          </a:r>
          <a:endParaRPr lang="en-US" sz="2300" kern="1200" dirty="0"/>
        </a:p>
      </dsp:txBody>
      <dsp:txXfrm>
        <a:off x="0" y="3167905"/>
        <a:ext cx="4520065" cy="15827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824FF-4CBB-4BCE-9EC7-171AA8A641D5}">
      <dsp:nvSpPr>
        <dsp:cNvPr id="0" name=""/>
        <dsp:cNvSpPr/>
      </dsp:nvSpPr>
      <dsp:spPr>
        <a:xfrm>
          <a:off x="0" y="147229"/>
          <a:ext cx="10541000"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You will model one carbon atom moving through the carbon cycle. Each person will be assigned to a reservoir to start.</a:t>
          </a:r>
          <a:endParaRPr lang="en-US" sz="3100" kern="1200"/>
        </a:p>
      </dsp:txBody>
      <dsp:txXfrm>
        <a:off x="60199" y="207428"/>
        <a:ext cx="10420602" cy="1112781"/>
      </dsp:txXfrm>
    </dsp:sp>
    <dsp:sp modelId="{F56E98B2-0458-45DD-81F9-6E5CBFACCFCE}">
      <dsp:nvSpPr>
        <dsp:cNvPr id="0" name=""/>
        <dsp:cNvSpPr/>
      </dsp:nvSpPr>
      <dsp:spPr>
        <a:xfrm>
          <a:off x="0" y="1469689"/>
          <a:ext cx="10541000"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Fill out the top of your </a:t>
          </a:r>
          <a:r>
            <a:rPr lang="en-US" sz="3100" i="1" kern="1200" baseline="0"/>
            <a:t>Carbon Tracking Sheet</a:t>
          </a:r>
          <a:r>
            <a:rPr lang="en-US" sz="3100" kern="1200" baseline="0"/>
            <a:t>:</a:t>
          </a:r>
          <a:endParaRPr lang="en-US" sz="3100" kern="1200"/>
        </a:p>
      </dsp:txBody>
      <dsp:txXfrm>
        <a:off x="60199" y="1529888"/>
        <a:ext cx="10420602" cy="1112781"/>
      </dsp:txXfrm>
    </dsp:sp>
    <dsp:sp modelId="{E6114293-B901-499B-B121-78AF15521EDA}">
      <dsp:nvSpPr>
        <dsp:cNvPr id="0" name=""/>
        <dsp:cNvSpPr/>
      </dsp:nvSpPr>
      <dsp:spPr>
        <a:xfrm>
          <a:off x="0" y="2702869"/>
          <a:ext cx="10541000"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67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Record the round as “pre-industrial revolution” or “present day” based upon teacher instructions.</a:t>
          </a:r>
        </a:p>
        <a:p>
          <a:pPr marL="228600" lvl="1" indent="-228600" algn="l" defTabSz="1066800">
            <a:lnSpc>
              <a:spcPct val="90000"/>
            </a:lnSpc>
            <a:spcBef>
              <a:spcPct val="0"/>
            </a:spcBef>
            <a:spcAft>
              <a:spcPct val="20000"/>
            </a:spcAft>
            <a:buChar char="•"/>
          </a:pPr>
          <a:r>
            <a:rPr lang="en-US" sz="2400" kern="1200"/>
            <a:t>Record your starting location and read the poster to find out what type of molecule you are and in what item you are found.</a:t>
          </a:r>
        </a:p>
        <a:p>
          <a:pPr marL="228600" lvl="1" indent="-228600" algn="l" defTabSz="1066800">
            <a:lnSpc>
              <a:spcPct val="90000"/>
            </a:lnSpc>
            <a:spcBef>
              <a:spcPct val="0"/>
            </a:spcBef>
            <a:spcAft>
              <a:spcPct val="20000"/>
            </a:spcAft>
            <a:buChar char="•"/>
          </a:pPr>
          <a:r>
            <a:rPr lang="en-US" sz="2400" kern="1200"/>
            <a:t>Record how many atoms are present in your reservoir.</a:t>
          </a:r>
        </a:p>
      </dsp:txBody>
      <dsp:txXfrm>
        <a:off x="0" y="2702869"/>
        <a:ext cx="10541000" cy="19251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A2A6D-EDB6-4981-B878-4130FA09BDC3}">
      <dsp:nvSpPr>
        <dsp:cNvPr id="0" name=""/>
        <dsp:cNvSpPr/>
      </dsp:nvSpPr>
      <dsp:spPr>
        <a:xfrm>
          <a:off x="0" y="11480"/>
          <a:ext cx="10541000" cy="1113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When all at your poster are ready, each atom will draw a card from the stack:</a:t>
          </a:r>
          <a:endParaRPr lang="en-US" sz="2800" kern="1200"/>
        </a:p>
      </dsp:txBody>
      <dsp:txXfrm>
        <a:off x="54373" y="65853"/>
        <a:ext cx="10432254" cy="1005094"/>
      </dsp:txXfrm>
    </dsp:sp>
    <dsp:sp modelId="{B1E38FD0-E02C-43F2-896E-7017ED21E3B3}">
      <dsp:nvSpPr>
        <dsp:cNvPr id="0" name=""/>
        <dsp:cNvSpPr/>
      </dsp:nvSpPr>
      <dsp:spPr>
        <a:xfrm>
          <a:off x="0" y="1125320"/>
          <a:ext cx="10541000"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Look at the </a:t>
          </a:r>
          <a:r>
            <a:rPr lang="en-US" sz="2200" i="1" kern="1200"/>
            <a:t>Reservoir Instruction Sheet </a:t>
          </a:r>
          <a:r>
            <a:rPr lang="en-US" sz="2200" kern="1200"/>
            <a:t>on the wall and compare cards. Determine who goes and who stays. </a:t>
          </a:r>
        </a:p>
        <a:p>
          <a:pPr marL="228600" lvl="1" indent="-228600" algn="l" defTabSz="977900">
            <a:lnSpc>
              <a:spcPct val="90000"/>
            </a:lnSpc>
            <a:spcBef>
              <a:spcPct val="0"/>
            </a:spcBef>
            <a:spcAft>
              <a:spcPct val="20000"/>
            </a:spcAft>
            <a:buChar char="•"/>
          </a:pPr>
          <a:r>
            <a:rPr lang="en-US" sz="2200" kern="1200"/>
            <a:t>Before moving, record WHERE you are going or if you are staying on your </a:t>
          </a:r>
          <a:r>
            <a:rPr lang="en-US" sz="2200" i="1" kern="1200"/>
            <a:t>Carbon Tracking Sheet</a:t>
          </a:r>
          <a:r>
            <a:rPr lang="en-US" sz="2200" kern="1200"/>
            <a:t>.</a:t>
          </a:r>
        </a:p>
      </dsp:txBody>
      <dsp:txXfrm>
        <a:off x="0" y="1125320"/>
        <a:ext cx="10541000" cy="1391040"/>
      </dsp:txXfrm>
    </dsp:sp>
    <dsp:sp modelId="{5EB59625-FBCF-4850-9B89-D54D2C257412}">
      <dsp:nvSpPr>
        <dsp:cNvPr id="0" name=""/>
        <dsp:cNvSpPr/>
      </dsp:nvSpPr>
      <dsp:spPr>
        <a:xfrm>
          <a:off x="0" y="2516360"/>
          <a:ext cx="10541000" cy="1113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1" u="sng" kern="1200" baseline="0" dirty="0"/>
            <a:t>When directed</a:t>
          </a:r>
          <a:r>
            <a:rPr lang="en-US" sz="2800" kern="1200" baseline="0" dirty="0"/>
            <a:t>, go to your new reservoir or stay put. </a:t>
          </a:r>
          <a:endParaRPr lang="en-US" sz="2800" kern="1200" dirty="0"/>
        </a:p>
      </dsp:txBody>
      <dsp:txXfrm>
        <a:off x="54373" y="2570733"/>
        <a:ext cx="10432254" cy="1005094"/>
      </dsp:txXfrm>
    </dsp:sp>
    <dsp:sp modelId="{229E5C49-15FC-4FC6-9C6B-E3CCBDD69749}">
      <dsp:nvSpPr>
        <dsp:cNvPr id="0" name=""/>
        <dsp:cNvSpPr/>
      </dsp:nvSpPr>
      <dsp:spPr>
        <a:xfrm>
          <a:off x="0" y="3710840"/>
          <a:ext cx="10541000" cy="1113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Some people will not move!</a:t>
          </a:r>
        </a:p>
      </dsp:txBody>
      <dsp:txXfrm>
        <a:off x="54373" y="3765213"/>
        <a:ext cx="10432254" cy="10050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026B4-DACC-4231-A5AC-05D3C90E446D}" type="datetimeFigureOut">
              <a:rPr lang="en-US" smtClean="0"/>
              <a:t>8/6/2023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AFD26-500C-457A-917C-3A8FEF1B0E8E}" type="slidenum">
              <a:rPr lang="en-US" smtClean="0"/>
              <a:t>‹#›</a:t>
            </a:fld>
            <a:endParaRPr lang="en-US"/>
          </a:p>
        </p:txBody>
      </p:sp>
    </p:spTree>
    <p:extLst>
      <p:ext uri="{BB962C8B-B14F-4D97-AF65-F5344CB8AC3E}">
        <p14:creationId xmlns:p14="http://schemas.microsoft.com/office/powerpoint/2010/main" val="6833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NASA https://climate.nasa.gov/news/2293/nasa-releases-detailed-global-climate-change-projections/</a:t>
            </a:r>
          </a:p>
        </p:txBody>
      </p:sp>
      <p:sp>
        <p:nvSpPr>
          <p:cNvPr id="4" name="Slide Number Placeholder 3"/>
          <p:cNvSpPr>
            <a:spLocks noGrp="1"/>
          </p:cNvSpPr>
          <p:nvPr>
            <p:ph type="sldNum" sz="quarter" idx="5"/>
          </p:nvPr>
        </p:nvSpPr>
        <p:spPr/>
        <p:txBody>
          <a:bodyPr/>
          <a:lstStyle/>
          <a:p>
            <a:fld id="{042AFD26-500C-457A-917C-3A8FEF1B0E8E}" type="slidenum">
              <a:rPr lang="en-US" smtClean="0"/>
              <a:t>1</a:t>
            </a:fld>
            <a:endParaRPr lang="en-US"/>
          </a:p>
        </p:txBody>
      </p:sp>
    </p:spTree>
    <p:extLst>
      <p:ext uri="{BB962C8B-B14F-4D97-AF65-F5344CB8AC3E}">
        <p14:creationId xmlns:p14="http://schemas.microsoft.com/office/powerpoint/2010/main" val="2143869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“hockey stick graph” where temperature anomalies and CO2 concentrations are superimposed. The temperature anomaly is the annual average compared to expected temperature based on all climate data. Temperatures were at or below normal until about 1985, and then remained above normal ever since.</a:t>
            </a:r>
          </a:p>
        </p:txBody>
      </p:sp>
      <p:sp>
        <p:nvSpPr>
          <p:cNvPr id="4" name="Slide Number Placeholder 3"/>
          <p:cNvSpPr>
            <a:spLocks noGrp="1"/>
          </p:cNvSpPr>
          <p:nvPr>
            <p:ph type="sldNum" sz="quarter" idx="5"/>
          </p:nvPr>
        </p:nvSpPr>
        <p:spPr/>
        <p:txBody>
          <a:bodyPr/>
          <a:lstStyle/>
          <a:p>
            <a:fld id="{042AFD26-500C-457A-917C-3A8FEF1B0E8E}" type="slidenum">
              <a:rPr lang="en-US" smtClean="0"/>
              <a:t>10</a:t>
            </a:fld>
            <a:endParaRPr lang="en-US"/>
          </a:p>
        </p:txBody>
      </p:sp>
    </p:spTree>
    <p:extLst>
      <p:ext uri="{BB962C8B-B14F-4D97-AF65-F5344CB8AC3E}">
        <p14:creationId xmlns:p14="http://schemas.microsoft.com/office/powerpoint/2010/main" val="894667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removing fossil fuels from the lithosphere, carbon cycles through the other reservoirs regularly and each keeps the other in check.</a:t>
            </a:r>
          </a:p>
        </p:txBody>
      </p:sp>
      <p:sp>
        <p:nvSpPr>
          <p:cNvPr id="4" name="Slide Number Placeholder 3"/>
          <p:cNvSpPr>
            <a:spLocks noGrp="1"/>
          </p:cNvSpPr>
          <p:nvPr>
            <p:ph type="sldNum" sz="quarter" idx="5"/>
          </p:nvPr>
        </p:nvSpPr>
        <p:spPr/>
        <p:txBody>
          <a:bodyPr/>
          <a:lstStyle/>
          <a:p>
            <a:fld id="{042AFD26-500C-457A-917C-3A8FEF1B0E8E}" type="slidenum">
              <a:rPr lang="en-US" smtClean="0"/>
              <a:t>11</a:t>
            </a:fld>
            <a:endParaRPr lang="en-US"/>
          </a:p>
        </p:txBody>
      </p:sp>
    </p:spTree>
    <p:extLst>
      <p:ext uri="{BB962C8B-B14F-4D97-AF65-F5344CB8AC3E}">
        <p14:creationId xmlns:p14="http://schemas.microsoft.com/office/powerpoint/2010/main" val="3873194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Carbon stored in the lithosphere, in the form of fossil fuels, was from the biosphere millions of years ago. Removing it from the lithosphere essentially loads the carbon cycle on the front end. The biosphere cannot adjust as quickly as the atmosphere and hydrosphere.</a:t>
            </a:r>
          </a:p>
        </p:txBody>
      </p:sp>
      <p:sp>
        <p:nvSpPr>
          <p:cNvPr id="4" name="Slide Number Placeholder 3"/>
          <p:cNvSpPr>
            <a:spLocks noGrp="1"/>
          </p:cNvSpPr>
          <p:nvPr>
            <p:ph type="sldNum" sz="quarter" idx="5"/>
          </p:nvPr>
        </p:nvSpPr>
        <p:spPr/>
        <p:txBody>
          <a:bodyPr/>
          <a:lstStyle/>
          <a:p>
            <a:fld id="{042AFD26-500C-457A-917C-3A8FEF1B0E8E}" type="slidenum">
              <a:rPr lang="en-US" smtClean="0"/>
              <a:t>12</a:t>
            </a:fld>
            <a:endParaRPr lang="en-US"/>
          </a:p>
        </p:txBody>
      </p:sp>
    </p:spTree>
    <p:extLst>
      <p:ext uri="{BB962C8B-B14F-4D97-AF65-F5344CB8AC3E}">
        <p14:creationId xmlns:p14="http://schemas.microsoft.com/office/powerpoint/2010/main" val="274281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hydrosphere (oceans and lakes) absorbs carbon dioxide from the atmosphere. When it does, the pH decreases because the equilibrium between carbonic acid, H2CO3, and water/carbon dioxide, is disrupted. (H2O + CO2 ↔ H2CO3).</a:t>
            </a:r>
          </a:p>
        </p:txBody>
      </p:sp>
      <p:sp>
        <p:nvSpPr>
          <p:cNvPr id="4" name="Slide Number Placeholder 3"/>
          <p:cNvSpPr>
            <a:spLocks noGrp="1"/>
          </p:cNvSpPr>
          <p:nvPr>
            <p:ph type="sldNum" sz="quarter" idx="5"/>
          </p:nvPr>
        </p:nvSpPr>
        <p:spPr/>
        <p:txBody>
          <a:bodyPr/>
          <a:lstStyle/>
          <a:p>
            <a:fld id="{042AFD26-500C-457A-917C-3A8FEF1B0E8E}" type="slidenum">
              <a:rPr lang="en-US" smtClean="0"/>
              <a:t>13</a:t>
            </a:fld>
            <a:endParaRPr lang="en-US"/>
          </a:p>
        </p:txBody>
      </p:sp>
    </p:spTree>
    <p:extLst>
      <p:ext uri="{BB962C8B-B14F-4D97-AF65-F5344CB8AC3E}">
        <p14:creationId xmlns:p14="http://schemas.microsoft.com/office/powerpoint/2010/main" val="3133934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atmosphere accepts CO2 from all the other carbon reservoirs, and transfers it to the other reservoirs. It is the most dynamic of the four carbon reservoirs.</a:t>
            </a:r>
          </a:p>
        </p:txBody>
      </p:sp>
      <p:sp>
        <p:nvSpPr>
          <p:cNvPr id="4" name="Slide Number Placeholder 3"/>
          <p:cNvSpPr>
            <a:spLocks noGrp="1"/>
          </p:cNvSpPr>
          <p:nvPr>
            <p:ph type="sldNum" sz="quarter" idx="5"/>
          </p:nvPr>
        </p:nvSpPr>
        <p:spPr/>
        <p:txBody>
          <a:bodyPr/>
          <a:lstStyle/>
          <a:p>
            <a:fld id="{042AFD26-500C-457A-917C-3A8FEF1B0E8E}" type="slidenum">
              <a:rPr lang="en-US" smtClean="0"/>
              <a:t>14</a:t>
            </a:fld>
            <a:endParaRPr lang="en-US"/>
          </a:p>
        </p:txBody>
      </p:sp>
    </p:spTree>
    <p:extLst>
      <p:ext uri="{BB962C8B-B14F-4D97-AF65-F5344CB8AC3E}">
        <p14:creationId xmlns:p14="http://schemas.microsoft.com/office/powerpoint/2010/main" val="68034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that climate science is based on climate data, an aggregation of many, many weather data points. Today’s weather can be wildly variable. Historically, climate did not change much. However, global climate is changing. Effects of climate change – increased, wide-spread droughts, greater incidents of extreme weather events, melting ice sheets, and warming ocean temperatures – are on the rise.</a:t>
            </a:r>
          </a:p>
        </p:txBody>
      </p:sp>
      <p:sp>
        <p:nvSpPr>
          <p:cNvPr id="4" name="Slide Number Placeholder 3"/>
          <p:cNvSpPr>
            <a:spLocks noGrp="1"/>
          </p:cNvSpPr>
          <p:nvPr>
            <p:ph type="sldNum" sz="quarter" idx="5"/>
          </p:nvPr>
        </p:nvSpPr>
        <p:spPr/>
        <p:txBody>
          <a:bodyPr/>
          <a:lstStyle/>
          <a:p>
            <a:fld id="{042AFD26-500C-457A-917C-3A8FEF1B0E8E}" type="slidenum">
              <a:rPr lang="en-US" smtClean="0"/>
              <a:t>2</a:t>
            </a:fld>
            <a:endParaRPr lang="en-US"/>
          </a:p>
        </p:txBody>
      </p:sp>
    </p:spTree>
    <p:extLst>
      <p:ext uri="{BB962C8B-B14F-4D97-AF65-F5344CB8AC3E}">
        <p14:creationId xmlns:p14="http://schemas.microsoft.com/office/powerpoint/2010/main" val="305160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greenhouse effect is what keeps us alive. Without some form of it, the earth would be much too hot during the day and much too cold at night to support our lives. Compare temperatures on the moon, which is about the same distance from the sun but has no atmosphere: The sunny part of the moon reaches 260° Fahrenheit, and the part of the moon in darkness can be as cold as -280° Fahrenheit (127 °C and -173 °C, respectively).</a:t>
            </a:r>
          </a:p>
        </p:txBody>
      </p:sp>
      <p:sp>
        <p:nvSpPr>
          <p:cNvPr id="4" name="Slide Number Placeholder 3"/>
          <p:cNvSpPr>
            <a:spLocks noGrp="1"/>
          </p:cNvSpPr>
          <p:nvPr>
            <p:ph type="sldNum" sz="quarter" idx="5"/>
          </p:nvPr>
        </p:nvSpPr>
        <p:spPr/>
        <p:txBody>
          <a:bodyPr/>
          <a:lstStyle/>
          <a:p>
            <a:fld id="{042AFD26-500C-457A-917C-3A8FEF1B0E8E}" type="slidenum">
              <a:rPr lang="en-US" smtClean="0"/>
              <a:t>3</a:t>
            </a:fld>
            <a:endParaRPr lang="en-US"/>
          </a:p>
        </p:txBody>
      </p:sp>
    </p:spTree>
    <p:extLst>
      <p:ext uri="{BB962C8B-B14F-4D97-AF65-F5344CB8AC3E}">
        <p14:creationId xmlns:p14="http://schemas.microsoft.com/office/powerpoint/2010/main" val="2750642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greenhouse gas is one that will absorb and hold thermal energy. There are many gases that have this capability, but the most concerning are carbon dioxide and methane.</a:t>
            </a:r>
          </a:p>
        </p:txBody>
      </p:sp>
      <p:sp>
        <p:nvSpPr>
          <p:cNvPr id="4" name="Slide Number Placeholder 3"/>
          <p:cNvSpPr>
            <a:spLocks noGrp="1"/>
          </p:cNvSpPr>
          <p:nvPr>
            <p:ph type="sldNum" sz="quarter" idx="5"/>
          </p:nvPr>
        </p:nvSpPr>
        <p:spPr/>
        <p:txBody>
          <a:bodyPr/>
          <a:lstStyle/>
          <a:p>
            <a:fld id="{042AFD26-500C-457A-917C-3A8FEF1B0E8E}" type="slidenum">
              <a:rPr lang="en-US" smtClean="0"/>
              <a:t>4</a:t>
            </a:fld>
            <a:endParaRPr lang="en-US"/>
          </a:p>
        </p:txBody>
      </p:sp>
    </p:spTree>
    <p:extLst>
      <p:ext uri="{BB962C8B-B14F-4D97-AF65-F5344CB8AC3E}">
        <p14:creationId xmlns:p14="http://schemas.microsoft.com/office/powerpoint/2010/main" val="327380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vapor is the gas that started the greenhouse effect billions of years ago. Without it, life would not have evolved as it did. While water vapor is a byproduct of fossil fuel combustion, we are not concerned with its concentration because the atmosphere cannot hold infinite amounts of water. If the atmosphere becomes saturated with water vapor, fog or precipitation will form, removing some water from the atmosphere.</a:t>
            </a:r>
          </a:p>
        </p:txBody>
      </p:sp>
      <p:sp>
        <p:nvSpPr>
          <p:cNvPr id="4" name="Slide Number Placeholder 3"/>
          <p:cNvSpPr>
            <a:spLocks noGrp="1"/>
          </p:cNvSpPr>
          <p:nvPr>
            <p:ph type="sldNum" sz="quarter" idx="5"/>
          </p:nvPr>
        </p:nvSpPr>
        <p:spPr/>
        <p:txBody>
          <a:bodyPr/>
          <a:lstStyle/>
          <a:p>
            <a:fld id="{042AFD26-500C-457A-917C-3A8FEF1B0E8E}" type="slidenum">
              <a:rPr lang="en-US" smtClean="0"/>
              <a:t>5</a:t>
            </a:fld>
            <a:endParaRPr lang="en-US"/>
          </a:p>
        </p:txBody>
      </p:sp>
    </p:spTree>
    <p:extLst>
      <p:ext uri="{BB962C8B-B14F-4D97-AF65-F5344CB8AC3E}">
        <p14:creationId xmlns:p14="http://schemas.microsoft.com/office/powerpoint/2010/main" val="391929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Methane is increasingly becoming a concern for climatologists. Increased use of natural gas has caused an increase in the volume of methane forced through pipelines, leading to increased methane leaks. Furthermore, as surface temperatures increase, the permafrost line has been migrating northward; dead, buried vegetation previously frozen in the ground is now thawing and decaying, releasing methane. The only good news here is that methane is not as persistent in the atmosphere. However, when it breaks down, one product is carbon dioxide.</a:t>
            </a:r>
          </a:p>
        </p:txBody>
      </p:sp>
      <p:sp>
        <p:nvSpPr>
          <p:cNvPr id="4" name="Slide Number Placeholder 3"/>
          <p:cNvSpPr>
            <a:spLocks noGrp="1"/>
          </p:cNvSpPr>
          <p:nvPr>
            <p:ph type="sldNum" sz="quarter" idx="5"/>
          </p:nvPr>
        </p:nvSpPr>
        <p:spPr/>
        <p:txBody>
          <a:bodyPr/>
          <a:lstStyle/>
          <a:p>
            <a:fld id="{042AFD26-500C-457A-917C-3A8FEF1B0E8E}" type="slidenum">
              <a:rPr lang="en-US" smtClean="0"/>
              <a:t>6</a:t>
            </a:fld>
            <a:endParaRPr lang="en-US"/>
          </a:p>
        </p:txBody>
      </p:sp>
    </p:spTree>
    <p:extLst>
      <p:ext uri="{BB962C8B-B14F-4D97-AF65-F5344CB8AC3E}">
        <p14:creationId xmlns:p14="http://schemas.microsoft.com/office/powerpoint/2010/main" val="4241657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Carbon dioxide is a normal, naturally-occurring compound. Pre-industrial levels of CO2 as measured in ice cores in Greenland indicate that an atmospheric concentration of about 280 ppm was fairly constant with minor fluctuations before the industrial revolution. However, as fossil fuel combustion has increased, so has the concentration of carbon dioxide. The chemical reaction equations are, in order, top to bottom: Cellular respiration of glucose; combustion of methane; combustion of octane, a component of gasoline; combustion of tetradecane, one hydrocarbon found in diesel fuel and jet fuel.</a:t>
            </a:r>
          </a:p>
        </p:txBody>
      </p:sp>
      <p:sp>
        <p:nvSpPr>
          <p:cNvPr id="4" name="Slide Number Placeholder 3"/>
          <p:cNvSpPr>
            <a:spLocks noGrp="1"/>
          </p:cNvSpPr>
          <p:nvPr>
            <p:ph type="sldNum" sz="quarter" idx="5"/>
          </p:nvPr>
        </p:nvSpPr>
        <p:spPr/>
        <p:txBody>
          <a:bodyPr/>
          <a:lstStyle/>
          <a:p>
            <a:fld id="{042AFD26-500C-457A-917C-3A8FEF1B0E8E}" type="slidenum">
              <a:rPr lang="en-US" smtClean="0"/>
              <a:t>7</a:t>
            </a:fld>
            <a:endParaRPr lang="en-US"/>
          </a:p>
        </p:txBody>
      </p:sp>
    </p:spTree>
    <p:extLst>
      <p:ext uri="{BB962C8B-B14F-4D97-AF65-F5344CB8AC3E}">
        <p14:creationId xmlns:p14="http://schemas.microsoft.com/office/powerpoint/2010/main" val="372689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80% of our total energy use is from fossil fuels. Petroleum and natural gas deposits were formed primarily from marine organisms that pre-date the dinosaurs. However, methane also occurs tightly associated with coal, and can also exist independent of petroleum and coal.</a:t>
            </a:r>
          </a:p>
        </p:txBody>
      </p:sp>
      <p:sp>
        <p:nvSpPr>
          <p:cNvPr id="4" name="Slide Number Placeholder 3"/>
          <p:cNvSpPr>
            <a:spLocks noGrp="1"/>
          </p:cNvSpPr>
          <p:nvPr>
            <p:ph type="sldNum" sz="quarter" idx="5"/>
          </p:nvPr>
        </p:nvSpPr>
        <p:spPr/>
        <p:txBody>
          <a:bodyPr/>
          <a:lstStyle/>
          <a:p>
            <a:fld id="{042AFD26-500C-457A-917C-3A8FEF1B0E8E}" type="slidenum">
              <a:rPr lang="en-US" smtClean="0"/>
              <a:t>8</a:t>
            </a:fld>
            <a:endParaRPr lang="en-US"/>
          </a:p>
        </p:txBody>
      </p:sp>
    </p:spTree>
    <p:extLst>
      <p:ext uri="{BB962C8B-B14F-4D97-AF65-F5344CB8AC3E}">
        <p14:creationId xmlns:p14="http://schemas.microsoft.com/office/powerpoint/2010/main" val="3982810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graphic on the left represents global emissions while the graph on the right is for the US only. Electrification of passenger vehicles and transitioning to cleaner sources, like nuclear, solar, and wind for electrical power generation, are expected to reduce US greenhouse gas emissions.</a:t>
            </a:r>
          </a:p>
        </p:txBody>
      </p:sp>
      <p:sp>
        <p:nvSpPr>
          <p:cNvPr id="4" name="Slide Number Placeholder 3"/>
          <p:cNvSpPr>
            <a:spLocks noGrp="1"/>
          </p:cNvSpPr>
          <p:nvPr>
            <p:ph type="sldNum" sz="quarter" idx="5"/>
          </p:nvPr>
        </p:nvSpPr>
        <p:spPr/>
        <p:txBody>
          <a:bodyPr/>
          <a:lstStyle/>
          <a:p>
            <a:fld id="{042AFD26-500C-457A-917C-3A8FEF1B0E8E}" type="slidenum">
              <a:rPr lang="en-US" smtClean="0"/>
              <a:t>9</a:t>
            </a:fld>
            <a:endParaRPr lang="en-US"/>
          </a:p>
        </p:txBody>
      </p:sp>
    </p:spTree>
    <p:extLst>
      <p:ext uri="{BB962C8B-B14F-4D97-AF65-F5344CB8AC3E}">
        <p14:creationId xmlns:p14="http://schemas.microsoft.com/office/powerpoint/2010/main" val="2644741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f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B44CD05-5DF7-0221-5EC0-EA75582FE5B4}"/>
              </a:ext>
            </a:extLst>
          </p:cNvPr>
          <p:cNvSpPr>
            <a:spLocks noGrp="1"/>
          </p:cNvSpPr>
          <p:nvPr>
            <p:ph type="pic" sz="quarter" idx="10"/>
          </p:nvPr>
        </p:nvSpPr>
        <p:spPr>
          <a:xfrm>
            <a:off x="214488" y="214489"/>
            <a:ext cx="11734801" cy="4555219"/>
          </a:xfrm>
          <a:ln>
            <a:noFill/>
          </a:ln>
        </p:spPr>
        <p:txBody>
          <a:bodyPr/>
          <a:lstStyle/>
          <a:p>
            <a:r>
              <a:rPr lang="en-US"/>
              <a:t>Click icon to add picture</a:t>
            </a:r>
          </a:p>
        </p:txBody>
      </p:sp>
      <p:sp>
        <p:nvSpPr>
          <p:cNvPr id="2" name="Title 1">
            <a:extLst>
              <a:ext uri="{FF2B5EF4-FFF2-40B4-BE49-F238E27FC236}">
                <a16:creationId xmlns:a16="http://schemas.microsoft.com/office/drawing/2014/main" id="{17815BE6-7C92-DF73-83D4-463AE4340CF2}"/>
              </a:ext>
            </a:extLst>
          </p:cNvPr>
          <p:cNvSpPr>
            <a:spLocks noGrp="1"/>
          </p:cNvSpPr>
          <p:nvPr>
            <p:ph type="ctrTitle"/>
          </p:nvPr>
        </p:nvSpPr>
        <p:spPr>
          <a:xfrm>
            <a:off x="1765738" y="3516204"/>
            <a:ext cx="10089931" cy="2387600"/>
          </a:xfrm>
        </p:spPr>
        <p:txBody>
          <a:bodyPr anchor="b"/>
          <a:lstStyle>
            <a:lvl1pPr algn="r">
              <a:defRPr sz="6000"/>
            </a:lvl1pPr>
          </a:lstStyle>
          <a:p>
            <a:r>
              <a:rPr lang="en-US"/>
              <a:t>Click to edit Master title style</a:t>
            </a:r>
          </a:p>
        </p:txBody>
      </p:sp>
      <p:sp>
        <p:nvSpPr>
          <p:cNvPr id="3" name="Subtitle 2">
            <a:extLst>
              <a:ext uri="{FF2B5EF4-FFF2-40B4-BE49-F238E27FC236}">
                <a16:creationId xmlns:a16="http://schemas.microsoft.com/office/drawing/2014/main" id="{18339DB1-5B2E-6CE0-8BA7-C5EE99BF77E1}"/>
              </a:ext>
            </a:extLst>
          </p:cNvPr>
          <p:cNvSpPr>
            <a:spLocks noGrp="1"/>
          </p:cNvSpPr>
          <p:nvPr>
            <p:ph type="subTitle" idx="1"/>
          </p:nvPr>
        </p:nvSpPr>
        <p:spPr>
          <a:xfrm>
            <a:off x="2711669" y="5903804"/>
            <a:ext cx="9144000" cy="633631"/>
          </a:xfrm>
        </p:spPr>
        <p:txBody>
          <a:bodyPr/>
          <a:lstStyle>
            <a:lvl1pPr marL="0" indent="0" algn="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Logo, company name&#10;&#10;Description automatically generated">
            <a:extLst>
              <a:ext uri="{FF2B5EF4-FFF2-40B4-BE49-F238E27FC236}">
                <a16:creationId xmlns:a16="http://schemas.microsoft.com/office/drawing/2014/main" id="{21F088B3-19FA-BB1F-B0C9-C7B86EB8B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31" y="5283760"/>
            <a:ext cx="1653227" cy="1253675"/>
          </a:xfrm>
          <a:prstGeom prst="rect">
            <a:avLst/>
          </a:prstGeom>
        </p:spPr>
      </p:pic>
    </p:spTree>
    <p:extLst>
      <p:ext uri="{BB962C8B-B14F-4D97-AF65-F5344CB8AC3E}">
        <p14:creationId xmlns:p14="http://schemas.microsoft.com/office/powerpoint/2010/main" val="320732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02A1-D223-571A-2B22-A3017529691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6F5E5D2-490E-DB5C-7FEE-5410A0A9B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B91EA-5E70-B9DF-09C1-687C6E7FCD8B}"/>
              </a:ext>
            </a:extLst>
          </p:cNvPr>
          <p:cNvSpPr>
            <a:spLocks noGrp="1"/>
          </p:cNvSpPr>
          <p:nvPr>
            <p:ph type="dt" sz="half" idx="10"/>
          </p:nvPr>
        </p:nvSpPr>
        <p:spPr>
          <a:xfrm>
            <a:off x="7046842" y="6368912"/>
            <a:ext cx="1563757" cy="365125"/>
          </a:xfrm>
          <a:prstGeom prst="rect">
            <a:avLst/>
          </a:prstGeom>
        </p:spPr>
        <p:txBody>
          <a:bodyPr/>
          <a:lstStyle/>
          <a:p>
            <a:fld id="{79B88292-B67E-4C13-9CA1-AA10C881A656}" type="datetimeFigureOut">
              <a:rPr lang="en-US" smtClean="0"/>
              <a:t>8/6/2023</a:t>
            </a:fld>
            <a:endParaRPr lang="en-US"/>
          </a:p>
        </p:txBody>
      </p:sp>
      <p:sp>
        <p:nvSpPr>
          <p:cNvPr id="5" name="Footer Placeholder 4">
            <a:extLst>
              <a:ext uri="{FF2B5EF4-FFF2-40B4-BE49-F238E27FC236}">
                <a16:creationId xmlns:a16="http://schemas.microsoft.com/office/drawing/2014/main" id="{55FDC110-EB79-F759-3F72-F738D691A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53D3A-78EB-764F-FBAD-A1DFB0D35D16}"/>
              </a:ext>
            </a:extLst>
          </p:cNvPr>
          <p:cNvSpPr>
            <a:spLocks noGrp="1"/>
          </p:cNvSpPr>
          <p:nvPr>
            <p:ph type="sldNum" sz="quarter" idx="12"/>
          </p:nvPr>
        </p:nvSpPr>
        <p:spPr>
          <a:xfrm>
            <a:off x="10724322" y="6311900"/>
            <a:ext cx="629478" cy="409575"/>
          </a:xfrm>
          <a:prstGeom prst="rect">
            <a:avLst/>
          </a:prstGeom>
        </p:spPr>
        <p:txBody>
          <a:bodyPr/>
          <a:lstStyle/>
          <a:p>
            <a:fld id="{51DE4CAA-66D0-47F7-BCAF-D123E30DF2C0}" type="slidenum">
              <a:rPr lang="en-US" smtClean="0"/>
              <a:t>‹#›</a:t>
            </a:fld>
            <a:endParaRPr lang="en-US"/>
          </a:p>
        </p:txBody>
      </p:sp>
    </p:spTree>
    <p:extLst>
      <p:ext uri="{BB962C8B-B14F-4D97-AF65-F5344CB8AC3E}">
        <p14:creationId xmlns:p14="http://schemas.microsoft.com/office/powerpoint/2010/main" val="195462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A224E-2DFF-3A07-47B0-ADA8156302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572B21-49E5-6528-9012-5BD0B7912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996DE-908D-13A5-B856-4C6CEAE4FC43}"/>
              </a:ext>
            </a:extLst>
          </p:cNvPr>
          <p:cNvSpPr>
            <a:spLocks noGrp="1"/>
          </p:cNvSpPr>
          <p:nvPr>
            <p:ph type="dt" sz="half" idx="10"/>
          </p:nvPr>
        </p:nvSpPr>
        <p:spPr>
          <a:xfrm>
            <a:off x="7046842" y="6368912"/>
            <a:ext cx="1563757" cy="365125"/>
          </a:xfrm>
          <a:prstGeom prst="rect">
            <a:avLst/>
          </a:prstGeom>
        </p:spPr>
        <p:txBody>
          <a:bodyPr/>
          <a:lstStyle/>
          <a:p>
            <a:fld id="{79B88292-B67E-4C13-9CA1-AA10C881A656}" type="datetimeFigureOut">
              <a:rPr lang="en-US" smtClean="0"/>
              <a:t>8/6/2023</a:t>
            </a:fld>
            <a:endParaRPr lang="en-US"/>
          </a:p>
        </p:txBody>
      </p:sp>
      <p:sp>
        <p:nvSpPr>
          <p:cNvPr id="5" name="Footer Placeholder 4">
            <a:extLst>
              <a:ext uri="{FF2B5EF4-FFF2-40B4-BE49-F238E27FC236}">
                <a16:creationId xmlns:a16="http://schemas.microsoft.com/office/drawing/2014/main" id="{51C1C65A-9FE3-82FE-0B89-814EDB15D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6B7A8-FCBC-D227-ECF7-ADCCEE4D95AA}"/>
              </a:ext>
            </a:extLst>
          </p:cNvPr>
          <p:cNvSpPr>
            <a:spLocks noGrp="1"/>
          </p:cNvSpPr>
          <p:nvPr>
            <p:ph type="sldNum" sz="quarter" idx="12"/>
          </p:nvPr>
        </p:nvSpPr>
        <p:spPr>
          <a:xfrm>
            <a:off x="10724322" y="6311900"/>
            <a:ext cx="629478" cy="409575"/>
          </a:xfrm>
          <a:prstGeom prst="rect">
            <a:avLst/>
          </a:prstGeom>
        </p:spPr>
        <p:txBody>
          <a:bodyPr/>
          <a:lstStyle/>
          <a:p>
            <a:fld id="{51DE4CAA-66D0-47F7-BCAF-D123E30DF2C0}" type="slidenum">
              <a:rPr lang="en-US" smtClean="0"/>
              <a:t>‹#›</a:t>
            </a:fld>
            <a:endParaRPr lang="en-US"/>
          </a:p>
        </p:txBody>
      </p:sp>
    </p:spTree>
    <p:extLst>
      <p:ext uri="{BB962C8B-B14F-4D97-AF65-F5344CB8AC3E}">
        <p14:creationId xmlns:p14="http://schemas.microsoft.com/office/powerpoint/2010/main" val="76209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F44417-761B-5365-FDE0-0965AF8A9944}"/>
              </a:ext>
            </a:extLst>
          </p:cNvPr>
          <p:cNvSpPr>
            <a:spLocks noGrp="1"/>
          </p:cNvSpPr>
          <p:nvPr>
            <p:ph type="ftr" sz="quarter" idx="10"/>
          </p:nvPr>
        </p:nvSpPr>
        <p:spPr/>
        <p:txBody>
          <a:bodyPr/>
          <a:lstStyle/>
          <a:p>
            <a:endParaRPr lang="en-US"/>
          </a:p>
        </p:txBody>
      </p:sp>
      <p:sp>
        <p:nvSpPr>
          <p:cNvPr id="5" name="Picture Placeholder 4">
            <a:extLst>
              <a:ext uri="{FF2B5EF4-FFF2-40B4-BE49-F238E27FC236}">
                <a16:creationId xmlns:a16="http://schemas.microsoft.com/office/drawing/2014/main" id="{0B1DD6AA-9C9A-26E4-2693-0B31C3715EEB}"/>
              </a:ext>
            </a:extLst>
          </p:cNvPr>
          <p:cNvSpPr>
            <a:spLocks noGrp="1"/>
          </p:cNvSpPr>
          <p:nvPr>
            <p:ph type="pic" sz="quarter" idx="11"/>
          </p:nvPr>
        </p:nvSpPr>
        <p:spPr>
          <a:xfrm>
            <a:off x="234672" y="694981"/>
            <a:ext cx="3707848" cy="3638480"/>
          </a:xfrm>
        </p:spPr>
        <p:txBody>
          <a:bodyPr/>
          <a:lstStyle/>
          <a:p>
            <a:r>
              <a:rPr lang="en-US"/>
              <a:t>Click icon to add picture</a:t>
            </a:r>
          </a:p>
        </p:txBody>
      </p:sp>
      <p:sp>
        <p:nvSpPr>
          <p:cNvPr id="10" name="Picture Placeholder 4">
            <a:extLst>
              <a:ext uri="{FF2B5EF4-FFF2-40B4-BE49-F238E27FC236}">
                <a16:creationId xmlns:a16="http://schemas.microsoft.com/office/drawing/2014/main" id="{F9F2C5D1-CE48-B7FB-A530-EEEC025A6247}"/>
              </a:ext>
            </a:extLst>
          </p:cNvPr>
          <p:cNvSpPr>
            <a:spLocks noGrp="1"/>
          </p:cNvSpPr>
          <p:nvPr>
            <p:ph type="pic" sz="quarter" idx="12"/>
          </p:nvPr>
        </p:nvSpPr>
        <p:spPr>
          <a:xfrm>
            <a:off x="4242076" y="694981"/>
            <a:ext cx="3707848" cy="3638480"/>
          </a:xfrm>
        </p:spPr>
        <p:txBody>
          <a:bodyPr/>
          <a:lstStyle/>
          <a:p>
            <a:r>
              <a:rPr lang="en-US"/>
              <a:t>Click icon to add picture</a:t>
            </a:r>
          </a:p>
        </p:txBody>
      </p:sp>
      <p:sp>
        <p:nvSpPr>
          <p:cNvPr id="11" name="Picture Placeholder 4">
            <a:extLst>
              <a:ext uri="{FF2B5EF4-FFF2-40B4-BE49-F238E27FC236}">
                <a16:creationId xmlns:a16="http://schemas.microsoft.com/office/drawing/2014/main" id="{403EAE18-0CA0-037A-FA90-69555E522B41}"/>
              </a:ext>
            </a:extLst>
          </p:cNvPr>
          <p:cNvSpPr>
            <a:spLocks noGrp="1"/>
          </p:cNvSpPr>
          <p:nvPr>
            <p:ph type="pic" sz="quarter" idx="13"/>
          </p:nvPr>
        </p:nvSpPr>
        <p:spPr>
          <a:xfrm>
            <a:off x="8249480" y="694981"/>
            <a:ext cx="3707848" cy="3638480"/>
          </a:xfrm>
        </p:spPr>
        <p:txBody>
          <a:bodyPr/>
          <a:lstStyle/>
          <a:p>
            <a:r>
              <a:rPr lang="en-US"/>
              <a:t>Click icon to add picture</a:t>
            </a:r>
          </a:p>
        </p:txBody>
      </p:sp>
      <p:sp>
        <p:nvSpPr>
          <p:cNvPr id="13" name="Text Placeholder 12">
            <a:extLst>
              <a:ext uri="{FF2B5EF4-FFF2-40B4-BE49-F238E27FC236}">
                <a16:creationId xmlns:a16="http://schemas.microsoft.com/office/drawing/2014/main" id="{1802B438-FC7B-0228-2B5C-0229C677142B}"/>
              </a:ext>
            </a:extLst>
          </p:cNvPr>
          <p:cNvSpPr>
            <a:spLocks noGrp="1"/>
          </p:cNvSpPr>
          <p:nvPr>
            <p:ph type="body" sz="quarter" idx="14"/>
          </p:nvPr>
        </p:nvSpPr>
        <p:spPr>
          <a:xfrm>
            <a:off x="234672" y="4621696"/>
            <a:ext cx="11722378" cy="1540979"/>
          </a:xfrm>
        </p:spPr>
        <p:txBody>
          <a:bodyPr anchor="ctr">
            <a:normAutofit/>
          </a:bodyPr>
          <a:lstStyle>
            <a:lvl1pPr marL="0" indent="0">
              <a:buNone/>
              <a:defRPr sz="1600" i="1">
                <a:solidFill>
                  <a:schemeClr val="tx1">
                    <a:lumMod val="65000"/>
                    <a:lumOff val="35000"/>
                  </a:schemeClr>
                </a:solidFill>
                <a:latin typeface="+mn-lt"/>
              </a:defRPr>
            </a:lvl1pPr>
            <a:lvl2pPr marL="457200" indent="0">
              <a:buNone/>
              <a:defRPr sz="1600" i="1">
                <a:solidFill>
                  <a:schemeClr val="tx1">
                    <a:lumMod val="65000"/>
                    <a:lumOff val="35000"/>
                  </a:schemeClr>
                </a:solidFill>
                <a:latin typeface="+mn-lt"/>
              </a:defRPr>
            </a:lvl2pPr>
            <a:lvl3pPr marL="914400" indent="0">
              <a:buNone/>
              <a:defRPr sz="1600" i="1">
                <a:solidFill>
                  <a:schemeClr val="tx1">
                    <a:lumMod val="65000"/>
                    <a:lumOff val="35000"/>
                  </a:schemeClr>
                </a:solidFill>
                <a:latin typeface="+mn-lt"/>
              </a:defRPr>
            </a:lvl3pPr>
            <a:lvl4pPr marL="1371600" indent="0">
              <a:buNone/>
              <a:defRPr sz="1600" i="1">
                <a:solidFill>
                  <a:schemeClr val="tx1">
                    <a:lumMod val="65000"/>
                    <a:lumOff val="35000"/>
                  </a:schemeClr>
                </a:solidFill>
                <a:latin typeface="+mn-lt"/>
              </a:defRPr>
            </a:lvl4pPr>
            <a:lvl5pPr marL="1828800" indent="0">
              <a:buNone/>
              <a:defRPr sz="1600" i="1">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4954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Withou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555D-D9B9-36E1-DFE5-473F71BCF86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9E5C166-7996-4FFD-C1E2-0C948EBA52D8}"/>
              </a:ext>
            </a:extLst>
          </p:cNvPr>
          <p:cNvSpPr>
            <a:spLocks noGrp="1"/>
          </p:cNvSpPr>
          <p:nvPr>
            <p:ph type="ftr" sz="quarter" idx="10"/>
          </p:nvPr>
        </p:nvSpPr>
        <p:spPr/>
        <p:txBody>
          <a:bodyPr/>
          <a:lstStyle/>
          <a:p>
            <a:endParaRPr lang="en-US"/>
          </a:p>
        </p:txBody>
      </p:sp>
      <p:sp>
        <p:nvSpPr>
          <p:cNvPr id="5" name="Picture Placeholder 4">
            <a:extLst>
              <a:ext uri="{FF2B5EF4-FFF2-40B4-BE49-F238E27FC236}">
                <a16:creationId xmlns:a16="http://schemas.microsoft.com/office/drawing/2014/main" id="{EDDF0CCE-F20F-EC23-0191-D274F25E4522}"/>
              </a:ext>
            </a:extLst>
          </p:cNvPr>
          <p:cNvSpPr>
            <a:spLocks noGrp="1"/>
          </p:cNvSpPr>
          <p:nvPr>
            <p:ph type="pic" sz="quarter" idx="11"/>
          </p:nvPr>
        </p:nvSpPr>
        <p:spPr>
          <a:xfrm>
            <a:off x="838200" y="1843812"/>
            <a:ext cx="10515600" cy="4371975"/>
          </a:xfrm>
        </p:spPr>
        <p:txBody>
          <a:bodyPr/>
          <a:lstStyle/>
          <a:p>
            <a:r>
              <a:rPr lang="en-US"/>
              <a:t>Click icon to add picture</a:t>
            </a:r>
          </a:p>
        </p:txBody>
      </p:sp>
    </p:spTree>
    <p:extLst>
      <p:ext uri="{BB962C8B-B14F-4D97-AF65-F5344CB8AC3E}">
        <p14:creationId xmlns:p14="http://schemas.microsoft.com/office/powerpoint/2010/main" val="473561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YAPEA">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8C070D9-D8BF-A095-F239-016CA96DEBE3}"/>
              </a:ext>
            </a:extLst>
          </p:cNvPr>
          <p:cNvSpPr>
            <a:spLocks noGrp="1"/>
          </p:cNvSpPr>
          <p:nvPr>
            <p:ph type="ftr" sz="quarter" idx="10"/>
          </p:nvPr>
        </p:nvSpPr>
        <p:spPr/>
        <p:txBody>
          <a:bodyPr/>
          <a:lstStyle/>
          <a:p>
            <a:endParaRPr lang="en-US"/>
          </a:p>
        </p:txBody>
      </p:sp>
      <p:sp>
        <p:nvSpPr>
          <p:cNvPr id="4" name="Text Placeholder 3">
            <a:extLst>
              <a:ext uri="{FF2B5EF4-FFF2-40B4-BE49-F238E27FC236}">
                <a16:creationId xmlns:a16="http://schemas.microsoft.com/office/drawing/2014/main" id="{D4854FD7-C2B5-B49A-C01A-482CFE894E1F}"/>
              </a:ext>
            </a:extLst>
          </p:cNvPr>
          <p:cNvSpPr>
            <a:spLocks noGrp="1"/>
          </p:cNvSpPr>
          <p:nvPr>
            <p:ph type="body" sz="half" idx="2"/>
          </p:nvPr>
        </p:nvSpPr>
        <p:spPr>
          <a:xfrm>
            <a:off x="423212" y="4344923"/>
            <a:ext cx="3932237" cy="1952197"/>
          </a:xfrm>
        </p:spPr>
        <p:txBody>
          <a:bodyPr>
            <a:noAutofit/>
          </a:bodyPr>
          <a:lstStyle>
            <a:lvl1pPr marL="0" indent="0">
              <a:buNone/>
              <a:defRPr sz="1600" i="1"/>
            </a:lvl1pPr>
          </a:lstStyle>
          <a:p>
            <a:pPr lvl="0"/>
            <a:r>
              <a:rPr lang="en-US">
                <a:solidFill>
                  <a:schemeClr val="tx1">
                    <a:lumMod val="50000"/>
                    <a:lumOff val="50000"/>
                  </a:schemeClr>
                </a:solidFill>
                <a:effectLst/>
              </a:rPr>
              <a:t>Click to edit Master text styles</a:t>
            </a:r>
          </a:p>
        </p:txBody>
      </p:sp>
      <p:pic>
        <p:nvPicPr>
          <p:cNvPr id="5" name="Picture 4" descr="A picture containing text&#10;&#10;Description automatically generated">
            <a:extLst>
              <a:ext uri="{FF2B5EF4-FFF2-40B4-BE49-F238E27FC236}">
                <a16:creationId xmlns:a16="http://schemas.microsoft.com/office/drawing/2014/main" id="{EB29109C-5D27-43CC-6661-FDDEC1F42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12" y="382429"/>
            <a:ext cx="6534481" cy="1231372"/>
          </a:xfrm>
          <a:prstGeom prst="rect">
            <a:avLst/>
          </a:prstGeom>
        </p:spPr>
      </p:pic>
      <p:pic>
        <p:nvPicPr>
          <p:cNvPr id="6" name="Picture 5" descr="A picture containing person, wall, indoor, young&#10;&#10;Description automatically generated">
            <a:extLst>
              <a:ext uri="{FF2B5EF4-FFF2-40B4-BE49-F238E27FC236}">
                <a16:creationId xmlns:a16="http://schemas.microsoft.com/office/drawing/2014/main" id="{040A6ED8-80D7-3670-FDBA-251B5849E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12" y="1722362"/>
            <a:ext cx="3565053" cy="2377440"/>
          </a:xfrm>
          <a:prstGeom prst="rect">
            <a:avLst/>
          </a:prstGeom>
          <a:effectLst>
            <a:outerShdw blurRad="50800" dist="38100" dir="2700000" algn="tl" rotWithShape="0">
              <a:prstClr val="black">
                <a:alpha val="40000"/>
              </a:prstClr>
            </a:outerShdw>
          </a:effectLst>
        </p:spPr>
      </p:pic>
      <p:pic>
        <p:nvPicPr>
          <p:cNvPr id="7" name="Picture 6" descr="A group of people sitting at tables&#10;&#10;Description automatically generated with low confidence">
            <a:extLst>
              <a:ext uri="{FF2B5EF4-FFF2-40B4-BE49-F238E27FC236}">
                <a16:creationId xmlns:a16="http://schemas.microsoft.com/office/drawing/2014/main" id="{27B04CF9-A5C1-9153-5837-0BA0D83347F2}"/>
              </a:ext>
            </a:extLst>
          </p:cNvPr>
          <p:cNvPicPr>
            <a:picLocks noChangeAspect="1"/>
          </p:cNvPicPr>
          <p:nvPr/>
        </p:nvPicPr>
        <p:blipFill rotWithShape="1">
          <a:blip r:embed="rId4">
            <a:extLst>
              <a:ext uri="{28A0092B-C50C-407E-A947-70E740481C1C}">
                <a14:useLocalDpi xmlns:a14="http://schemas.microsoft.com/office/drawing/2010/main" val="0"/>
              </a:ext>
            </a:extLst>
          </a:blip>
          <a:srcRect l="5993" t="16085" r="30402" b="6439"/>
          <a:stretch/>
        </p:blipFill>
        <p:spPr>
          <a:xfrm>
            <a:off x="3805321" y="2440407"/>
            <a:ext cx="2016241" cy="1841958"/>
          </a:xfrm>
          <a:prstGeom prst="rect">
            <a:avLst/>
          </a:prstGeom>
          <a:effectLst>
            <a:outerShdw blurRad="50800" dist="38100" dir="2700000" algn="tl" rotWithShape="0">
              <a:prstClr val="black">
                <a:alpha val="40000"/>
              </a:prstClr>
            </a:outerShdw>
          </a:effectLst>
        </p:spPr>
      </p:pic>
      <p:pic>
        <p:nvPicPr>
          <p:cNvPr id="8" name="Picture 7" descr="A group of people posing for a photo&#10;&#10;Description automatically generated">
            <a:extLst>
              <a:ext uri="{FF2B5EF4-FFF2-40B4-BE49-F238E27FC236}">
                <a16:creationId xmlns:a16="http://schemas.microsoft.com/office/drawing/2014/main" id="{3C85795A-2D2C-B9AC-7B88-2CD83A6CF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6378" y="4174034"/>
            <a:ext cx="2838069" cy="2377440"/>
          </a:xfrm>
          <a:prstGeom prst="rect">
            <a:avLst/>
          </a:prstGeom>
          <a:effectLst>
            <a:outerShdw blurRad="50800" dist="38100" dir="2700000" algn="tl" rotWithShape="0">
              <a:prstClr val="black">
                <a:alpha val="40000"/>
              </a:prstClr>
            </a:outerShdw>
          </a:effectLst>
        </p:spPr>
      </p:pic>
      <p:pic>
        <p:nvPicPr>
          <p:cNvPr id="9" name="Picture 8" descr="A group of people posing for a photo in front of a boat&#10;&#10;Description automatically generated">
            <a:extLst>
              <a:ext uri="{FF2B5EF4-FFF2-40B4-BE49-F238E27FC236}">
                <a16:creationId xmlns:a16="http://schemas.microsoft.com/office/drawing/2014/main" id="{23A8D8DF-DE5C-4F86-133A-829729F35B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7957" y="2076111"/>
            <a:ext cx="3016381" cy="2377440"/>
          </a:xfrm>
          <a:prstGeom prst="rect">
            <a:avLst/>
          </a:prstGeom>
          <a:effectLst>
            <a:outerShdw blurRad="50800" dist="38100" dir="2700000" algn="tl" rotWithShape="0">
              <a:prstClr val="black">
                <a:alpha val="40000"/>
              </a:prstClr>
            </a:outerShdw>
          </a:effectLst>
        </p:spPr>
      </p:pic>
      <p:pic>
        <p:nvPicPr>
          <p:cNvPr id="10" name="Picture 9" descr="A group of people posing for a photo&#10;&#10;Description automatically generated">
            <a:extLst>
              <a:ext uri="{FF2B5EF4-FFF2-40B4-BE49-F238E27FC236}">
                <a16:creationId xmlns:a16="http://schemas.microsoft.com/office/drawing/2014/main" id="{4B59CA06-3470-7C61-5F15-9687FFFA6B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8316" y="382429"/>
            <a:ext cx="3169920" cy="2377440"/>
          </a:xfrm>
          <a:prstGeom prst="rect">
            <a:avLst/>
          </a:prstGeom>
          <a:effectLst>
            <a:outerShdw blurRad="50800" dist="38100" dir="2700000" algn="tl" rotWithShape="0">
              <a:prstClr val="black">
                <a:alpha val="40000"/>
              </a:prstClr>
            </a:outerShdw>
          </a:effectLst>
        </p:spPr>
      </p:pic>
      <p:pic>
        <p:nvPicPr>
          <p:cNvPr id="11" name="Picture 10" descr="A group of people posing for a photo in front of a statue&#10;&#10;Description automatically generated">
            <a:extLst>
              <a:ext uri="{FF2B5EF4-FFF2-40B4-BE49-F238E27FC236}">
                <a16:creationId xmlns:a16="http://schemas.microsoft.com/office/drawing/2014/main" id="{4C794E81-6D98-25E5-45F8-F06AA8714FA7}"/>
              </a:ext>
            </a:extLst>
          </p:cNvPr>
          <p:cNvPicPr>
            <a:picLocks noChangeAspect="1"/>
          </p:cNvPicPr>
          <p:nvPr/>
        </p:nvPicPr>
        <p:blipFill rotWithShape="1">
          <a:blip r:embed="rId8">
            <a:extLst>
              <a:ext uri="{28A0092B-C50C-407E-A947-70E740481C1C}">
                <a14:useLocalDpi xmlns:a14="http://schemas.microsoft.com/office/drawing/2010/main" val="0"/>
              </a:ext>
            </a:extLst>
          </a:blip>
          <a:srcRect t="25391" b="7463"/>
          <a:stretch/>
        </p:blipFill>
        <p:spPr>
          <a:xfrm>
            <a:off x="5647486" y="1788638"/>
            <a:ext cx="2743200" cy="1841958"/>
          </a:xfrm>
          <a:prstGeom prst="rect">
            <a:avLst/>
          </a:prstGeom>
          <a:effectLst>
            <a:outerShdw blurRad="50800" dist="38100" dir="2700000" algn="tl" rotWithShape="0">
              <a:prstClr val="black">
                <a:alpha val="40000"/>
              </a:prstClr>
            </a:outerShdw>
          </a:effectLst>
        </p:spPr>
      </p:pic>
      <p:pic>
        <p:nvPicPr>
          <p:cNvPr id="12" name="Picture 11" descr="A group of people wearing masks&#10;&#10;Description automatically generated with low confidence">
            <a:extLst>
              <a:ext uri="{FF2B5EF4-FFF2-40B4-BE49-F238E27FC236}">
                <a16:creationId xmlns:a16="http://schemas.microsoft.com/office/drawing/2014/main" id="{3518F176-23D9-5DCF-2B72-AE6C4B2185DC}"/>
              </a:ext>
            </a:extLst>
          </p:cNvPr>
          <p:cNvPicPr>
            <a:picLocks noChangeAspect="1"/>
          </p:cNvPicPr>
          <p:nvPr/>
        </p:nvPicPr>
        <p:blipFill rotWithShape="1">
          <a:blip r:embed="rId9">
            <a:extLst>
              <a:ext uri="{28A0092B-C50C-407E-A947-70E740481C1C}">
                <a14:useLocalDpi xmlns:a14="http://schemas.microsoft.com/office/drawing/2010/main" val="0"/>
              </a:ext>
            </a:extLst>
          </a:blip>
          <a:srcRect t="6087" r="7499"/>
          <a:stretch/>
        </p:blipFill>
        <p:spPr>
          <a:xfrm>
            <a:off x="4906028" y="3992614"/>
            <a:ext cx="3297709" cy="22327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8056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ocia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A67466-1E8A-0234-7AE4-141709A544FF}"/>
              </a:ext>
            </a:extLst>
          </p:cNvPr>
          <p:cNvSpPr>
            <a:spLocks noGrp="1"/>
          </p:cNvSpPr>
          <p:nvPr>
            <p:ph type="ftr" sz="quarter" idx="10"/>
          </p:nvPr>
        </p:nvSpPr>
        <p:spPr/>
        <p:txBody>
          <a:bodyPr/>
          <a:lstStyle/>
          <a:p>
            <a:endParaRPr lang="en-US"/>
          </a:p>
        </p:txBody>
      </p:sp>
      <p:sp>
        <p:nvSpPr>
          <p:cNvPr id="4" name="TextBox 3">
            <a:extLst>
              <a:ext uri="{FF2B5EF4-FFF2-40B4-BE49-F238E27FC236}">
                <a16:creationId xmlns:a16="http://schemas.microsoft.com/office/drawing/2014/main" id="{4DF2496D-F833-55E8-B4E5-A8B42F0BA1C3}"/>
              </a:ext>
            </a:extLst>
          </p:cNvPr>
          <p:cNvSpPr txBox="1"/>
          <p:nvPr/>
        </p:nvSpPr>
        <p:spPr>
          <a:xfrm>
            <a:off x="677841" y="299372"/>
            <a:ext cx="3572933" cy="769441"/>
          </a:xfrm>
          <a:prstGeom prst="rect">
            <a:avLst/>
          </a:prstGeom>
          <a:noFill/>
        </p:spPr>
        <p:txBody>
          <a:bodyPr wrap="square" rtlCol="0">
            <a:spAutoFit/>
          </a:bodyPr>
          <a:lstStyle/>
          <a:p>
            <a:r>
              <a:rPr lang="en-US" sz="4400" dirty="0">
                <a:solidFill>
                  <a:schemeClr val="tx2"/>
                </a:solidFill>
              </a:rPr>
              <a:t>NEED is Social</a:t>
            </a:r>
          </a:p>
        </p:txBody>
      </p:sp>
      <p:pic>
        <p:nvPicPr>
          <p:cNvPr id="6" name="Picture 5" descr="A picture containing application&#10;&#10;Description automatically generated">
            <a:extLst>
              <a:ext uri="{FF2B5EF4-FFF2-40B4-BE49-F238E27FC236}">
                <a16:creationId xmlns:a16="http://schemas.microsoft.com/office/drawing/2014/main" id="{A9E9CAB6-3909-F4F0-D1E5-CD8FCEC47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2011030"/>
            <a:ext cx="4515557" cy="2835939"/>
          </a:xfrm>
          <a:prstGeom prst="rect">
            <a:avLst/>
          </a:prstGeom>
        </p:spPr>
      </p:pic>
      <p:pic>
        <p:nvPicPr>
          <p:cNvPr id="8" name="Picture 7" descr="Icon&#10;&#10;Description automatically generated">
            <a:extLst>
              <a:ext uri="{FF2B5EF4-FFF2-40B4-BE49-F238E27FC236}">
                <a16:creationId xmlns:a16="http://schemas.microsoft.com/office/drawing/2014/main" id="{03EFC37B-0C4B-08BD-47A0-621FC8792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41" y="1418720"/>
            <a:ext cx="920152" cy="914400"/>
          </a:xfrm>
          <a:prstGeom prst="rect">
            <a:avLst/>
          </a:prstGeom>
        </p:spPr>
      </p:pic>
      <p:pic>
        <p:nvPicPr>
          <p:cNvPr id="10" name="Picture 9" descr="Icon&#10;&#10;Description automatically generated">
            <a:extLst>
              <a:ext uri="{FF2B5EF4-FFF2-40B4-BE49-F238E27FC236}">
                <a16:creationId xmlns:a16="http://schemas.microsoft.com/office/drawing/2014/main" id="{BBDF95AC-2769-9D76-7DEC-739204BBB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93" y="2610548"/>
            <a:ext cx="914400" cy="914400"/>
          </a:xfrm>
          <a:prstGeom prst="rect">
            <a:avLst/>
          </a:prstGeom>
        </p:spPr>
      </p:pic>
      <p:pic>
        <p:nvPicPr>
          <p:cNvPr id="12" name="Picture 11" descr="Logo&#10;&#10;Description automatically generated">
            <a:extLst>
              <a:ext uri="{FF2B5EF4-FFF2-40B4-BE49-F238E27FC236}">
                <a16:creationId xmlns:a16="http://schemas.microsoft.com/office/drawing/2014/main" id="{2BB9DAF0-0E99-FC4D-29C2-BBCB47D8B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93" y="3802376"/>
            <a:ext cx="1005840" cy="1005840"/>
          </a:xfrm>
          <a:prstGeom prst="rect">
            <a:avLst/>
          </a:prstGeom>
        </p:spPr>
      </p:pic>
      <p:pic>
        <p:nvPicPr>
          <p:cNvPr id="14" name="Picture 13" descr="Logo&#10;&#10;Description automatically generated">
            <a:extLst>
              <a:ext uri="{FF2B5EF4-FFF2-40B4-BE49-F238E27FC236}">
                <a16:creationId xmlns:a16="http://schemas.microsoft.com/office/drawing/2014/main" id="{D8240199-9AC4-CB8B-859D-EF9B9DA38A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052" y="5085644"/>
            <a:ext cx="2188255" cy="914400"/>
          </a:xfrm>
          <a:prstGeom prst="rect">
            <a:avLst/>
          </a:prstGeom>
        </p:spPr>
      </p:pic>
      <p:sp>
        <p:nvSpPr>
          <p:cNvPr id="5" name="Text Placeholder 4">
            <a:extLst>
              <a:ext uri="{FF2B5EF4-FFF2-40B4-BE49-F238E27FC236}">
                <a16:creationId xmlns:a16="http://schemas.microsoft.com/office/drawing/2014/main" id="{B94B7420-EC85-9EEB-900E-B7D258E642DE}"/>
              </a:ext>
            </a:extLst>
          </p:cNvPr>
          <p:cNvSpPr>
            <a:spLocks noGrp="1"/>
          </p:cNvSpPr>
          <p:nvPr>
            <p:ph type="body" sz="quarter" idx="11"/>
          </p:nvPr>
        </p:nvSpPr>
        <p:spPr>
          <a:xfrm>
            <a:off x="2732088" y="1419225"/>
            <a:ext cx="4210050" cy="478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3731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3407-AFD9-A54E-0F6E-EC079D0FC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34B038-EC59-BE73-C566-94CA239E7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4F190F-F59A-ADF5-B71A-9804985D5C64}"/>
              </a:ext>
            </a:extLst>
          </p:cNvPr>
          <p:cNvSpPr>
            <a:spLocks noGrp="1"/>
          </p:cNvSpPr>
          <p:nvPr>
            <p:ph type="dt" sz="half" idx="10"/>
          </p:nvPr>
        </p:nvSpPr>
        <p:spPr/>
        <p:txBody>
          <a:bodyPr/>
          <a:lstStyle/>
          <a:p>
            <a:fld id="{79B88292-B67E-4C13-9CA1-AA10C881A656}" type="datetimeFigureOut">
              <a:rPr lang="en-US" smtClean="0"/>
              <a:t>8/6/2023</a:t>
            </a:fld>
            <a:endParaRPr lang="en-US"/>
          </a:p>
        </p:txBody>
      </p:sp>
      <p:sp>
        <p:nvSpPr>
          <p:cNvPr id="5" name="Footer Placeholder 4">
            <a:extLst>
              <a:ext uri="{FF2B5EF4-FFF2-40B4-BE49-F238E27FC236}">
                <a16:creationId xmlns:a16="http://schemas.microsoft.com/office/drawing/2014/main" id="{8AACFD26-DF73-2EF1-A08E-B590BD08E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F0E85-3630-3EC8-5D12-CCE680CFAD68}"/>
              </a:ext>
            </a:extLst>
          </p:cNvPr>
          <p:cNvSpPr>
            <a:spLocks noGrp="1"/>
          </p:cNvSpPr>
          <p:nvPr>
            <p:ph type="sldNum" sz="quarter" idx="12"/>
          </p:nvPr>
        </p:nvSpPr>
        <p:spPr/>
        <p:txBody>
          <a:bodyPr/>
          <a:lstStyle/>
          <a:p>
            <a:fld id="{51DE4CAA-66D0-47F7-BCAF-D123E30DF2C0}" type="slidenum">
              <a:rPr lang="en-US" smtClean="0"/>
              <a:t>‹#›</a:t>
            </a:fld>
            <a:endParaRPr lang="en-US"/>
          </a:p>
        </p:txBody>
      </p:sp>
    </p:spTree>
    <p:extLst>
      <p:ext uri="{BB962C8B-B14F-4D97-AF65-F5344CB8AC3E}">
        <p14:creationId xmlns:p14="http://schemas.microsoft.com/office/powerpoint/2010/main" val="196957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A097-7CA1-48B9-2A29-A132E6579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289AF-77FD-B680-7BFC-8C86CDA71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DA7A26-9BC5-2D85-9D23-66429AAE026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7718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F0D4-0C78-2F89-5C4B-9601ADED6851}"/>
              </a:ext>
            </a:extLst>
          </p:cNvPr>
          <p:cNvSpPr>
            <a:spLocks noGrp="1"/>
          </p:cNvSpPr>
          <p:nvPr>
            <p:ph type="title"/>
          </p:nvPr>
        </p:nvSpPr>
        <p:spPr>
          <a:xfrm>
            <a:off x="838200" y="576263"/>
            <a:ext cx="10515600" cy="3488841"/>
          </a:xfrm>
        </p:spPr>
        <p:txBody>
          <a:bodyPr anchor="b"/>
          <a:lstStyle>
            <a:lvl1pPr algn="r">
              <a:defRPr sz="6000"/>
            </a:lvl1pPr>
          </a:lstStyle>
          <a:p>
            <a:r>
              <a:rPr lang="en-US"/>
              <a:t>Click to edit Master title style</a:t>
            </a:r>
          </a:p>
        </p:txBody>
      </p:sp>
      <p:sp>
        <p:nvSpPr>
          <p:cNvPr id="3" name="Text Placeholder 2">
            <a:extLst>
              <a:ext uri="{FF2B5EF4-FFF2-40B4-BE49-F238E27FC236}">
                <a16:creationId xmlns:a16="http://schemas.microsoft.com/office/drawing/2014/main" id="{BC8943C5-FBC2-9CE4-5580-3A7909EECA8A}"/>
              </a:ext>
            </a:extLst>
          </p:cNvPr>
          <p:cNvSpPr>
            <a:spLocks noGrp="1"/>
          </p:cNvSpPr>
          <p:nvPr>
            <p:ph type="body" idx="1"/>
          </p:nvPr>
        </p:nvSpPr>
        <p:spPr>
          <a:xfrm>
            <a:off x="838199" y="4278071"/>
            <a:ext cx="10515600"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67464D-60AA-4E28-466B-D4DEA7B84C7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0225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690C-39B6-7182-862B-49E5D13C5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20CE3-320B-3ACD-750F-382851F14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15F0C0-5CD8-5F83-BD0B-A3A9027A2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4F9F217-1FD9-2664-1D41-4CBCC1E7CD5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0834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FF96-5995-D6D8-A641-4BA01BE141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E83B6-3F23-96E0-EB1F-6EB17D5FC8C0}"/>
              </a:ext>
            </a:extLst>
          </p:cNvPr>
          <p:cNvSpPr>
            <a:spLocks noGrp="1"/>
          </p:cNvSpPr>
          <p:nvPr>
            <p:ph type="body" idx="1"/>
          </p:nvPr>
        </p:nvSpPr>
        <p:spPr>
          <a:xfrm>
            <a:off x="839788" y="1681163"/>
            <a:ext cx="5157787"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D0892B-6462-8C75-7DC7-A92C73F9E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76FF3-8E76-E0AB-F1D6-8C9BA4542AC5}"/>
              </a:ext>
            </a:extLst>
          </p:cNvPr>
          <p:cNvSpPr>
            <a:spLocks noGrp="1"/>
          </p:cNvSpPr>
          <p:nvPr>
            <p:ph type="body" sz="quarter" idx="3"/>
          </p:nvPr>
        </p:nvSpPr>
        <p:spPr>
          <a:xfrm>
            <a:off x="6172200" y="1681163"/>
            <a:ext cx="5183188"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7F98F-CE45-2240-45F6-C700C1317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2E0DD70-90FB-F9BF-5D69-188FBBED6A9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981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D58B-E13C-EED1-4DE7-DFDBB6997B5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AF7205-5F81-736B-EEAF-C864982F743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435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1DDA5F-D08B-119D-C939-DEFD553E0D3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9736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45FF-482F-03E4-199D-1AF1FF437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12385-EF81-8DD9-DCCD-43930D5BA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D2F17-E46E-EB59-A370-1E9ADB8FDA68}"/>
              </a:ext>
            </a:extLst>
          </p:cNvPr>
          <p:cNvSpPr>
            <a:spLocks noGrp="1"/>
          </p:cNvSpPr>
          <p:nvPr>
            <p:ph type="body" sz="half" idx="2"/>
          </p:nvPr>
        </p:nvSpPr>
        <p:spPr>
          <a:xfrm>
            <a:off x="839788" y="2057400"/>
            <a:ext cx="3932237" cy="381158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16C25-264B-0E50-BCA8-1646FD7E5CD2}"/>
              </a:ext>
            </a:extLst>
          </p:cNvPr>
          <p:cNvSpPr>
            <a:spLocks noGrp="1"/>
          </p:cNvSpPr>
          <p:nvPr>
            <p:ph type="dt" sz="half" idx="10"/>
          </p:nvPr>
        </p:nvSpPr>
        <p:spPr>
          <a:xfrm>
            <a:off x="7046842" y="6368912"/>
            <a:ext cx="1563757" cy="365125"/>
          </a:xfrm>
          <a:prstGeom prst="rect">
            <a:avLst/>
          </a:prstGeom>
        </p:spPr>
        <p:txBody>
          <a:bodyPr/>
          <a:lstStyle/>
          <a:p>
            <a:fld id="{79B88292-B67E-4C13-9CA1-AA10C881A656}" type="datetimeFigureOut">
              <a:rPr lang="en-US" smtClean="0"/>
              <a:t>8/6/2023</a:t>
            </a:fld>
            <a:endParaRPr lang="en-US"/>
          </a:p>
        </p:txBody>
      </p:sp>
      <p:sp>
        <p:nvSpPr>
          <p:cNvPr id="6" name="Footer Placeholder 5">
            <a:extLst>
              <a:ext uri="{FF2B5EF4-FFF2-40B4-BE49-F238E27FC236}">
                <a16:creationId xmlns:a16="http://schemas.microsoft.com/office/drawing/2014/main" id="{71D49A0C-6F6A-F107-1A92-E57ECCA5C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A04B3A-4979-4585-682B-486ED7F3D56A}"/>
              </a:ext>
            </a:extLst>
          </p:cNvPr>
          <p:cNvSpPr>
            <a:spLocks noGrp="1"/>
          </p:cNvSpPr>
          <p:nvPr>
            <p:ph type="sldNum" sz="quarter" idx="12"/>
          </p:nvPr>
        </p:nvSpPr>
        <p:spPr>
          <a:xfrm>
            <a:off x="10724322" y="6311900"/>
            <a:ext cx="629478" cy="409575"/>
          </a:xfrm>
          <a:prstGeom prst="rect">
            <a:avLst/>
          </a:prstGeom>
        </p:spPr>
        <p:txBody>
          <a:bodyPr/>
          <a:lstStyle/>
          <a:p>
            <a:fld id="{51DE4CAA-66D0-47F7-BCAF-D123E30DF2C0}" type="slidenum">
              <a:rPr lang="en-US" smtClean="0"/>
              <a:t>‹#›</a:t>
            </a:fld>
            <a:endParaRPr lang="en-US"/>
          </a:p>
        </p:txBody>
      </p:sp>
    </p:spTree>
    <p:extLst>
      <p:ext uri="{BB962C8B-B14F-4D97-AF65-F5344CB8AC3E}">
        <p14:creationId xmlns:p14="http://schemas.microsoft.com/office/powerpoint/2010/main" val="340866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FD65-EDF0-AEFA-0CF7-35704F9FE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AA494-7676-9E23-1A22-334F6F39E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67EC8BE-BEEE-C98E-8931-651B558766E3}"/>
              </a:ext>
            </a:extLst>
          </p:cNvPr>
          <p:cNvSpPr>
            <a:spLocks noGrp="1"/>
          </p:cNvSpPr>
          <p:nvPr>
            <p:ph type="body" sz="half" idx="2"/>
          </p:nvPr>
        </p:nvSpPr>
        <p:spPr>
          <a:xfrm>
            <a:off x="839788" y="2057400"/>
            <a:ext cx="3932237" cy="3811588"/>
          </a:xfrm>
        </p:spPr>
        <p:txBody>
          <a:bodyPr anchor="ctr"/>
          <a:lstStyle>
            <a:lvl1pPr marL="0" indent="0">
              <a:lnSpc>
                <a:spcPct val="100000"/>
              </a:lnSpc>
              <a:spcBef>
                <a:spcPts val="0"/>
              </a:spcBef>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AB1F16F-3AB7-0DAF-9362-31ED1073762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794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35000"/>
            <a:lum/>
            <a:extLst>
              <a:ext uri="{BEBA8EAE-BF5A-486C-A8C5-ECC9F3942E4B}">
                <a14:imgProps xmlns:a14="http://schemas.microsoft.com/office/drawing/2010/main">
                  <a14:imgLayer r:embed="rId19">
                    <a14:imgEffect>
                      <a14:brightnessContrast brigh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79CBE-9DB3-4474-790F-C3298287B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38DE08D-367C-864E-3C66-D7A3C2D302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2D88C99-6AE5-4543-1F2A-0D8E21A16B40}"/>
              </a:ext>
            </a:extLst>
          </p:cNvPr>
          <p:cNvSpPr>
            <a:spLocks noGrp="1"/>
          </p:cNvSpPr>
          <p:nvPr>
            <p:ph type="ftr" sz="quarter" idx="3"/>
          </p:nvPr>
        </p:nvSpPr>
        <p:spPr>
          <a:xfrm>
            <a:off x="838199" y="6368912"/>
            <a:ext cx="62086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CEF38CA8-C08A-B4F9-26B8-B12BA1B46966}"/>
              </a:ext>
            </a:extLst>
          </p:cNvPr>
          <p:cNvSpPr/>
          <p:nvPr/>
        </p:nvSpPr>
        <p:spPr>
          <a:xfrm>
            <a:off x="0" y="0"/>
            <a:ext cx="12192000" cy="6858000"/>
          </a:xfrm>
          <a:prstGeom prst="rect">
            <a:avLst/>
          </a:prstGeom>
          <a:noFill/>
          <a:ln w="76200">
            <a:solidFill>
              <a:srgbClr val="005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8C0409-7FF8-27A8-E3EA-A90F148311CA}"/>
              </a:ext>
            </a:extLst>
          </p:cNvPr>
          <p:cNvSpPr/>
          <p:nvPr/>
        </p:nvSpPr>
        <p:spPr>
          <a:xfrm>
            <a:off x="129209" y="123963"/>
            <a:ext cx="11936895" cy="6610074"/>
          </a:xfrm>
          <a:prstGeom prst="rect">
            <a:avLst/>
          </a:prstGeom>
          <a:noFill/>
          <a:ln w="57150">
            <a:solidFill>
              <a:srgbClr val="00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715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image" Target="../media/image30.png"/><Relationship Id="rId5" Type="http://schemas.openxmlformats.org/officeDocument/2006/relationships/diagramQuickStyle" Target="../diagrams/quickStyle5.xml"/><Relationship Id="rId10" Type="http://schemas.openxmlformats.org/officeDocument/2006/relationships/hyperlink" Target="https://theconversation.com/rising-co2-levels-are-changing-how-fast-forests-cycle-water-40746" TargetMode="External"/><Relationship Id="rId4" Type="http://schemas.openxmlformats.org/officeDocument/2006/relationships/diagramLayout" Target="../diagrams/layout5.xml"/><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7.xml"/><Relationship Id="rId7" Type="http://schemas.openxmlformats.org/officeDocument/2006/relationships/image" Target="../media/image32.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4.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5.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stagram.com/theneedproject/" TargetMode="External"/><Relationship Id="rId2" Type="http://schemas.openxmlformats.org/officeDocument/2006/relationships/hyperlink" Target="https://www.facebook.com/NEEDProject" TargetMode="External"/><Relationship Id="rId1" Type="http://schemas.openxmlformats.org/officeDocument/2006/relationships/slideLayout" Target="../slideLayouts/slideLayout15.xml"/><Relationship Id="rId5" Type="http://schemas.openxmlformats.org/officeDocument/2006/relationships/hyperlink" Target="https://www.youtube.com/@NEEDproject" TargetMode="External"/><Relationship Id="rId4" Type="http://schemas.openxmlformats.org/officeDocument/2006/relationships/hyperlink" Target="https://twitter.com/NEED_Proje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hyperlink" Target="https://theconversation.com/rising-co2-levels-are-changing-how-fast-forests-cycle-water-40746"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chem.libretexts.org/LibreTexts/University_of_California_Davis/UCD_Chem_002A/UCD_Chem_2A:_Gulacar/Unit_IV:_Electronic_Structure_and_Bonding/09:_Chemical_Bonding_I:_Basic_Concepts/9.07:_The_Shapes_of_Molecules" TargetMode="External"/><Relationship Id="rId4" Type="http://schemas.openxmlformats.org/officeDocument/2006/relationships/diagramLayout" Target="../diagrams/layout2.xml"/><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s://chem.libretexts.org/Textbook_Maps/Inorganic_Chemistry_Textbook_Maps/Map%3A_Inorganic_Chemistry_(Housecroft)/02%3A_Basic_concepts%3A_molecules/2.9%3A_Molecular_Shape_-_Stereoisomerism/2.9D%3A_High_Coordination_Numbers" TargetMode="External"/><Relationship Id="rId4" Type="http://schemas.openxmlformats.org/officeDocument/2006/relationships/diagramLayout" Target="../diagrams/layout3.xml"/><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EED9E73-42D6-4B86-93B9-1E1886E4575E}"/>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20" t="3909" r="120" b="13075"/>
          <a:stretch/>
        </p:blipFill>
        <p:spPr>
          <a:xfrm>
            <a:off x="214488" y="214489"/>
            <a:ext cx="11734801" cy="4555219"/>
          </a:xfrm>
        </p:spPr>
      </p:pic>
      <p:sp>
        <p:nvSpPr>
          <p:cNvPr id="4" name="Title 3">
            <a:extLst>
              <a:ext uri="{FF2B5EF4-FFF2-40B4-BE49-F238E27FC236}">
                <a16:creationId xmlns:a16="http://schemas.microsoft.com/office/drawing/2014/main" id="{701CC569-72F6-4084-27FD-382E95EE27C5}"/>
              </a:ext>
            </a:extLst>
          </p:cNvPr>
          <p:cNvSpPr>
            <a:spLocks noGrp="1"/>
          </p:cNvSpPr>
          <p:nvPr>
            <p:ph type="ctrTitle"/>
          </p:nvPr>
        </p:nvSpPr>
        <p:spPr>
          <a:xfrm>
            <a:off x="1473200" y="3516204"/>
            <a:ext cx="10382469" cy="2387600"/>
          </a:xfrm>
        </p:spPr>
        <p:txBody>
          <a:bodyPr>
            <a:normAutofit/>
          </a:bodyPr>
          <a:lstStyle/>
          <a:p>
            <a:r>
              <a:rPr lang="en-US" sz="5800" dirty="0"/>
              <a:t>Introduction to Climate Science</a:t>
            </a:r>
          </a:p>
        </p:txBody>
      </p:sp>
      <p:sp>
        <p:nvSpPr>
          <p:cNvPr id="5" name="Subtitle 4">
            <a:extLst>
              <a:ext uri="{FF2B5EF4-FFF2-40B4-BE49-F238E27FC236}">
                <a16:creationId xmlns:a16="http://schemas.microsoft.com/office/drawing/2014/main" id="{908B8A48-53BB-2628-B99B-774D572D2F0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3217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8714-8F7D-CBF0-D120-645D9C969F3B}"/>
              </a:ext>
            </a:extLst>
          </p:cNvPr>
          <p:cNvSpPr>
            <a:spLocks noGrp="1"/>
          </p:cNvSpPr>
          <p:nvPr>
            <p:ph type="title"/>
          </p:nvPr>
        </p:nvSpPr>
        <p:spPr/>
        <p:txBody>
          <a:bodyPr/>
          <a:lstStyle/>
          <a:p>
            <a:r>
              <a:rPr lang="en-US" dirty="0"/>
              <a:t>CO</a:t>
            </a:r>
            <a:r>
              <a:rPr lang="en-US" baseline="-25000" dirty="0"/>
              <a:t>2</a:t>
            </a:r>
            <a:r>
              <a:rPr lang="en-US" dirty="0"/>
              <a:t> Concentration and Temperature Anomaly vs Time</a:t>
            </a:r>
          </a:p>
        </p:txBody>
      </p:sp>
      <p:graphicFrame>
        <p:nvGraphicFramePr>
          <p:cNvPr id="3" name="Chart 2">
            <a:extLst>
              <a:ext uri="{FF2B5EF4-FFF2-40B4-BE49-F238E27FC236}">
                <a16:creationId xmlns:a16="http://schemas.microsoft.com/office/drawing/2014/main" id="{D853F04E-309A-44DE-A6FE-673B81F5FBDC}"/>
              </a:ext>
            </a:extLst>
          </p:cNvPr>
          <p:cNvGraphicFramePr>
            <a:graphicFrameLocks noGrp="1"/>
          </p:cNvGraphicFramePr>
          <p:nvPr>
            <p:extLst>
              <p:ext uri="{D42A27DB-BD31-4B8C-83A1-F6EECF244321}">
                <p14:modId xmlns:p14="http://schemas.microsoft.com/office/powerpoint/2010/main" val="3436200070"/>
              </p:ext>
            </p:extLst>
          </p:nvPr>
        </p:nvGraphicFramePr>
        <p:xfrm>
          <a:off x="838200" y="1574800"/>
          <a:ext cx="10662919" cy="4999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9107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83D8-A243-1B60-E53B-43D1CA314105}"/>
              </a:ext>
            </a:extLst>
          </p:cNvPr>
          <p:cNvSpPr>
            <a:spLocks noGrp="1"/>
          </p:cNvSpPr>
          <p:nvPr>
            <p:ph type="title"/>
          </p:nvPr>
        </p:nvSpPr>
        <p:spPr/>
        <p:txBody>
          <a:bodyPr/>
          <a:lstStyle/>
          <a:p>
            <a:r>
              <a:rPr lang="en-US" dirty="0"/>
              <a:t>The Carbon Cycle</a:t>
            </a:r>
          </a:p>
        </p:txBody>
      </p:sp>
      <p:sp>
        <p:nvSpPr>
          <p:cNvPr id="3" name="Text Placeholder 5">
            <a:extLst>
              <a:ext uri="{FF2B5EF4-FFF2-40B4-BE49-F238E27FC236}">
                <a16:creationId xmlns:a16="http://schemas.microsoft.com/office/drawing/2014/main" id="{17C1105E-60F5-D4CF-67B4-1A2F3FFF7320}"/>
              </a:ext>
            </a:extLst>
          </p:cNvPr>
          <p:cNvSpPr txBox="1">
            <a:spLocks/>
          </p:cNvSpPr>
          <p:nvPr/>
        </p:nvSpPr>
        <p:spPr>
          <a:xfrm>
            <a:off x="855658" y="1612899"/>
            <a:ext cx="5041900" cy="455930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0"/>
              </a:spcBef>
              <a:spcAft>
                <a:spcPts val="1800"/>
              </a:spcAft>
            </a:pPr>
            <a:r>
              <a:rPr lang="en-US"/>
              <a:t>Carbon cycles between reservoirs or sinks in the Carbon Cycle.</a:t>
            </a:r>
          </a:p>
          <a:p>
            <a:pPr marL="342900" indent="-342900">
              <a:spcBef>
                <a:spcPts val="0"/>
              </a:spcBef>
              <a:spcAft>
                <a:spcPts val="1200"/>
              </a:spcAft>
            </a:pPr>
            <a:r>
              <a:rPr lang="en-US"/>
              <a:t>The </a:t>
            </a:r>
            <a:r>
              <a:rPr lang="en-US">
                <a:solidFill>
                  <a:schemeClr val="accent2">
                    <a:lumMod val="75000"/>
                  </a:schemeClr>
                </a:solidFill>
              </a:rPr>
              <a:t>lithosphere</a:t>
            </a:r>
            <a:r>
              <a:rPr lang="en-US"/>
              <a:t> stores the most carbon, some of which is found in fossil fuels.  The </a:t>
            </a:r>
            <a:r>
              <a:rPr lang="en-US">
                <a:solidFill>
                  <a:srgbClr val="0070C0"/>
                </a:solidFill>
              </a:rPr>
              <a:t>hydrosphere</a:t>
            </a:r>
            <a:r>
              <a:rPr lang="en-US"/>
              <a:t> is the second largest reservoir, followed by the </a:t>
            </a:r>
            <a:r>
              <a:rPr lang="en-US">
                <a:solidFill>
                  <a:srgbClr val="7030A0"/>
                </a:solidFill>
              </a:rPr>
              <a:t>atmosphere</a:t>
            </a:r>
            <a:r>
              <a:rPr lang="en-US"/>
              <a:t>, and then the </a:t>
            </a:r>
            <a:r>
              <a:rPr lang="en-US">
                <a:solidFill>
                  <a:srgbClr val="00B050"/>
                </a:solidFill>
              </a:rPr>
              <a:t>biosphere</a:t>
            </a:r>
            <a:r>
              <a:rPr lang="en-US"/>
              <a:t>.</a:t>
            </a:r>
          </a:p>
          <a:p>
            <a:endParaRPr lang="en-US" dirty="0"/>
          </a:p>
        </p:txBody>
      </p:sp>
      <p:pic>
        <p:nvPicPr>
          <p:cNvPr id="4" name="Picture Placeholder 6">
            <a:extLst>
              <a:ext uri="{FF2B5EF4-FFF2-40B4-BE49-F238E27FC236}">
                <a16:creationId xmlns:a16="http://schemas.microsoft.com/office/drawing/2014/main" id="{21117116-C21E-DFA4-7F47-D7C06CC6A020}"/>
              </a:ext>
            </a:extLst>
          </p:cNvPr>
          <p:cNvPicPr>
            <a:picLocks noChangeAspect="1"/>
          </p:cNvPicPr>
          <p:nvPr/>
        </p:nvPicPr>
        <p:blipFill>
          <a:blip r:embed="rId3">
            <a:extLst>
              <a:ext uri="{28A0092B-C50C-407E-A947-70E740481C1C}">
                <a14:useLocalDpi xmlns:a14="http://schemas.microsoft.com/office/drawing/2010/main" val="0"/>
              </a:ext>
            </a:extLst>
          </a:blip>
          <a:srcRect t="2439" b="2439"/>
          <a:stretch>
            <a:fillRect/>
          </a:stretch>
        </p:blipFill>
        <p:spPr>
          <a:xfrm>
            <a:off x="6245862" y="243377"/>
            <a:ext cx="5681028" cy="6371246"/>
          </a:xfrm>
          <a:prstGeom prst="rect">
            <a:avLst/>
          </a:prstGeom>
          <a:ln>
            <a:solidFill>
              <a:schemeClr val="bg1">
                <a:lumMod val="85000"/>
              </a:schemeClr>
            </a:solidFill>
          </a:ln>
        </p:spPr>
      </p:pic>
    </p:spTree>
    <p:extLst>
      <p:ext uri="{BB962C8B-B14F-4D97-AF65-F5344CB8AC3E}">
        <p14:creationId xmlns:p14="http://schemas.microsoft.com/office/powerpoint/2010/main" val="653837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BC23-35E7-07BB-6A14-2980BA505716}"/>
              </a:ext>
            </a:extLst>
          </p:cNvPr>
          <p:cNvSpPr>
            <a:spLocks noGrp="1"/>
          </p:cNvSpPr>
          <p:nvPr>
            <p:ph type="title"/>
          </p:nvPr>
        </p:nvSpPr>
        <p:spPr/>
        <p:txBody>
          <a:bodyPr/>
          <a:lstStyle/>
          <a:p>
            <a:r>
              <a:rPr lang="en-US" dirty="0"/>
              <a:t>The Lithosphere</a:t>
            </a:r>
          </a:p>
        </p:txBody>
      </p:sp>
      <p:graphicFrame>
        <p:nvGraphicFramePr>
          <p:cNvPr id="7" name="Diagram 6">
            <a:extLst>
              <a:ext uri="{FF2B5EF4-FFF2-40B4-BE49-F238E27FC236}">
                <a16:creationId xmlns:a16="http://schemas.microsoft.com/office/drawing/2014/main" id="{FF17CBEA-1046-4885-334D-6C67CBF13A65}"/>
              </a:ext>
            </a:extLst>
          </p:cNvPr>
          <p:cNvGraphicFramePr/>
          <p:nvPr>
            <p:extLst>
              <p:ext uri="{D42A27DB-BD31-4B8C-83A1-F6EECF244321}">
                <p14:modId xmlns:p14="http://schemas.microsoft.com/office/powerpoint/2010/main" val="1575232529"/>
              </p:ext>
            </p:extLst>
          </p:nvPr>
        </p:nvGraphicFramePr>
        <p:xfrm>
          <a:off x="838200" y="1313853"/>
          <a:ext cx="5073502" cy="5324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BC6C078-2909-C941-A52A-6F61F74DC3FC}"/>
              </a:ext>
            </a:extLst>
          </p:cNvPr>
          <p:cNvPicPr>
            <a:picLocks noChangeAspect="1"/>
          </p:cNvPicPr>
          <p:nvPr/>
        </p:nvPicPr>
        <p:blipFill rotWithShape="1">
          <a:blip r:embed="rId8"/>
          <a:srcRect l="44302" t="14263" r="37384" b="45737"/>
          <a:stretch/>
        </p:blipFill>
        <p:spPr>
          <a:xfrm>
            <a:off x="6725195" y="585713"/>
            <a:ext cx="4628605" cy="5686573"/>
          </a:xfrm>
          <a:prstGeom prst="rect">
            <a:avLst/>
          </a:prstGeom>
          <a:ln>
            <a:solidFill>
              <a:schemeClr val="bg1">
                <a:lumMod val="85000"/>
              </a:schemeClr>
            </a:solidFill>
          </a:ln>
        </p:spPr>
      </p:pic>
      <p:pic>
        <p:nvPicPr>
          <p:cNvPr id="9" name="Picture 8" descr="Cartoon characters next to each other&#10;&#10;Description automatically generated">
            <a:extLst>
              <a:ext uri="{FF2B5EF4-FFF2-40B4-BE49-F238E27FC236}">
                <a16:creationId xmlns:a16="http://schemas.microsoft.com/office/drawing/2014/main" id="{44B32A75-7DC8-0963-54A9-BFF6E35925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9370" y="4916297"/>
            <a:ext cx="3170127" cy="1941703"/>
          </a:xfrm>
          <a:prstGeom prst="rect">
            <a:avLst/>
          </a:prstGeom>
        </p:spPr>
      </p:pic>
    </p:spTree>
    <p:extLst>
      <p:ext uri="{BB962C8B-B14F-4D97-AF65-F5344CB8AC3E}">
        <p14:creationId xmlns:p14="http://schemas.microsoft.com/office/powerpoint/2010/main" val="61273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0590-3E0B-2F26-AE3A-103A65B9BBA3}"/>
              </a:ext>
            </a:extLst>
          </p:cNvPr>
          <p:cNvSpPr>
            <a:spLocks noGrp="1"/>
          </p:cNvSpPr>
          <p:nvPr>
            <p:ph type="title"/>
          </p:nvPr>
        </p:nvSpPr>
        <p:spPr/>
        <p:txBody>
          <a:bodyPr/>
          <a:lstStyle/>
          <a:p>
            <a:r>
              <a:rPr lang="en-US" dirty="0"/>
              <a:t>The Hydrosphere</a:t>
            </a:r>
          </a:p>
        </p:txBody>
      </p:sp>
      <p:graphicFrame>
        <p:nvGraphicFramePr>
          <p:cNvPr id="4" name="Diagram 3">
            <a:extLst>
              <a:ext uri="{FF2B5EF4-FFF2-40B4-BE49-F238E27FC236}">
                <a16:creationId xmlns:a16="http://schemas.microsoft.com/office/drawing/2014/main" id="{3E2C3591-3DF4-6835-0227-0BA4F97EDEB1}"/>
              </a:ext>
            </a:extLst>
          </p:cNvPr>
          <p:cNvGraphicFramePr/>
          <p:nvPr>
            <p:extLst>
              <p:ext uri="{D42A27DB-BD31-4B8C-83A1-F6EECF244321}">
                <p14:modId xmlns:p14="http://schemas.microsoft.com/office/powerpoint/2010/main" val="3209903999"/>
              </p:ext>
            </p:extLst>
          </p:nvPr>
        </p:nvGraphicFramePr>
        <p:xfrm>
          <a:off x="7279867" y="365125"/>
          <a:ext cx="4912133" cy="612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Diagram&#10;&#10;Description automatically generated">
            <a:extLst>
              <a:ext uri="{FF2B5EF4-FFF2-40B4-BE49-F238E27FC236}">
                <a16:creationId xmlns:a16="http://schemas.microsoft.com/office/drawing/2014/main" id="{E49CDE5E-8441-1687-7DCC-3966B8E540A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773" b="96336" l="2842" r="96010">
                        <a14:foregroundMark x1="12455" y1="28251" x2="3748" y2="53310"/>
                        <a14:foregroundMark x1="3748" y1="53310" x2="1874" y2="68558"/>
                        <a14:foregroundMark x1="1874" y1="68558" x2="7195" y2="82033"/>
                        <a14:foregroundMark x1="7195" y1="82033" x2="12515" y2="89007"/>
                        <a14:foregroundMark x1="12515" y1="89007" x2="37787" y2="96099"/>
                        <a14:foregroundMark x1="37787" y1="96099" x2="86336" y2="87470"/>
                        <a14:foregroundMark x1="86336" y1="87470" x2="97582" y2="66312"/>
                        <a14:foregroundMark x1="97582" y1="66312" x2="97098" y2="50709"/>
                        <a14:foregroundMark x1="97098" y1="50709" x2="92080" y2="37707"/>
                        <a14:foregroundMark x1="92080" y1="37707" x2="87727" y2="31915"/>
                        <a14:foregroundMark x1="94861" y1="48582" x2="97521" y2="60047"/>
                        <a14:foregroundMark x1="97521" y1="60047" x2="96010" y2="72813"/>
                        <a14:foregroundMark x1="96010" y1="72813" x2="95889" y2="73050"/>
                        <a14:foregroundMark x1="6167" y1="45626" x2="2902" y2="71158"/>
                        <a14:foregroundMark x1="2902" y1="71158" x2="4293" y2="78842"/>
                        <a14:foregroundMark x1="9734" y1="63121" x2="15719" y2="62057"/>
                        <a14:foregroundMark x1="15719" y1="62057" x2="33071" y2="65485"/>
                        <a14:foregroundMark x1="33071" y1="65485" x2="34341" y2="66312"/>
                        <a14:foregroundMark x1="36155" y1="36879" x2="36155" y2="36879"/>
                        <a14:foregroundMark x1="28235" y1="12411" x2="41052" y2="3546"/>
                        <a14:foregroundMark x1="41052" y1="3546" x2="69770" y2="9102"/>
                        <a14:foregroundMark x1="69770" y1="9102" x2="76844" y2="16076"/>
                        <a14:foregroundMark x1="76844" y1="16076" x2="81862" y2="25532"/>
                        <a14:foregroundMark x1="81862" y1="25532" x2="82104" y2="26714"/>
                        <a14:foregroundMark x1="80713" y1="48936" x2="80713" y2="48936"/>
                        <a14:foregroundMark x1="30290" y1="85106" x2="50242" y2="81797"/>
                        <a14:foregroundMark x1="50242" y1="81797" x2="61911" y2="82033"/>
                        <a14:foregroundMark x1="61911" y1="82033" x2="81197" y2="75059"/>
                        <a14:foregroundMark x1="26965" y1="94563" x2="48972" y2="96336"/>
                        <a14:foregroundMark x1="48972" y1="96336" x2="66324" y2="91253"/>
                        <a14:foregroundMark x1="66324" y1="91253" x2="72430" y2="91608"/>
                        <a14:foregroundMark x1="72430" y1="91608" x2="75574" y2="91017"/>
                        <a14:foregroundMark x1="60641" y1="96336" x2="69347" y2="94563"/>
                        <a14:foregroundMark x1="48307" y1="2482" x2="53507" y2="1773"/>
                        <a14:backgroundMark x1="45284" y1="236" x2="45284" y2="236"/>
                        <a14:backgroundMark x1="48005" y1="0" x2="48005" y2="0"/>
                        <a14:backgroundMark x1="49395" y1="0" x2="49395" y2="0"/>
                        <a14:backgroundMark x1="50786" y1="0" x2="50786" y2="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5895" y="1861852"/>
            <a:ext cx="7200445" cy="3682936"/>
          </a:xfrm>
          <a:prstGeom prst="rect">
            <a:avLst/>
          </a:prstGeom>
        </p:spPr>
      </p:pic>
      <p:pic>
        <p:nvPicPr>
          <p:cNvPr id="7" name="Picture 6" descr="A cartoon water drop with a face&#10;&#10;Description automatically generated">
            <a:extLst>
              <a:ext uri="{FF2B5EF4-FFF2-40B4-BE49-F238E27FC236}">
                <a16:creationId xmlns:a16="http://schemas.microsoft.com/office/drawing/2014/main" id="{73773958-1A35-6762-C150-69364D4A5A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190" y="4497321"/>
            <a:ext cx="1773940" cy="2252477"/>
          </a:xfrm>
          <a:prstGeom prst="rect">
            <a:avLst/>
          </a:prstGeom>
        </p:spPr>
      </p:pic>
    </p:spTree>
    <p:extLst>
      <p:ext uri="{BB962C8B-B14F-4D97-AF65-F5344CB8AC3E}">
        <p14:creationId xmlns:p14="http://schemas.microsoft.com/office/powerpoint/2010/main" val="206729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2F0F-8078-79A6-7BB7-2DE3E35DA2C7}"/>
              </a:ext>
            </a:extLst>
          </p:cNvPr>
          <p:cNvSpPr>
            <a:spLocks noGrp="1"/>
          </p:cNvSpPr>
          <p:nvPr>
            <p:ph type="title"/>
          </p:nvPr>
        </p:nvSpPr>
        <p:spPr/>
        <p:txBody>
          <a:bodyPr/>
          <a:lstStyle/>
          <a:p>
            <a:r>
              <a:rPr lang="en-US" dirty="0"/>
              <a:t>The Atmosphere</a:t>
            </a:r>
          </a:p>
        </p:txBody>
      </p:sp>
      <p:graphicFrame>
        <p:nvGraphicFramePr>
          <p:cNvPr id="9" name="Diagram 8">
            <a:extLst>
              <a:ext uri="{FF2B5EF4-FFF2-40B4-BE49-F238E27FC236}">
                <a16:creationId xmlns:a16="http://schemas.microsoft.com/office/drawing/2014/main" id="{2240323D-32E6-815B-FC13-D5E788FC831F}"/>
              </a:ext>
            </a:extLst>
          </p:cNvPr>
          <p:cNvGraphicFramePr/>
          <p:nvPr>
            <p:extLst>
              <p:ext uri="{D42A27DB-BD31-4B8C-83A1-F6EECF244321}">
                <p14:modId xmlns:p14="http://schemas.microsoft.com/office/powerpoint/2010/main" val="2002827966"/>
              </p:ext>
            </p:extLst>
          </p:nvPr>
        </p:nvGraphicFramePr>
        <p:xfrm>
          <a:off x="540487" y="1661160"/>
          <a:ext cx="4722393" cy="407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hart 6">
            <a:extLst>
              <a:ext uri="{FF2B5EF4-FFF2-40B4-BE49-F238E27FC236}">
                <a16:creationId xmlns:a16="http://schemas.microsoft.com/office/drawing/2014/main" id="{A2796CDC-40A6-04D9-65FD-7E4977FC0F17}"/>
              </a:ext>
            </a:extLst>
          </p:cNvPr>
          <p:cNvGraphicFramePr/>
          <p:nvPr>
            <p:extLst>
              <p:ext uri="{D42A27DB-BD31-4B8C-83A1-F6EECF244321}">
                <p14:modId xmlns:p14="http://schemas.microsoft.com/office/powerpoint/2010/main" val="585946923"/>
              </p:ext>
            </p:extLst>
          </p:nvPr>
        </p:nvGraphicFramePr>
        <p:xfrm>
          <a:off x="4234712" y="170636"/>
          <a:ext cx="7703288" cy="5773208"/>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a:extLst>
              <a:ext uri="{FF2B5EF4-FFF2-40B4-BE49-F238E27FC236}">
                <a16:creationId xmlns:a16="http://schemas.microsoft.com/office/drawing/2014/main" id="{F1AC3FC6-DC81-8821-CE66-EE49F6DE94EA}"/>
              </a:ext>
            </a:extLst>
          </p:cNvPr>
          <p:cNvSpPr txBox="1"/>
          <p:nvPr/>
        </p:nvSpPr>
        <p:spPr>
          <a:xfrm>
            <a:off x="5667152" y="5506720"/>
            <a:ext cx="6392768" cy="1200329"/>
          </a:xfrm>
          <a:prstGeom prst="rect">
            <a:avLst/>
          </a:prstGeom>
          <a:noFill/>
        </p:spPr>
        <p:txBody>
          <a:bodyPr wrap="square" rtlCol="0">
            <a:spAutoFit/>
          </a:bodyPr>
          <a:lstStyle/>
          <a:p>
            <a:r>
              <a:rPr lang="en-US" dirty="0"/>
              <a:t>Water vapor varies widely from region to region and according to the time of year. The average is about one percent and can be anywhere from trace amounts to four percent of atmospheric volume.</a:t>
            </a:r>
          </a:p>
        </p:txBody>
      </p:sp>
      <p:pic>
        <p:nvPicPr>
          <p:cNvPr id="11" name="Picture 10" descr="A cartoon of a windmill&#10;&#10;Description automatically generated">
            <a:extLst>
              <a:ext uri="{FF2B5EF4-FFF2-40B4-BE49-F238E27FC236}">
                <a16:creationId xmlns:a16="http://schemas.microsoft.com/office/drawing/2014/main" id="{098E9F7A-0EB1-2569-3C61-766E2E4458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8009" y="541790"/>
            <a:ext cx="1964555" cy="2028690"/>
          </a:xfrm>
          <a:prstGeom prst="rect">
            <a:avLst/>
          </a:prstGeom>
        </p:spPr>
      </p:pic>
    </p:spTree>
    <p:extLst>
      <p:ext uri="{BB962C8B-B14F-4D97-AF65-F5344CB8AC3E}">
        <p14:creationId xmlns:p14="http://schemas.microsoft.com/office/powerpoint/2010/main" val="416056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3F71-A346-5C98-E4BD-D270C376EF4B}"/>
              </a:ext>
            </a:extLst>
          </p:cNvPr>
          <p:cNvSpPr>
            <a:spLocks noGrp="1"/>
          </p:cNvSpPr>
          <p:nvPr>
            <p:ph type="title"/>
          </p:nvPr>
        </p:nvSpPr>
        <p:spPr/>
        <p:txBody>
          <a:bodyPr/>
          <a:lstStyle/>
          <a:p>
            <a:r>
              <a:rPr lang="en-US" dirty="0"/>
              <a:t>The Biosphere</a:t>
            </a:r>
          </a:p>
        </p:txBody>
      </p:sp>
      <p:graphicFrame>
        <p:nvGraphicFramePr>
          <p:cNvPr id="5" name="Diagram 4">
            <a:extLst>
              <a:ext uri="{FF2B5EF4-FFF2-40B4-BE49-F238E27FC236}">
                <a16:creationId xmlns:a16="http://schemas.microsoft.com/office/drawing/2014/main" id="{FA2950F8-968A-E3AA-1D2A-184E1259D2DC}"/>
              </a:ext>
            </a:extLst>
          </p:cNvPr>
          <p:cNvGraphicFramePr/>
          <p:nvPr>
            <p:extLst>
              <p:ext uri="{D42A27DB-BD31-4B8C-83A1-F6EECF244321}">
                <p14:modId xmlns:p14="http://schemas.microsoft.com/office/powerpoint/2010/main" val="991211335"/>
              </p:ext>
            </p:extLst>
          </p:nvPr>
        </p:nvGraphicFramePr>
        <p:xfrm>
          <a:off x="763772" y="1536022"/>
          <a:ext cx="4520065" cy="4753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D22D091-B03C-10CE-0EC3-60772763BC52}"/>
              </a:ext>
            </a:extLst>
          </p:cNvPr>
          <p:cNvPicPr>
            <a:picLocks noChangeAspect="1"/>
          </p:cNvPicPr>
          <p:nvPr/>
        </p:nvPicPr>
        <p:blipFill rotWithShape="1">
          <a:blip r:embed="rId7"/>
          <a:srcRect l="43863" t="18756" r="36893" b="48683"/>
          <a:stretch/>
        </p:blipFill>
        <p:spPr>
          <a:xfrm>
            <a:off x="5740399" y="680720"/>
            <a:ext cx="5892801" cy="5608320"/>
          </a:xfrm>
          <a:prstGeom prst="rect">
            <a:avLst/>
          </a:prstGeom>
        </p:spPr>
      </p:pic>
      <p:pic>
        <p:nvPicPr>
          <p:cNvPr id="7" name="Picture 6" descr="A cartoon of a leaf&#10;&#10;Description automatically generated">
            <a:extLst>
              <a:ext uri="{FF2B5EF4-FFF2-40B4-BE49-F238E27FC236}">
                <a16:creationId xmlns:a16="http://schemas.microsoft.com/office/drawing/2014/main" id="{7100F3B5-862A-D196-0602-7D3ECD7B38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2279" y="1536022"/>
            <a:ext cx="1378120" cy="1871317"/>
          </a:xfrm>
          <a:prstGeom prst="rect">
            <a:avLst/>
          </a:prstGeom>
        </p:spPr>
      </p:pic>
    </p:spTree>
    <p:extLst>
      <p:ext uri="{BB962C8B-B14F-4D97-AF65-F5344CB8AC3E}">
        <p14:creationId xmlns:p14="http://schemas.microsoft.com/office/powerpoint/2010/main" val="215384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248A-BC52-F7D6-83CF-3D5EA38917DB}"/>
              </a:ext>
            </a:extLst>
          </p:cNvPr>
          <p:cNvSpPr>
            <a:spLocks noGrp="1"/>
          </p:cNvSpPr>
          <p:nvPr>
            <p:ph type="title"/>
          </p:nvPr>
        </p:nvSpPr>
        <p:spPr/>
        <p:txBody>
          <a:bodyPr/>
          <a:lstStyle/>
          <a:p>
            <a:r>
              <a:rPr lang="en-US" dirty="0"/>
              <a:t>Simulation Game Play</a:t>
            </a:r>
          </a:p>
        </p:txBody>
      </p:sp>
      <p:graphicFrame>
        <p:nvGraphicFramePr>
          <p:cNvPr id="4" name="Diagram 3">
            <a:extLst>
              <a:ext uri="{FF2B5EF4-FFF2-40B4-BE49-F238E27FC236}">
                <a16:creationId xmlns:a16="http://schemas.microsoft.com/office/drawing/2014/main" id="{0FCEE47D-AFD1-E245-7760-985050748AF7}"/>
              </a:ext>
            </a:extLst>
          </p:cNvPr>
          <p:cNvGraphicFramePr/>
          <p:nvPr>
            <p:extLst>
              <p:ext uri="{D42A27DB-BD31-4B8C-83A1-F6EECF244321}">
                <p14:modId xmlns:p14="http://schemas.microsoft.com/office/powerpoint/2010/main" val="2848693363"/>
              </p:ext>
            </p:extLst>
          </p:nvPr>
        </p:nvGraphicFramePr>
        <p:xfrm>
          <a:off x="838200" y="1473200"/>
          <a:ext cx="10541000" cy="4775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8576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4FFB5-0222-9069-FAA9-E143F3E0528A}"/>
              </a:ext>
            </a:extLst>
          </p:cNvPr>
          <p:cNvSpPr>
            <a:spLocks noGrp="1"/>
          </p:cNvSpPr>
          <p:nvPr>
            <p:ph type="title"/>
          </p:nvPr>
        </p:nvSpPr>
        <p:spPr/>
        <p:txBody>
          <a:bodyPr/>
          <a:lstStyle/>
          <a:p>
            <a:r>
              <a:rPr lang="en-US" dirty="0"/>
              <a:t>Game Play, Continued</a:t>
            </a:r>
          </a:p>
        </p:txBody>
      </p:sp>
      <p:graphicFrame>
        <p:nvGraphicFramePr>
          <p:cNvPr id="4" name="Diagram 3">
            <a:extLst>
              <a:ext uri="{FF2B5EF4-FFF2-40B4-BE49-F238E27FC236}">
                <a16:creationId xmlns:a16="http://schemas.microsoft.com/office/drawing/2014/main" id="{34FE333F-E86C-2353-5829-0F62E485EA80}"/>
              </a:ext>
            </a:extLst>
          </p:cNvPr>
          <p:cNvGraphicFramePr/>
          <p:nvPr>
            <p:extLst>
              <p:ext uri="{D42A27DB-BD31-4B8C-83A1-F6EECF244321}">
                <p14:modId xmlns:p14="http://schemas.microsoft.com/office/powerpoint/2010/main" val="3113425607"/>
              </p:ext>
            </p:extLst>
          </p:nvPr>
        </p:nvGraphicFramePr>
        <p:xfrm>
          <a:off x="838200" y="1452881"/>
          <a:ext cx="10541000" cy="483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artoon of a rock writing on paper&#10;&#10;Description automatically generated">
            <a:extLst>
              <a:ext uri="{FF2B5EF4-FFF2-40B4-BE49-F238E27FC236}">
                <a16:creationId xmlns:a16="http://schemas.microsoft.com/office/drawing/2014/main" id="{77DE748F-6E83-5F03-1D0C-0E0BA3659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60972" y="3368039"/>
            <a:ext cx="4061557" cy="3696017"/>
          </a:xfrm>
          <a:prstGeom prst="rect">
            <a:avLst/>
          </a:prstGeom>
        </p:spPr>
      </p:pic>
    </p:spTree>
    <p:extLst>
      <p:ext uri="{BB962C8B-B14F-4D97-AF65-F5344CB8AC3E}">
        <p14:creationId xmlns:p14="http://schemas.microsoft.com/office/powerpoint/2010/main" val="3318560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32776-A6FA-9172-0877-DEA615CC02D8}"/>
              </a:ext>
            </a:extLst>
          </p:cNvPr>
          <p:cNvSpPr>
            <a:spLocks noGrp="1"/>
          </p:cNvSpPr>
          <p:nvPr>
            <p:ph type="title"/>
          </p:nvPr>
        </p:nvSpPr>
        <p:spPr/>
        <p:txBody>
          <a:bodyPr/>
          <a:lstStyle/>
          <a:p>
            <a:r>
              <a:rPr lang="en-US" dirty="0"/>
              <a:t>Game Play, Continued</a:t>
            </a:r>
          </a:p>
        </p:txBody>
      </p:sp>
      <p:graphicFrame>
        <p:nvGraphicFramePr>
          <p:cNvPr id="4" name="Diagram 3">
            <a:extLst>
              <a:ext uri="{FF2B5EF4-FFF2-40B4-BE49-F238E27FC236}">
                <a16:creationId xmlns:a16="http://schemas.microsoft.com/office/drawing/2014/main" id="{77CDCB22-2210-CEED-6D33-73F821131911}"/>
              </a:ext>
            </a:extLst>
          </p:cNvPr>
          <p:cNvGraphicFramePr/>
          <p:nvPr>
            <p:extLst>
              <p:ext uri="{D42A27DB-BD31-4B8C-83A1-F6EECF244321}">
                <p14:modId xmlns:p14="http://schemas.microsoft.com/office/powerpoint/2010/main" val="1205525867"/>
              </p:ext>
            </p:extLst>
          </p:nvPr>
        </p:nvGraphicFramePr>
        <p:xfrm>
          <a:off x="838200" y="1452880"/>
          <a:ext cx="10541000" cy="5039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F56B756E-BA4F-2B0A-B43D-A3E512667F23}"/>
              </a:ext>
            </a:extLst>
          </p:cNvPr>
          <p:cNvSpPr/>
          <p:nvPr/>
        </p:nvSpPr>
        <p:spPr>
          <a:xfrm flipH="1">
            <a:off x="4815840" y="5720080"/>
            <a:ext cx="6685280" cy="355600"/>
          </a:xfrm>
          <a:prstGeom prst="right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artoon of a map and a planet&#10;&#10;Description automatically generated">
            <a:extLst>
              <a:ext uri="{FF2B5EF4-FFF2-40B4-BE49-F238E27FC236}">
                <a16:creationId xmlns:a16="http://schemas.microsoft.com/office/drawing/2014/main" id="{BA0A387D-4396-4AD4-E08E-A64A7A6996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4750" y="-24924"/>
            <a:ext cx="3298533" cy="2869724"/>
          </a:xfrm>
          <a:prstGeom prst="rect">
            <a:avLst/>
          </a:prstGeom>
        </p:spPr>
      </p:pic>
    </p:spTree>
    <p:extLst>
      <p:ext uri="{BB962C8B-B14F-4D97-AF65-F5344CB8AC3E}">
        <p14:creationId xmlns:p14="http://schemas.microsoft.com/office/powerpoint/2010/main" val="1056994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C24A27-6C35-49A8-9460-F9A31F8810DE}"/>
              </a:ext>
            </a:extLst>
          </p:cNvPr>
          <p:cNvSpPr>
            <a:spLocks noGrp="1"/>
          </p:cNvSpPr>
          <p:nvPr>
            <p:ph type="body" sz="half" idx="2"/>
          </p:nvPr>
        </p:nvSpPr>
        <p:spPr/>
        <p:txBody>
          <a:bodyPr/>
          <a:lstStyle/>
          <a:p>
            <a:r>
              <a:rPr lang="en-US" dirty="0"/>
              <a:t>NEED schools have outstanding classroom-based programs in which students learn about energy. Some schools have student leaders who extend these activities into their communities. To recognize outstanding achievement and reward this leadership, The NEED Project conducts the National Youth Awards Program for Energy Achievement.</a:t>
            </a:r>
          </a:p>
          <a:p>
            <a:endParaRPr lang="en-US" dirty="0">
              <a:solidFill>
                <a:schemeClr val="tx1">
                  <a:lumMod val="50000"/>
                  <a:lumOff val="50000"/>
                </a:schemeClr>
              </a:solidFill>
            </a:endParaRPr>
          </a:p>
        </p:txBody>
      </p:sp>
    </p:spTree>
    <p:extLst>
      <p:ext uri="{BB962C8B-B14F-4D97-AF65-F5344CB8AC3E}">
        <p14:creationId xmlns:p14="http://schemas.microsoft.com/office/powerpoint/2010/main" val="222384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5F8D-0934-24A3-56CA-4FF2C6D3B038}"/>
              </a:ext>
            </a:extLst>
          </p:cNvPr>
          <p:cNvSpPr>
            <a:spLocks noGrp="1"/>
          </p:cNvSpPr>
          <p:nvPr>
            <p:ph type="title"/>
          </p:nvPr>
        </p:nvSpPr>
        <p:spPr/>
        <p:txBody>
          <a:bodyPr/>
          <a:lstStyle/>
          <a:p>
            <a:r>
              <a:rPr lang="en-US" dirty="0"/>
              <a:t>Climate vs. Weather</a:t>
            </a:r>
          </a:p>
        </p:txBody>
      </p:sp>
      <p:graphicFrame>
        <p:nvGraphicFramePr>
          <p:cNvPr id="3" name="Diagram 2">
            <a:extLst>
              <a:ext uri="{FF2B5EF4-FFF2-40B4-BE49-F238E27FC236}">
                <a16:creationId xmlns:a16="http://schemas.microsoft.com/office/drawing/2014/main" id="{40677F3A-0E02-F46D-D5A1-C209B336C9C0}"/>
              </a:ext>
            </a:extLst>
          </p:cNvPr>
          <p:cNvGraphicFramePr/>
          <p:nvPr>
            <p:extLst>
              <p:ext uri="{D42A27DB-BD31-4B8C-83A1-F6EECF244321}">
                <p14:modId xmlns:p14="http://schemas.microsoft.com/office/powerpoint/2010/main" val="813408028"/>
              </p:ext>
            </p:extLst>
          </p:nvPr>
        </p:nvGraphicFramePr>
        <p:xfrm>
          <a:off x="838200" y="1625600"/>
          <a:ext cx="10515600" cy="423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0839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509A6B-0C6B-33AA-9242-8BB5EDB654E4}"/>
              </a:ext>
            </a:extLst>
          </p:cNvPr>
          <p:cNvSpPr>
            <a:spLocks noGrp="1"/>
          </p:cNvSpPr>
          <p:nvPr>
            <p:ph type="body" sz="quarter" idx="11"/>
          </p:nvPr>
        </p:nvSpPr>
        <p:spPr>
          <a:xfrm>
            <a:off x="2570480" y="1419225"/>
            <a:ext cx="4371658" cy="4784725"/>
          </a:xfrm>
        </p:spPr>
        <p:txBody>
          <a:bodyPr>
            <a:normAutofit lnSpcReduction="10000"/>
          </a:bodyPr>
          <a:lstStyle/>
          <a:p>
            <a:pPr marL="0" indent="0">
              <a:buNone/>
            </a:pPr>
            <a:r>
              <a:rPr lang="en-US" sz="1800" dirty="0">
                <a:solidFill>
                  <a:schemeClr val="tx1">
                    <a:lumMod val="50000"/>
                    <a:lumOff val="50000"/>
                  </a:schemeClr>
                </a:solidFill>
              </a:rPr>
              <a:t>Stay up-to-date with NEED. “Like” us on Facebook! Search for </a:t>
            </a:r>
            <a:r>
              <a:rPr lang="en-US" sz="1800" dirty="0">
                <a:solidFill>
                  <a:schemeClr val="tx1">
                    <a:lumMod val="50000"/>
                    <a:lumOff val="50000"/>
                  </a:schemeClr>
                </a:solidFill>
                <a:hlinkClick r:id="rId2"/>
              </a:rPr>
              <a:t>The NEED Project</a:t>
            </a:r>
            <a:r>
              <a:rPr lang="en-US" sz="1800" dirty="0">
                <a:solidFill>
                  <a:schemeClr val="tx1">
                    <a:lumMod val="50000"/>
                    <a:lumOff val="50000"/>
                  </a:schemeClr>
                </a:solidFill>
              </a:rPr>
              <a:t>, and check out all we’ve got going on!</a:t>
            </a:r>
          </a:p>
          <a:p>
            <a:pPr marL="0" indent="0">
              <a:buNone/>
            </a:pPr>
            <a:endParaRPr lang="en-US" sz="1800" dirty="0">
              <a:solidFill>
                <a:schemeClr val="tx1">
                  <a:lumMod val="50000"/>
                  <a:lumOff val="50000"/>
                </a:schemeClr>
              </a:solidFill>
            </a:endParaRPr>
          </a:p>
          <a:p>
            <a:pPr marL="0" indent="0">
              <a:buNone/>
            </a:pPr>
            <a:r>
              <a:rPr lang="en-US" sz="1800" dirty="0">
                <a:solidFill>
                  <a:schemeClr val="tx1">
                    <a:lumMod val="50000"/>
                    <a:lumOff val="50000"/>
                  </a:schemeClr>
                </a:solidFill>
              </a:rPr>
              <a:t>Follow us on Instagram and check out the photos taken at NEED events, </a:t>
            </a:r>
            <a:r>
              <a:rPr lang="en-US" sz="1800" dirty="0">
                <a:solidFill>
                  <a:schemeClr val="tx1">
                    <a:lumMod val="50000"/>
                    <a:lumOff val="50000"/>
                  </a:schemeClr>
                </a:solidFill>
                <a:hlinkClick r:id="rId3"/>
              </a:rPr>
              <a:t>instagram.com/</a:t>
            </a:r>
            <a:r>
              <a:rPr lang="en-US" sz="1800" dirty="0" err="1">
                <a:solidFill>
                  <a:schemeClr val="tx1">
                    <a:lumMod val="50000"/>
                    <a:lumOff val="50000"/>
                  </a:schemeClr>
                </a:solidFill>
                <a:hlinkClick r:id="rId3"/>
              </a:rPr>
              <a:t>theneedproject</a:t>
            </a:r>
            <a:r>
              <a:rPr lang="en-US" sz="1800" dirty="0">
                <a:solidFill>
                  <a:schemeClr val="tx1">
                    <a:lumMod val="50000"/>
                    <a:lumOff val="50000"/>
                  </a:schemeClr>
                </a:solidFill>
                <a:hlinkClick r:id="rId3"/>
              </a:rPr>
              <a:t> </a:t>
            </a:r>
            <a:endParaRPr lang="en-US" sz="1800" dirty="0">
              <a:solidFill>
                <a:schemeClr val="tx1">
                  <a:lumMod val="50000"/>
                  <a:lumOff val="50000"/>
                </a:schemeClr>
              </a:solidFill>
            </a:endParaRPr>
          </a:p>
          <a:p>
            <a:pPr marL="0" indent="0">
              <a:buNone/>
            </a:pPr>
            <a:endParaRPr lang="en-US" sz="2000" dirty="0">
              <a:solidFill>
                <a:schemeClr val="tx1">
                  <a:lumMod val="50000"/>
                  <a:lumOff val="50000"/>
                </a:schemeClr>
              </a:solidFill>
            </a:endParaRPr>
          </a:p>
          <a:p>
            <a:pPr marL="0" indent="0">
              <a:buNone/>
            </a:pPr>
            <a:r>
              <a:rPr lang="en-US" sz="1800" dirty="0">
                <a:solidFill>
                  <a:schemeClr val="tx1">
                    <a:lumMod val="50000"/>
                    <a:lumOff val="50000"/>
                  </a:schemeClr>
                </a:solidFill>
              </a:rPr>
              <a:t>Follow us on Twitter. We share the latest energy news from around the country, </a:t>
            </a:r>
            <a:r>
              <a:rPr lang="en-US" sz="1800" dirty="0">
                <a:solidFill>
                  <a:schemeClr val="tx1">
                    <a:lumMod val="50000"/>
                    <a:lumOff val="50000"/>
                  </a:schemeClr>
                </a:solidFill>
                <a:hlinkClick r:id="rId4"/>
              </a:rPr>
              <a:t>@NEED_Project</a:t>
            </a:r>
            <a:endParaRPr lang="en-US" sz="1800" dirty="0">
              <a:solidFill>
                <a:schemeClr val="tx1">
                  <a:lumMod val="50000"/>
                  <a:lumOff val="50000"/>
                </a:schemeClr>
              </a:solidFill>
            </a:endParaRPr>
          </a:p>
          <a:p>
            <a:pPr marL="0" indent="0">
              <a:buNone/>
            </a:pPr>
            <a:endParaRPr lang="en-US" sz="2400" dirty="0">
              <a:solidFill>
                <a:schemeClr val="tx1">
                  <a:lumMod val="50000"/>
                  <a:lumOff val="50000"/>
                </a:schemeClr>
              </a:solidFill>
            </a:endParaRPr>
          </a:p>
          <a:p>
            <a:pPr marL="0" indent="0">
              <a:buNone/>
            </a:pPr>
            <a:r>
              <a:rPr lang="en-US" sz="1800" dirty="0">
                <a:solidFill>
                  <a:schemeClr val="tx1">
                    <a:lumMod val="50000"/>
                    <a:lumOff val="50000"/>
                  </a:schemeClr>
                </a:solidFill>
              </a:rPr>
              <a:t>We have great videos for you on our YouTube channel – activities, career interviews, and so much more! </a:t>
            </a:r>
            <a:r>
              <a:rPr lang="en-US" sz="1800" dirty="0">
                <a:solidFill>
                  <a:schemeClr val="tx1">
                    <a:lumMod val="50000"/>
                    <a:lumOff val="50000"/>
                  </a:schemeClr>
                </a:solidFill>
                <a:hlinkClick r:id="rId5"/>
              </a:rPr>
              <a:t>https://www.youtube.com/@NEEDproject</a:t>
            </a:r>
            <a:endParaRPr lang="en-US" sz="1800" dirty="0">
              <a:solidFill>
                <a:schemeClr val="tx1">
                  <a:lumMod val="50000"/>
                  <a:lumOff val="50000"/>
                </a:schemeClr>
              </a:solidFill>
            </a:endParaRPr>
          </a:p>
        </p:txBody>
      </p:sp>
    </p:spTree>
    <p:extLst>
      <p:ext uri="{BB962C8B-B14F-4D97-AF65-F5344CB8AC3E}">
        <p14:creationId xmlns:p14="http://schemas.microsoft.com/office/powerpoint/2010/main" val="314105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2DB5-CC36-7556-323F-B61FC5C45E32}"/>
              </a:ext>
            </a:extLst>
          </p:cNvPr>
          <p:cNvSpPr>
            <a:spLocks noGrp="1"/>
          </p:cNvSpPr>
          <p:nvPr>
            <p:ph type="title"/>
          </p:nvPr>
        </p:nvSpPr>
        <p:spPr>
          <a:xfrm>
            <a:off x="431800" y="423692"/>
            <a:ext cx="3032760" cy="6157595"/>
          </a:xfrm>
        </p:spPr>
        <p:txBody>
          <a:bodyPr/>
          <a:lstStyle/>
          <a:p>
            <a:r>
              <a:rPr lang="en-US" dirty="0"/>
              <a:t>The Greenhouse Effect</a:t>
            </a:r>
          </a:p>
        </p:txBody>
      </p:sp>
      <p:pic>
        <p:nvPicPr>
          <p:cNvPr id="3" name="Picture 2">
            <a:extLst>
              <a:ext uri="{FF2B5EF4-FFF2-40B4-BE49-F238E27FC236}">
                <a16:creationId xmlns:a16="http://schemas.microsoft.com/office/drawing/2014/main" id="{E1B69947-DEB8-4460-C058-797D2C1A40BB}"/>
              </a:ext>
            </a:extLst>
          </p:cNvPr>
          <p:cNvPicPr>
            <a:picLocks noChangeAspect="1" noChangeArrowheads="1"/>
          </p:cNvPicPr>
          <p:nvPr/>
        </p:nvPicPr>
        <p:blipFill>
          <a:blip r:embed="rId3" cstate="print"/>
          <a:srcRect/>
          <a:stretch>
            <a:fillRect/>
          </a:stretch>
        </p:blipFill>
        <p:spPr bwMode="auto">
          <a:xfrm>
            <a:off x="3677920" y="218196"/>
            <a:ext cx="8321040" cy="6421608"/>
          </a:xfrm>
          <a:prstGeom prst="rect">
            <a:avLst/>
          </a:prstGeom>
          <a:noFill/>
          <a:ln w="19050">
            <a:solidFill>
              <a:srgbClr val="00B050"/>
            </a:solidFill>
            <a:miter lim="800000"/>
            <a:headEnd/>
            <a:tailEnd/>
          </a:ln>
        </p:spPr>
      </p:pic>
      <p:sp>
        <p:nvSpPr>
          <p:cNvPr id="4" name="TextBox 3">
            <a:extLst>
              <a:ext uri="{FF2B5EF4-FFF2-40B4-BE49-F238E27FC236}">
                <a16:creationId xmlns:a16="http://schemas.microsoft.com/office/drawing/2014/main" id="{1C7C2A11-5044-7250-1AFC-46C52E811AF8}"/>
              </a:ext>
            </a:extLst>
          </p:cNvPr>
          <p:cNvSpPr txBox="1"/>
          <p:nvPr/>
        </p:nvSpPr>
        <p:spPr>
          <a:xfrm>
            <a:off x="431800" y="6238240"/>
            <a:ext cx="3032760" cy="369332"/>
          </a:xfrm>
          <a:prstGeom prst="rect">
            <a:avLst/>
          </a:prstGeom>
          <a:noFill/>
        </p:spPr>
        <p:txBody>
          <a:bodyPr wrap="square" rtlCol="0">
            <a:spAutoFit/>
          </a:bodyPr>
          <a:lstStyle/>
          <a:p>
            <a:r>
              <a:rPr lang="en-US" i="1" dirty="0"/>
              <a:t>Graphic source: IPCC</a:t>
            </a:r>
          </a:p>
        </p:txBody>
      </p:sp>
    </p:spTree>
    <p:extLst>
      <p:ext uri="{BB962C8B-B14F-4D97-AF65-F5344CB8AC3E}">
        <p14:creationId xmlns:p14="http://schemas.microsoft.com/office/powerpoint/2010/main" val="3929994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19C8-64DD-4686-7831-D9F19ED43E37}"/>
              </a:ext>
            </a:extLst>
          </p:cNvPr>
          <p:cNvSpPr>
            <a:spLocks noGrp="1"/>
          </p:cNvSpPr>
          <p:nvPr>
            <p:ph type="title"/>
          </p:nvPr>
        </p:nvSpPr>
        <p:spPr>
          <a:xfrm>
            <a:off x="838200" y="365125"/>
            <a:ext cx="6141720" cy="1971675"/>
          </a:xfrm>
        </p:spPr>
        <p:txBody>
          <a:bodyPr/>
          <a:lstStyle/>
          <a:p>
            <a:r>
              <a:rPr lang="en-US" dirty="0"/>
              <a:t>What are Greenhouse Gases?</a:t>
            </a:r>
          </a:p>
        </p:txBody>
      </p:sp>
      <p:sp>
        <p:nvSpPr>
          <p:cNvPr id="4" name="Content Placeholder 2">
            <a:extLst>
              <a:ext uri="{FF2B5EF4-FFF2-40B4-BE49-F238E27FC236}">
                <a16:creationId xmlns:a16="http://schemas.microsoft.com/office/drawing/2014/main" id="{1B2998F3-CEA6-1878-E438-B81EFB92B06F}"/>
              </a:ext>
            </a:extLst>
          </p:cNvPr>
          <p:cNvSpPr txBox="1">
            <a:spLocks/>
          </p:cNvSpPr>
          <p:nvPr/>
        </p:nvSpPr>
        <p:spPr>
          <a:xfrm>
            <a:off x="838200" y="2141537"/>
            <a:ext cx="51816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Gases in the atmosphere that absorb and retain thermal energy</a:t>
            </a:r>
          </a:p>
          <a:p>
            <a:r>
              <a:rPr lang="en-US" dirty="0"/>
              <a:t>Three major, many minor GHGs in our atmosphere work together to maintain the greenhouse effect</a:t>
            </a:r>
          </a:p>
          <a:p>
            <a:r>
              <a:rPr lang="en-US" dirty="0"/>
              <a:t>Major GHGs</a:t>
            </a:r>
          </a:p>
          <a:p>
            <a:pPr lvl="1"/>
            <a:r>
              <a:rPr lang="en-US" dirty="0"/>
              <a:t>Water vapor</a:t>
            </a:r>
          </a:p>
          <a:p>
            <a:pPr lvl="1"/>
            <a:r>
              <a:rPr lang="en-US" dirty="0"/>
              <a:t>Methane</a:t>
            </a:r>
          </a:p>
          <a:p>
            <a:pPr lvl="1"/>
            <a:r>
              <a:rPr lang="en-US" dirty="0"/>
              <a:t>Carbon dioxide</a:t>
            </a:r>
          </a:p>
          <a:p>
            <a:r>
              <a:rPr lang="en-US" dirty="0"/>
              <a:t>Minor GHGs</a:t>
            </a:r>
          </a:p>
          <a:p>
            <a:pPr lvl="1"/>
            <a:r>
              <a:rPr lang="en-US" dirty="0"/>
              <a:t>F-gases:  HFCs, PFCs, SF</a:t>
            </a:r>
            <a:r>
              <a:rPr lang="en-US" baseline="-25000" dirty="0"/>
              <a:t>6</a:t>
            </a:r>
            <a:r>
              <a:rPr lang="en-US" dirty="0"/>
              <a:t>, and NF</a:t>
            </a:r>
            <a:r>
              <a:rPr lang="en-US" baseline="-25000" dirty="0"/>
              <a:t>3</a:t>
            </a:r>
          </a:p>
          <a:p>
            <a:pPr lvl="1"/>
            <a:r>
              <a:rPr lang="en-US" dirty="0"/>
              <a:t>Nitrous oxide</a:t>
            </a:r>
          </a:p>
        </p:txBody>
      </p:sp>
      <p:pic>
        <p:nvPicPr>
          <p:cNvPr id="5" name="Picture 2">
            <a:extLst>
              <a:ext uri="{FF2B5EF4-FFF2-40B4-BE49-F238E27FC236}">
                <a16:creationId xmlns:a16="http://schemas.microsoft.com/office/drawing/2014/main" id="{E556858B-3B29-09EE-D87F-D294F37F3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773128" y="431539"/>
            <a:ext cx="5181464" cy="606133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9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EF5901FB-3E1B-C253-D6B2-1F426057DB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3" b="96336" l="2842" r="96010">
                        <a14:foregroundMark x1="12455" y1="28251" x2="3748" y2="53310"/>
                        <a14:foregroundMark x1="3748" y1="53310" x2="1874" y2="68558"/>
                        <a14:foregroundMark x1="1874" y1="68558" x2="7195" y2="82033"/>
                        <a14:foregroundMark x1="7195" y1="82033" x2="12515" y2="89007"/>
                        <a14:foregroundMark x1="12515" y1="89007" x2="37787" y2="96099"/>
                        <a14:foregroundMark x1="37787" y1="96099" x2="86336" y2="87470"/>
                        <a14:foregroundMark x1="86336" y1="87470" x2="97582" y2="66312"/>
                        <a14:foregroundMark x1="97582" y1="66312" x2="97098" y2="50709"/>
                        <a14:foregroundMark x1="97098" y1="50709" x2="92080" y2="37707"/>
                        <a14:foregroundMark x1="92080" y1="37707" x2="87727" y2="31915"/>
                        <a14:foregroundMark x1="94861" y1="48582" x2="97521" y2="60047"/>
                        <a14:foregroundMark x1="97521" y1="60047" x2="96010" y2="72813"/>
                        <a14:foregroundMark x1="96010" y1="72813" x2="95889" y2="73050"/>
                        <a14:foregroundMark x1="6167" y1="45626" x2="2902" y2="71158"/>
                        <a14:foregroundMark x1="2902" y1="71158" x2="4293" y2="78842"/>
                        <a14:foregroundMark x1="9734" y1="63121" x2="15719" y2="62057"/>
                        <a14:foregroundMark x1="15719" y1="62057" x2="33071" y2="65485"/>
                        <a14:foregroundMark x1="33071" y1="65485" x2="34341" y2="66312"/>
                        <a14:foregroundMark x1="36155" y1="36879" x2="36155" y2="36879"/>
                        <a14:foregroundMark x1="28235" y1="12411" x2="41052" y2="3546"/>
                        <a14:foregroundMark x1="41052" y1="3546" x2="69770" y2="9102"/>
                        <a14:foregroundMark x1="69770" y1="9102" x2="76844" y2="16076"/>
                        <a14:foregroundMark x1="76844" y1="16076" x2="81862" y2="25532"/>
                        <a14:foregroundMark x1="81862" y1="25532" x2="82104" y2="26714"/>
                        <a14:foregroundMark x1="80713" y1="48936" x2="80713" y2="48936"/>
                        <a14:foregroundMark x1="30290" y1="85106" x2="50242" y2="81797"/>
                        <a14:foregroundMark x1="50242" y1="81797" x2="61911" y2="82033"/>
                        <a14:foregroundMark x1="61911" y1="82033" x2="81197" y2="75059"/>
                        <a14:foregroundMark x1="26965" y1="94563" x2="48972" y2="96336"/>
                        <a14:foregroundMark x1="48972" y1="96336" x2="66324" y2="91253"/>
                        <a14:foregroundMark x1="66324" y1="91253" x2="72430" y2="91608"/>
                        <a14:foregroundMark x1="72430" y1="91608" x2="75574" y2="91017"/>
                        <a14:foregroundMark x1="60641" y1="96336" x2="69347" y2="94563"/>
                        <a14:foregroundMark x1="48307" y1="2482" x2="53507" y2="1773"/>
                        <a14:backgroundMark x1="45284" y1="236" x2="45284" y2="236"/>
                        <a14:backgroundMark x1="48005" y1="0" x2="48005" y2="0"/>
                        <a14:backgroundMark x1="49395" y1="0" x2="49395" y2="0"/>
                        <a14:backgroundMark x1="50786" y1="0" x2="50786" y2="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57395" y="2240959"/>
            <a:ext cx="8604957" cy="4401326"/>
          </a:xfrm>
          <a:prstGeom prst="rect">
            <a:avLst/>
          </a:prstGeom>
        </p:spPr>
      </p:pic>
      <p:sp>
        <p:nvSpPr>
          <p:cNvPr id="2" name="Title 1">
            <a:extLst>
              <a:ext uri="{FF2B5EF4-FFF2-40B4-BE49-F238E27FC236}">
                <a16:creationId xmlns:a16="http://schemas.microsoft.com/office/drawing/2014/main" id="{2AE4DA8E-0826-2278-E36B-D8FA8A3FF63B}"/>
              </a:ext>
            </a:extLst>
          </p:cNvPr>
          <p:cNvSpPr>
            <a:spLocks noGrp="1"/>
          </p:cNvSpPr>
          <p:nvPr>
            <p:ph type="title"/>
          </p:nvPr>
        </p:nvSpPr>
        <p:spPr/>
        <p:txBody>
          <a:bodyPr/>
          <a:lstStyle/>
          <a:p>
            <a:r>
              <a:rPr lang="en-US" dirty="0"/>
              <a:t>Water Vapor</a:t>
            </a:r>
          </a:p>
        </p:txBody>
      </p:sp>
      <p:sp>
        <p:nvSpPr>
          <p:cNvPr id="3" name="Content Placeholder 2">
            <a:extLst>
              <a:ext uri="{FF2B5EF4-FFF2-40B4-BE49-F238E27FC236}">
                <a16:creationId xmlns:a16="http://schemas.microsoft.com/office/drawing/2014/main" id="{D64F3E18-6B35-95CB-2EE0-D90740F246CB}"/>
              </a:ext>
            </a:extLst>
          </p:cNvPr>
          <p:cNvSpPr txBox="1">
            <a:spLocks/>
          </p:cNvSpPr>
          <p:nvPr/>
        </p:nvSpPr>
        <p:spPr>
          <a:xfrm>
            <a:off x="838200" y="1775637"/>
            <a:ext cx="10515600" cy="44013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Chemical formula H</a:t>
            </a:r>
            <a:r>
              <a:rPr lang="en-US" baseline="-25000" dirty="0"/>
              <a:t>2</a:t>
            </a:r>
            <a:r>
              <a:rPr lang="en-US" dirty="0"/>
              <a:t>O</a:t>
            </a:r>
          </a:p>
          <a:p>
            <a:r>
              <a:rPr lang="en-US" dirty="0"/>
              <a:t>Excellent GHG</a:t>
            </a:r>
          </a:p>
          <a:p>
            <a:r>
              <a:rPr lang="en-US" dirty="0"/>
              <a:t>Not counted in emissions</a:t>
            </a:r>
          </a:p>
          <a:p>
            <a:r>
              <a:rPr lang="en-US" dirty="0"/>
              <a:t>Water cycle</a:t>
            </a:r>
          </a:p>
        </p:txBody>
      </p:sp>
      <p:pic>
        <p:nvPicPr>
          <p:cNvPr id="5" name="Picture 2">
            <a:extLst>
              <a:ext uri="{FF2B5EF4-FFF2-40B4-BE49-F238E27FC236}">
                <a16:creationId xmlns:a16="http://schemas.microsoft.com/office/drawing/2014/main" id="{2DCB8A45-21DE-39E7-89B9-6836766D099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967" t="29541" r="34692" b="26336"/>
          <a:stretch/>
        </p:blipFill>
        <p:spPr bwMode="auto">
          <a:xfrm>
            <a:off x="9539886" y="215715"/>
            <a:ext cx="2169042" cy="248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325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F31A-8D69-545D-2BA3-F7536563A97C}"/>
              </a:ext>
            </a:extLst>
          </p:cNvPr>
          <p:cNvSpPr>
            <a:spLocks noGrp="1"/>
          </p:cNvSpPr>
          <p:nvPr>
            <p:ph type="title"/>
          </p:nvPr>
        </p:nvSpPr>
        <p:spPr/>
        <p:txBody>
          <a:bodyPr/>
          <a:lstStyle/>
          <a:p>
            <a:r>
              <a:rPr lang="en-US" dirty="0"/>
              <a:t>Methane</a:t>
            </a:r>
          </a:p>
        </p:txBody>
      </p:sp>
      <p:graphicFrame>
        <p:nvGraphicFramePr>
          <p:cNvPr id="5" name="Diagram 4">
            <a:extLst>
              <a:ext uri="{FF2B5EF4-FFF2-40B4-BE49-F238E27FC236}">
                <a16:creationId xmlns:a16="http://schemas.microsoft.com/office/drawing/2014/main" id="{2755C2FC-506D-1F62-B03E-271F7EAB9E10}"/>
              </a:ext>
            </a:extLst>
          </p:cNvPr>
          <p:cNvGraphicFramePr/>
          <p:nvPr>
            <p:extLst>
              <p:ext uri="{D42A27DB-BD31-4B8C-83A1-F6EECF244321}">
                <p14:modId xmlns:p14="http://schemas.microsoft.com/office/powerpoint/2010/main" val="4112841309"/>
              </p:ext>
            </p:extLst>
          </p:nvPr>
        </p:nvGraphicFramePr>
        <p:xfrm>
          <a:off x="838199" y="1574800"/>
          <a:ext cx="10730023" cy="5038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picture containing indoor, device&#10;&#10;Description automatically generated">
            <a:extLst>
              <a:ext uri="{FF2B5EF4-FFF2-40B4-BE49-F238E27FC236}">
                <a16:creationId xmlns:a16="http://schemas.microsoft.com/office/drawing/2014/main" id="{620B15F6-6B09-B593-9982-62C9605FE934}"/>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222" b="73333" l="10000" r="93429">
                        <a14:foregroundMark x1="54571" y1="6420" x2="54571" y2="6420"/>
                        <a14:foregroundMark x1="52571" y1="2716" x2="52571" y2="2716"/>
                        <a14:foregroundMark x1="54571" y1="73580" x2="54571" y2="73580"/>
                        <a14:foregroundMark x1="93429" y1="50864" x2="93429" y2="50864"/>
                        <a14:backgroundMark x1="52571" y1="2222" x2="52571" y2="2222"/>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b="20690"/>
          <a:stretch/>
        </p:blipFill>
        <p:spPr>
          <a:xfrm>
            <a:off x="8758304" y="3429000"/>
            <a:ext cx="3333750" cy="3059462"/>
          </a:xfrm>
          <a:prstGeom prst="rect">
            <a:avLst/>
          </a:prstGeom>
        </p:spPr>
      </p:pic>
    </p:spTree>
    <p:extLst>
      <p:ext uri="{BB962C8B-B14F-4D97-AF65-F5344CB8AC3E}">
        <p14:creationId xmlns:p14="http://schemas.microsoft.com/office/powerpoint/2010/main" val="3628503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94E8-B4BF-576F-1BCC-AEC12855389D}"/>
              </a:ext>
            </a:extLst>
          </p:cNvPr>
          <p:cNvSpPr>
            <a:spLocks noGrp="1"/>
          </p:cNvSpPr>
          <p:nvPr>
            <p:ph type="title"/>
          </p:nvPr>
        </p:nvSpPr>
        <p:spPr/>
        <p:txBody>
          <a:bodyPr/>
          <a:lstStyle/>
          <a:p>
            <a:r>
              <a:rPr lang="en-US" dirty="0"/>
              <a:t>Carbon Dioxide</a:t>
            </a:r>
          </a:p>
        </p:txBody>
      </p:sp>
      <p:graphicFrame>
        <p:nvGraphicFramePr>
          <p:cNvPr id="5" name="Diagram 4">
            <a:extLst>
              <a:ext uri="{FF2B5EF4-FFF2-40B4-BE49-F238E27FC236}">
                <a16:creationId xmlns:a16="http://schemas.microsoft.com/office/drawing/2014/main" id="{375112D0-E211-2330-95C1-EB6C5EB2D384}"/>
              </a:ext>
            </a:extLst>
          </p:cNvPr>
          <p:cNvGraphicFramePr/>
          <p:nvPr>
            <p:extLst>
              <p:ext uri="{D42A27DB-BD31-4B8C-83A1-F6EECF244321}">
                <p14:modId xmlns:p14="http://schemas.microsoft.com/office/powerpoint/2010/main" val="18517314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FE58BEB3-5F8F-5BB6-2FC2-3BB0CC21209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917" b="89669" l="9870" r="90689">
                        <a14:foregroundMark x1="90689" y1="50000" x2="90689" y2="50000"/>
                        <a14:backgroundMark x1="36313" y1="50000" x2="36313" y2="50000"/>
                        <a14:backgroundMark x1="67970" y1="49587" x2="67970" y2="4958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811732" y="3327967"/>
            <a:ext cx="5115639" cy="2305372"/>
          </a:xfrm>
          <a:prstGeom prst="rect">
            <a:avLst/>
          </a:prstGeom>
        </p:spPr>
      </p:pic>
    </p:spTree>
    <p:extLst>
      <p:ext uri="{BB962C8B-B14F-4D97-AF65-F5344CB8AC3E}">
        <p14:creationId xmlns:p14="http://schemas.microsoft.com/office/powerpoint/2010/main" val="409526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A66E-0226-5F5C-99FE-2031B77B7863}"/>
              </a:ext>
            </a:extLst>
          </p:cNvPr>
          <p:cNvSpPr>
            <a:spLocks noGrp="1"/>
          </p:cNvSpPr>
          <p:nvPr>
            <p:ph type="title"/>
          </p:nvPr>
        </p:nvSpPr>
        <p:spPr/>
        <p:txBody>
          <a:bodyPr/>
          <a:lstStyle/>
          <a:p>
            <a:r>
              <a:rPr lang="en-US" dirty="0"/>
              <a:t>Fossil Fuels</a:t>
            </a:r>
          </a:p>
        </p:txBody>
      </p:sp>
      <p:pic>
        <p:nvPicPr>
          <p:cNvPr id="3" name="Picture 2" descr="Diagram&#10;&#10;Description automatically generated">
            <a:extLst>
              <a:ext uri="{FF2B5EF4-FFF2-40B4-BE49-F238E27FC236}">
                <a16:creationId xmlns:a16="http://schemas.microsoft.com/office/drawing/2014/main" id="{DEE43208-8550-5292-8CB5-6C1D8CE27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939" y="1754886"/>
            <a:ext cx="5472973" cy="3105912"/>
          </a:xfrm>
          <a:prstGeom prst="rect">
            <a:avLst/>
          </a:prstGeom>
          <a:ln>
            <a:solidFill>
              <a:schemeClr val="bg1">
                <a:lumMod val="85000"/>
              </a:schemeClr>
            </a:solidFill>
          </a:ln>
        </p:spPr>
      </p:pic>
      <p:pic>
        <p:nvPicPr>
          <p:cNvPr id="4" name="Picture 3">
            <a:extLst>
              <a:ext uri="{FF2B5EF4-FFF2-40B4-BE49-F238E27FC236}">
                <a16:creationId xmlns:a16="http://schemas.microsoft.com/office/drawing/2014/main" id="{4B4868F0-D69D-7713-C4D7-A8910DBA7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88" y="1754886"/>
            <a:ext cx="4538628" cy="3108960"/>
          </a:xfrm>
          <a:prstGeom prst="rect">
            <a:avLst/>
          </a:prstGeom>
          <a:ln>
            <a:solidFill>
              <a:schemeClr val="bg1">
                <a:lumMod val="85000"/>
              </a:schemeClr>
            </a:solidFill>
          </a:ln>
        </p:spPr>
      </p:pic>
      <p:sp>
        <p:nvSpPr>
          <p:cNvPr id="5" name="TextBox 4">
            <a:extLst>
              <a:ext uri="{FF2B5EF4-FFF2-40B4-BE49-F238E27FC236}">
                <a16:creationId xmlns:a16="http://schemas.microsoft.com/office/drawing/2014/main" id="{E0016705-F57F-4C83-1FF8-AAA24EA0D553}"/>
              </a:ext>
            </a:extLst>
          </p:cNvPr>
          <p:cNvSpPr txBox="1"/>
          <p:nvPr/>
        </p:nvSpPr>
        <p:spPr>
          <a:xfrm>
            <a:off x="838200" y="5239512"/>
            <a:ext cx="10649712" cy="584775"/>
          </a:xfrm>
          <a:prstGeom prst="rect">
            <a:avLst/>
          </a:prstGeom>
          <a:noFill/>
        </p:spPr>
        <p:txBody>
          <a:bodyPr wrap="square" rtlCol="0">
            <a:spAutoFit/>
          </a:bodyPr>
          <a:lstStyle/>
          <a:p>
            <a:pPr algn="r"/>
            <a:r>
              <a:rPr lang="en-US" sz="3200" i="1" dirty="0">
                <a:solidFill>
                  <a:schemeClr val="accent4">
                    <a:lumMod val="60000"/>
                    <a:lumOff val="40000"/>
                  </a:schemeClr>
                </a:solidFill>
              </a:rPr>
              <a:t>Fossil fuels are hydrocarbons; burning them produces CO</a:t>
            </a:r>
            <a:r>
              <a:rPr lang="en-US" sz="3200" i="1" baseline="-25000" dirty="0">
                <a:solidFill>
                  <a:schemeClr val="accent4">
                    <a:lumMod val="60000"/>
                    <a:lumOff val="40000"/>
                  </a:schemeClr>
                </a:solidFill>
              </a:rPr>
              <a:t>2</a:t>
            </a:r>
          </a:p>
        </p:txBody>
      </p:sp>
    </p:spTree>
    <p:extLst>
      <p:ext uri="{BB962C8B-B14F-4D97-AF65-F5344CB8AC3E}">
        <p14:creationId xmlns:p14="http://schemas.microsoft.com/office/powerpoint/2010/main" val="259531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1A019034-0695-E99E-6F18-C776D560D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61787" y="643467"/>
            <a:ext cx="5058075" cy="5571064"/>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CE41AF3C-64F9-A2F3-D9CD-1F8358A253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13" b="5852"/>
          <a:stretch/>
        </p:blipFill>
        <p:spPr bwMode="auto">
          <a:xfrm>
            <a:off x="6296874" y="643467"/>
            <a:ext cx="5231468" cy="565071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2BC937-2A72-131F-94BD-9007E693558E}"/>
              </a:ext>
            </a:extLst>
          </p:cNvPr>
          <p:cNvSpPr txBox="1"/>
          <p:nvPr/>
        </p:nvSpPr>
        <p:spPr>
          <a:xfrm>
            <a:off x="10401151" y="6294183"/>
            <a:ext cx="1339277" cy="369332"/>
          </a:xfrm>
          <a:prstGeom prst="rect">
            <a:avLst/>
          </a:prstGeom>
          <a:noFill/>
        </p:spPr>
        <p:txBody>
          <a:bodyPr wrap="none" rtlCol="0">
            <a:spAutoFit/>
          </a:bodyPr>
          <a:lstStyle/>
          <a:p>
            <a:r>
              <a:rPr lang="en-US" dirty="0"/>
              <a:t>Source:  EPA</a:t>
            </a:r>
          </a:p>
        </p:txBody>
      </p:sp>
    </p:spTree>
    <p:extLst>
      <p:ext uri="{BB962C8B-B14F-4D97-AF65-F5344CB8AC3E}">
        <p14:creationId xmlns:p14="http://schemas.microsoft.com/office/powerpoint/2010/main" val="82311637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335B74"/>
      </a:accent1>
      <a:accent2>
        <a:srgbClr val="009B67"/>
      </a:accent2>
      <a:accent3>
        <a:srgbClr val="25A2FF"/>
      </a:accent3>
      <a:accent4>
        <a:srgbClr val="005699"/>
      </a:accent4>
      <a:accent5>
        <a:srgbClr val="62A39F"/>
      </a:accent5>
      <a:accent6>
        <a:srgbClr val="DFE3E5"/>
      </a:accent6>
      <a:hlink>
        <a:srgbClr val="6EAC1C"/>
      </a:hlink>
      <a:folHlink>
        <a:srgbClr val="B26B0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ED Template New 03-2023" id="{C14AAE11-5869-4D73-A6D2-D4F07DF9FBFA}" vid="{C229C9A1-59D2-4305-B885-F15DB3432A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NEED Template New 03-2023</Template>
  <TotalTime>97</TotalTime>
  <Words>1758</Words>
  <Application>Microsoft Office PowerPoint</Application>
  <PresentationFormat>Widescreen</PresentationFormat>
  <Paragraphs>130</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Candara</vt:lpstr>
      <vt:lpstr>Wingdings</vt:lpstr>
      <vt:lpstr>Office Theme</vt:lpstr>
      <vt:lpstr>Introduction to Climate Science</vt:lpstr>
      <vt:lpstr>Climate vs. Weather</vt:lpstr>
      <vt:lpstr>The Greenhouse Effect</vt:lpstr>
      <vt:lpstr>What are Greenhouse Gases?</vt:lpstr>
      <vt:lpstr>Water Vapor</vt:lpstr>
      <vt:lpstr>Methane</vt:lpstr>
      <vt:lpstr>Carbon Dioxide</vt:lpstr>
      <vt:lpstr>Fossil Fuels</vt:lpstr>
      <vt:lpstr>PowerPoint Presentation</vt:lpstr>
      <vt:lpstr>CO2 Concentration and Temperature Anomaly vs Time</vt:lpstr>
      <vt:lpstr>The Carbon Cycle</vt:lpstr>
      <vt:lpstr>The Lithosphere</vt:lpstr>
      <vt:lpstr>The Hydrosphere</vt:lpstr>
      <vt:lpstr>The Atmosphere</vt:lpstr>
      <vt:lpstr>The Biosphere</vt:lpstr>
      <vt:lpstr>Simulation Game Play</vt:lpstr>
      <vt:lpstr>Game Play, Continued</vt:lpstr>
      <vt:lpstr>Game Play, Continued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Climate Science</dc:title>
  <dc:creator>Caryn Turrel</dc:creator>
  <cp:lastModifiedBy>Caryn Turrel</cp:lastModifiedBy>
  <cp:revision>8</cp:revision>
  <dcterms:created xsi:type="dcterms:W3CDTF">2023-08-06T13:33:26Z</dcterms:created>
  <dcterms:modified xsi:type="dcterms:W3CDTF">2023-08-06T15:11:18Z</dcterms:modified>
</cp:coreProperties>
</file>