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705" r:id="rId5"/>
  </p:sldMasterIdLst>
  <p:notesMasterIdLst>
    <p:notesMasterId r:id="rId18"/>
  </p:notesMasterIdLst>
  <p:handoutMasterIdLst>
    <p:handoutMasterId r:id="rId19"/>
  </p:handoutMasterIdLst>
  <p:sldIdLst>
    <p:sldId id="10475" r:id="rId6"/>
    <p:sldId id="576" r:id="rId7"/>
    <p:sldId id="578" r:id="rId8"/>
    <p:sldId id="579" r:id="rId9"/>
    <p:sldId id="580" r:id="rId10"/>
    <p:sldId id="581" r:id="rId11"/>
    <p:sldId id="10476" r:id="rId12"/>
    <p:sldId id="577" r:id="rId13"/>
    <p:sldId id="582" r:id="rId14"/>
    <p:sldId id="583" r:id="rId15"/>
    <p:sldId id="584" r:id="rId16"/>
    <p:sldId id="58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4A74"/>
    <a:srgbClr val="007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2978" autoAdjust="0"/>
  </p:normalViewPr>
  <p:slideViewPr>
    <p:cSldViewPr snapToGrid="0">
      <p:cViewPr varScale="1">
        <p:scale>
          <a:sx n="95" d="100"/>
          <a:sy n="95" d="100"/>
        </p:scale>
        <p:origin x="450" y="306"/>
      </p:cViewPr>
      <p:guideLst/>
    </p:cSldViewPr>
  </p:slideViewPr>
  <p:notesTextViewPr>
    <p:cViewPr>
      <p:scale>
        <a:sx n="1" d="1"/>
        <a:sy n="1" d="1"/>
      </p:scale>
      <p:origin x="0" y="0"/>
    </p:cViewPr>
  </p:notesTextViewPr>
  <p:notesViewPr>
    <p:cSldViewPr snapToGrid="0">
      <p:cViewPr varScale="1">
        <p:scale>
          <a:sx n="99" d="100"/>
          <a:sy n="99" d="100"/>
        </p:scale>
        <p:origin x="2808"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D72D9A-AD27-EF5B-44D2-41D53382878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DA37D10-8EE8-49CE-03A7-38198C4F4B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BF3938-C4A9-6545-B35E-8344EE1BC59E}" type="datetimeFigureOut">
              <a:rPr lang="en-US" smtClean="0"/>
              <a:t>11/18/2025</a:t>
            </a:fld>
            <a:endParaRPr lang="en-US"/>
          </a:p>
        </p:txBody>
      </p:sp>
      <p:sp>
        <p:nvSpPr>
          <p:cNvPr id="4" name="Footer Placeholder 3">
            <a:extLst>
              <a:ext uri="{FF2B5EF4-FFF2-40B4-BE49-F238E27FC236}">
                <a16:creationId xmlns:a16="http://schemas.microsoft.com/office/drawing/2014/main" id="{CB239837-61D3-3E10-0612-5F5197243F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0341A1-7125-FBEC-BB25-BEAF9F8450E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54027-424D-0644-8697-6A3F74EC9496}" type="slidenum">
              <a:rPr lang="en-US" smtClean="0"/>
              <a:t>‹#›</a:t>
            </a:fld>
            <a:endParaRPr lang="en-US"/>
          </a:p>
        </p:txBody>
      </p:sp>
    </p:spTree>
    <p:extLst>
      <p:ext uri="{BB962C8B-B14F-4D97-AF65-F5344CB8AC3E}">
        <p14:creationId xmlns:p14="http://schemas.microsoft.com/office/powerpoint/2010/main" val="468723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9A3E1-730B-440A-99C7-E9199DC7FAA4}" type="datetimeFigureOut">
              <a:rPr lang="en-US" smtClean="0"/>
              <a:t>11/18/2025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FD3205-D8E9-44AB-ABC6-03439747D8EF}" type="slidenum">
              <a:rPr lang="en-US" smtClean="0"/>
              <a:t>‹#›</a:t>
            </a:fld>
            <a:endParaRPr lang="en-US"/>
          </a:p>
        </p:txBody>
      </p:sp>
    </p:spTree>
    <p:extLst>
      <p:ext uri="{BB962C8B-B14F-4D97-AF65-F5344CB8AC3E}">
        <p14:creationId xmlns:p14="http://schemas.microsoft.com/office/powerpoint/2010/main" val="3582827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Part 1:  Each student represents a town that requires a supply of energy.  The town is powered by candy!  As the town’s energy manager, each student’s job will be to transfer as many units of energy as they can in each 15 second year.  Continue the following process for 4 full 15 second years: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en-US"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Have students put all of the M&amp;M’s in one of the plastic cups that they were provided.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en-US"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Using only the straw provided, not their hands, the students will have 15 seconds to transfer as many M&amp;M’s as possible from the 1</a:t>
            </a:r>
            <a:r>
              <a:rPr lang="en-US" sz="1100" baseline="300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st</a:t>
            </a:r>
            <a:r>
              <a:rPr lang="en-US"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cup to the 2</a:t>
            </a:r>
            <a:r>
              <a:rPr lang="en-US" sz="1100" baseline="300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nd</a:t>
            </a:r>
            <a:r>
              <a:rPr lang="en-US"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en-US"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Encourage students to move as many M&amp;M’s as possible and make a bit of a competition out of it.  In between each 15 second long “year” ask students to brag about the number of M&amp;M’s in the chat or verbally.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en-US"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These M&amp;M’s will be discarded into a 3</a:t>
            </a:r>
            <a:r>
              <a:rPr lang="en-US" sz="1100" baseline="300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rd</a:t>
            </a:r>
            <a:r>
              <a:rPr lang="en-US"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cup and will not be returned to the original cup.  This leaves the 2</a:t>
            </a:r>
            <a:r>
              <a:rPr lang="en-US" sz="1100" baseline="300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nd</a:t>
            </a:r>
            <a:r>
              <a:rPr lang="en-US"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cup empty, allowing students to see how many they moved each year.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en-US"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Ask students to describe how their strategy changed from year to year as they harvested units of energy.  How did they become more efficient or effective?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Courier New" panose="02070309020205020404" pitchFamily="49" charset="0"/>
              <a:buChar char="o"/>
            </a:pPr>
            <a:r>
              <a:rPr lang="en-US"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Ask students if any of them used up their entire cup of energy.  If they had M&amp;M’s left over, have them predict how many more years the town would have been able to be powered.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0"/>
              </a:spcAft>
              <a:buFont typeface="Courier New" panose="02070309020205020404" pitchFamily="49" charset="0"/>
              <a:buNone/>
            </a:pPr>
            <a:endParaRPr lang="en-US" sz="1100" b="1"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19CDF46-340D-4AD8-9C18-6C201C6E77E0}" type="slidenum">
              <a:rPr lang="en-US" smtClean="0"/>
              <a:t>2</a:t>
            </a:fld>
            <a:endParaRPr lang="en-US"/>
          </a:p>
        </p:txBody>
      </p:sp>
    </p:spTree>
    <p:extLst>
      <p:ext uri="{BB962C8B-B14F-4D97-AF65-F5344CB8AC3E}">
        <p14:creationId xmlns:p14="http://schemas.microsoft.com/office/powerpoint/2010/main" val="1619710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7000"/>
              </a:lnSpc>
              <a:spcBef>
                <a:spcPts val="0"/>
              </a:spcBef>
              <a:spcAft>
                <a:spcPts val="0"/>
              </a:spcAft>
              <a:buClrTx/>
              <a:buSzPts val="1400"/>
              <a:buFont typeface="Courier New" panose="02070309020205020404" pitchFamily="49" charset="0"/>
              <a:buNone/>
              <a:tabLst/>
              <a:defRPr/>
            </a:pPr>
            <a:r>
              <a:rPr lang="en-US" sz="1100" b="1"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rPr>
              <a:t>Click the space bar once and the 15 second time will start.  If you click it again, the animation will show students how to prepare their cups for the next year.</a:t>
            </a:r>
          </a:p>
          <a:p>
            <a:pPr marL="457200" marR="0" lvl="1" indent="0">
              <a:lnSpc>
                <a:spcPct val="107000"/>
              </a:lnSpc>
              <a:spcBef>
                <a:spcPts val="0"/>
              </a:spcBef>
              <a:spcAft>
                <a:spcPts val="0"/>
              </a:spcAft>
              <a:buFont typeface="Courier New" panose="02070309020205020404" pitchFamily="49" charset="0"/>
              <a:buNone/>
            </a:pPr>
            <a:endParaRPr lang="en-US" sz="1100" b="1"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19CDF46-340D-4AD8-9C18-6C201C6E77E0}" type="slidenum">
              <a:rPr lang="en-US" smtClean="0"/>
              <a:t>11</a:t>
            </a:fld>
            <a:endParaRPr lang="en-US"/>
          </a:p>
        </p:txBody>
      </p:sp>
    </p:spTree>
    <p:extLst>
      <p:ext uri="{BB962C8B-B14F-4D97-AF65-F5344CB8AC3E}">
        <p14:creationId xmlns:p14="http://schemas.microsoft.com/office/powerpoint/2010/main" val="3405600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Moral of the Story:  Explain to the students that the jellybeans are renewable energy sources and the M&amp;M’s are nonrenewable sources.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Courier New" panose="02070309020205020404" pitchFamily="49" charset="0"/>
              <a:buChar char="o"/>
            </a:pPr>
            <a:r>
              <a:rPr lang="en-US"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The nonrenewable M&amp;M’s take so long to regenerate that they seem to run out in our lifetimes.  Fossil fuels take millions of years to regenerate.</a:t>
            </a:r>
            <a:endParaRPr lang="en-US" sz="11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Courier New" panose="02070309020205020404" pitchFamily="49" charset="0"/>
              <a:buChar char="o"/>
            </a:pPr>
            <a:r>
              <a:rPr lang="en-US"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The renewable jellybeans took a short time to regenerate.  They aren’t necessarily unlimited but can be replenished in a realistic time frame.</a:t>
            </a:r>
            <a:endParaRPr lang="en-US" sz="1100" b="1"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19CDF46-340D-4AD8-9C18-6C201C6E77E0}" type="slidenum">
              <a:rPr lang="en-US" smtClean="0"/>
              <a:t>12</a:t>
            </a:fld>
            <a:endParaRPr lang="en-US"/>
          </a:p>
        </p:txBody>
      </p:sp>
    </p:spTree>
    <p:extLst>
      <p:ext uri="{BB962C8B-B14F-4D97-AF65-F5344CB8AC3E}">
        <p14:creationId xmlns:p14="http://schemas.microsoft.com/office/powerpoint/2010/main" val="2602245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07000"/>
              </a:lnSpc>
              <a:spcBef>
                <a:spcPts val="0"/>
              </a:spcBef>
              <a:spcAft>
                <a:spcPts val="0"/>
              </a:spcAft>
              <a:buFont typeface="Courier New" panose="02070309020205020404" pitchFamily="49" charset="0"/>
              <a:buNone/>
            </a:pPr>
            <a:r>
              <a:rPr lang="en-US" sz="1100" b="1"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rPr>
              <a:t>Click the space bar once and the 15 second time will start.  If you click it again, the animation will show students how to prepare their cups for the next year.</a:t>
            </a:r>
          </a:p>
          <a:p>
            <a:pPr marL="457200" marR="0" lvl="1" indent="0">
              <a:lnSpc>
                <a:spcPct val="107000"/>
              </a:lnSpc>
              <a:spcBef>
                <a:spcPts val="0"/>
              </a:spcBef>
              <a:spcAft>
                <a:spcPts val="0"/>
              </a:spcAft>
              <a:buFont typeface="Courier New" panose="02070309020205020404" pitchFamily="49" charset="0"/>
              <a:buNone/>
            </a:pPr>
            <a:endParaRPr lang="en-US" sz="1100" b="1"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0"/>
              </a:spcAft>
              <a:buFont typeface="Courier New" panose="02070309020205020404" pitchFamily="49" charset="0"/>
              <a:buNone/>
            </a:pPr>
            <a:r>
              <a:rPr lang="en-US" sz="1100" b="1"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rPr>
              <a:t>Treat the first year as an example/practice year.</a:t>
            </a:r>
          </a:p>
        </p:txBody>
      </p:sp>
      <p:sp>
        <p:nvSpPr>
          <p:cNvPr id="4" name="Slide Number Placeholder 3"/>
          <p:cNvSpPr>
            <a:spLocks noGrp="1"/>
          </p:cNvSpPr>
          <p:nvPr>
            <p:ph type="sldNum" sz="quarter" idx="10"/>
          </p:nvPr>
        </p:nvSpPr>
        <p:spPr/>
        <p:txBody>
          <a:bodyPr/>
          <a:lstStyle/>
          <a:p>
            <a:fld id="{519CDF46-340D-4AD8-9C18-6C201C6E77E0}" type="slidenum">
              <a:rPr lang="en-US" smtClean="0"/>
              <a:t>3</a:t>
            </a:fld>
            <a:endParaRPr lang="en-US"/>
          </a:p>
        </p:txBody>
      </p:sp>
    </p:spTree>
    <p:extLst>
      <p:ext uri="{BB962C8B-B14F-4D97-AF65-F5344CB8AC3E}">
        <p14:creationId xmlns:p14="http://schemas.microsoft.com/office/powerpoint/2010/main" val="449705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7000"/>
              </a:lnSpc>
              <a:spcBef>
                <a:spcPts val="0"/>
              </a:spcBef>
              <a:spcAft>
                <a:spcPts val="0"/>
              </a:spcAft>
              <a:buClrTx/>
              <a:buSzPts val="1400"/>
              <a:buFont typeface="Courier New" panose="02070309020205020404" pitchFamily="49" charset="0"/>
              <a:buNone/>
              <a:tabLst/>
              <a:defRPr/>
            </a:pPr>
            <a:r>
              <a:rPr lang="en-US" sz="1100" b="1"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rPr>
              <a:t>Click the space bar once and the 15 second time will start.  If you click it again, the animation will show students how to prepare their cups for the next year.</a:t>
            </a:r>
          </a:p>
          <a:p>
            <a:pPr marL="457200" marR="0" lvl="1" indent="0">
              <a:lnSpc>
                <a:spcPct val="107000"/>
              </a:lnSpc>
              <a:spcBef>
                <a:spcPts val="0"/>
              </a:spcBef>
              <a:spcAft>
                <a:spcPts val="0"/>
              </a:spcAft>
              <a:buFont typeface="Courier New" panose="02070309020205020404" pitchFamily="49" charset="0"/>
              <a:buNone/>
            </a:pPr>
            <a:endParaRPr lang="en-US" sz="1100" b="1"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19CDF46-340D-4AD8-9C18-6C201C6E77E0}" type="slidenum">
              <a:rPr lang="en-US" smtClean="0"/>
              <a:t>4</a:t>
            </a:fld>
            <a:endParaRPr lang="en-US"/>
          </a:p>
        </p:txBody>
      </p:sp>
    </p:spTree>
    <p:extLst>
      <p:ext uri="{BB962C8B-B14F-4D97-AF65-F5344CB8AC3E}">
        <p14:creationId xmlns:p14="http://schemas.microsoft.com/office/powerpoint/2010/main" val="752812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7000"/>
              </a:lnSpc>
              <a:spcBef>
                <a:spcPts val="0"/>
              </a:spcBef>
              <a:spcAft>
                <a:spcPts val="0"/>
              </a:spcAft>
              <a:buClrTx/>
              <a:buSzPts val="1400"/>
              <a:buFont typeface="Courier New" panose="02070309020205020404" pitchFamily="49" charset="0"/>
              <a:buNone/>
              <a:tabLst/>
              <a:defRPr/>
            </a:pPr>
            <a:r>
              <a:rPr lang="en-US" sz="1100" b="1"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rPr>
              <a:t>Click the space bar once and the 15 second time will start.  If you click it again, the animation will show students how to prepare their cups for the next year.</a:t>
            </a:r>
          </a:p>
          <a:p>
            <a:pPr marL="457200" marR="0" lvl="1" indent="0">
              <a:lnSpc>
                <a:spcPct val="107000"/>
              </a:lnSpc>
              <a:spcBef>
                <a:spcPts val="0"/>
              </a:spcBef>
              <a:spcAft>
                <a:spcPts val="0"/>
              </a:spcAft>
              <a:buFont typeface="Courier New" panose="02070309020205020404" pitchFamily="49" charset="0"/>
              <a:buNone/>
            </a:pPr>
            <a:endParaRPr lang="en-US" sz="1100" b="1"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19CDF46-340D-4AD8-9C18-6C201C6E77E0}" type="slidenum">
              <a:rPr lang="en-US" smtClean="0"/>
              <a:t>5</a:t>
            </a:fld>
            <a:endParaRPr lang="en-US"/>
          </a:p>
        </p:txBody>
      </p:sp>
    </p:spTree>
    <p:extLst>
      <p:ext uri="{BB962C8B-B14F-4D97-AF65-F5344CB8AC3E}">
        <p14:creationId xmlns:p14="http://schemas.microsoft.com/office/powerpoint/2010/main" val="4245835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7000"/>
              </a:lnSpc>
              <a:spcBef>
                <a:spcPts val="0"/>
              </a:spcBef>
              <a:spcAft>
                <a:spcPts val="0"/>
              </a:spcAft>
              <a:buClrTx/>
              <a:buSzPts val="1400"/>
              <a:buFont typeface="Courier New" panose="02070309020205020404" pitchFamily="49" charset="0"/>
              <a:buNone/>
              <a:tabLst/>
              <a:defRPr/>
            </a:pPr>
            <a:r>
              <a:rPr lang="en-US" sz="1100" b="1"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rPr>
              <a:t>Click the space bar once and the 15 second time will start.  If you click it again, the animation will show students how to prepare their cups for the next year.</a:t>
            </a:r>
          </a:p>
          <a:p>
            <a:pPr marL="457200" marR="0" lvl="1" indent="0">
              <a:lnSpc>
                <a:spcPct val="107000"/>
              </a:lnSpc>
              <a:spcBef>
                <a:spcPts val="0"/>
              </a:spcBef>
              <a:spcAft>
                <a:spcPts val="0"/>
              </a:spcAft>
              <a:buFont typeface="Courier New" panose="02070309020205020404" pitchFamily="49" charset="0"/>
              <a:buNone/>
            </a:pPr>
            <a:endParaRPr lang="en-US" sz="1100" b="1"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19CDF46-340D-4AD8-9C18-6C201C6E77E0}" type="slidenum">
              <a:rPr lang="en-US" smtClean="0"/>
              <a:t>6</a:t>
            </a:fld>
            <a:endParaRPr lang="en-US"/>
          </a:p>
        </p:txBody>
      </p:sp>
    </p:spTree>
    <p:extLst>
      <p:ext uri="{BB962C8B-B14F-4D97-AF65-F5344CB8AC3E}">
        <p14:creationId xmlns:p14="http://schemas.microsoft.com/office/powerpoint/2010/main" val="1934007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6574A-32B5-89D2-2A18-D3B0AB818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BD0542-8327-F0BE-4B8A-4AEDDC359C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E78349-12B8-5C91-0746-2E073393D406}"/>
              </a:ext>
            </a:extLst>
          </p:cNvPr>
          <p:cNvSpPr>
            <a:spLocks noGrp="1"/>
          </p:cNvSpPr>
          <p:nvPr>
            <p:ph type="body" idx="1"/>
          </p:nvPr>
        </p:nvSpPr>
        <p:spPr/>
        <p:txBody>
          <a:bodyPr/>
          <a:lstStyle/>
          <a:p>
            <a:pPr marL="457200" marR="0" lvl="1" indent="0" algn="l" defTabSz="914400" rtl="0" eaLnBrk="1" fontAlgn="auto" latinLnBrk="0" hangingPunct="1">
              <a:lnSpc>
                <a:spcPct val="107000"/>
              </a:lnSpc>
              <a:spcBef>
                <a:spcPts val="0"/>
              </a:spcBef>
              <a:spcAft>
                <a:spcPts val="0"/>
              </a:spcAft>
              <a:buClrTx/>
              <a:buSzPts val="1400"/>
              <a:buFont typeface="Courier New" panose="02070309020205020404" pitchFamily="49" charset="0"/>
              <a:buNone/>
              <a:tabLst/>
              <a:defRPr/>
            </a:pPr>
            <a:r>
              <a:rPr lang="en-US" sz="1100" b="1"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rPr>
              <a:t>Click the space bar once and the 15 second time will start.  If you click it again, the animation will show students how to prepare their cups for the next year.</a:t>
            </a:r>
          </a:p>
          <a:p>
            <a:pPr marL="457200" marR="0" lvl="1" indent="0">
              <a:lnSpc>
                <a:spcPct val="107000"/>
              </a:lnSpc>
              <a:spcBef>
                <a:spcPts val="0"/>
              </a:spcBef>
              <a:spcAft>
                <a:spcPts val="0"/>
              </a:spcAft>
              <a:buFont typeface="Courier New" panose="02070309020205020404" pitchFamily="49" charset="0"/>
              <a:buNone/>
            </a:pPr>
            <a:endParaRPr lang="en-US" sz="1100" b="1"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D3E4647-0E4D-98BC-99FB-38C3C4A7ECB6}"/>
              </a:ext>
            </a:extLst>
          </p:cNvPr>
          <p:cNvSpPr>
            <a:spLocks noGrp="1"/>
          </p:cNvSpPr>
          <p:nvPr>
            <p:ph type="sldNum" sz="quarter" idx="10"/>
          </p:nvPr>
        </p:nvSpPr>
        <p:spPr/>
        <p:txBody>
          <a:bodyPr/>
          <a:lstStyle/>
          <a:p>
            <a:fld id="{519CDF46-340D-4AD8-9C18-6C201C6E77E0}" type="slidenum">
              <a:rPr lang="en-US" smtClean="0"/>
              <a:t>7</a:t>
            </a:fld>
            <a:endParaRPr lang="en-US"/>
          </a:p>
        </p:txBody>
      </p:sp>
    </p:spTree>
    <p:extLst>
      <p:ext uri="{BB962C8B-B14F-4D97-AF65-F5344CB8AC3E}">
        <p14:creationId xmlns:p14="http://schemas.microsoft.com/office/powerpoint/2010/main" val="163428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Part 2:  Have the students return all of the M&amp;M’s and 4 of their jellybeans into the 1</a:t>
            </a:r>
            <a:r>
              <a:rPr lang="en-US" sz="1100" baseline="300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st</a:t>
            </a:r>
            <a:r>
              <a:rPr lang="en-US"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bowl.  Since the town has been improving their energy technology, each student only needs to move 6 pieces of candy.  They no longer need to use as much energy as possible.  Continue the following process for 3 full 15 second years: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en-US"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Have students put all of the M&amp;M’s in one of the plastic cups that they were provided.  Add 4 of the jellybeans to this cup.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en-US"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Using only the straw provided, not their hands, the students will have 15 seconds to transfer 6 pieces of candy from the 1</a:t>
            </a:r>
            <a:r>
              <a:rPr lang="en-US" sz="1100" baseline="300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st</a:t>
            </a:r>
            <a:r>
              <a:rPr lang="en-US"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cup to the 2</a:t>
            </a:r>
            <a:r>
              <a:rPr lang="en-US" sz="1100" baseline="300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nd </a:t>
            </a:r>
            <a:r>
              <a:rPr lang="en-US"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as fast as they can.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en-US"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Encourage students to put their hands up on screen when all 6 candies have been moved.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en-US"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The M&amp;M’s will be discarded into a 3</a:t>
            </a:r>
            <a:r>
              <a:rPr lang="en-US" sz="1100" baseline="300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rd</a:t>
            </a:r>
            <a:r>
              <a:rPr lang="en-US"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cup and will not be returned to the original cup.  The jellybeans will be returned to the 1</a:t>
            </a:r>
            <a:r>
              <a:rPr lang="en-US" sz="1100" baseline="300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st</a:t>
            </a:r>
            <a:r>
              <a:rPr lang="en-US"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cup.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en-US"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Ask students to describe how their strategy changed from year to year as they harvested units of energy.  How did they become more efficient or effective?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Courier New" panose="02070309020205020404" pitchFamily="49" charset="0"/>
              <a:buChar char="o"/>
            </a:pPr>
            <a:r>
              <a:rPr lang="en-US"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Ask students to predict how many years it would take for the town to run out of energy.  Since the jellybeans return, the amount of time increases considerably.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0"/>
              </a:spcAft>
              <a:buFont typeface="Courier New" panose="02070309020205020404" pitchFamily="49" charset="0"/>
              <a:buNone/>
            </a:pPr>
            <a:endParaRPr lang="en-US" sz="1100" b="1"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19CDF46-340D-4AD8-9C18-6C201C6E77E0}" type="slidenum">
              <a:rPr lang="en-US" smtClean="0"/>
              <a:t>8</a:t>
            </a:fld>
            <a:endParaRPr lang="en-US"/>
          </a:p>
        </p:txBody>
      </p:sp>
    </p:spTree>
    <p:extLst>
      <p:ext uri="{BB962C8B-B14F-4D97-AF65-F5344CB8AC3E}">
        <p14:creationId xmlns:p14="http://schemas.microsoft.com/office/powerpoint/2010/main" val="1996258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7000"/>
              </a:lnSpc>
              <a:spcBef>
                <a:spcPts val="0"/>
              </a:spcBef>
              <a:spcAft>
                <a:spcPts val="0"/>
              </a:spcAft>
              <a:buClrTx/>
              <a:buSzPts val="1400"/>
              <a:buFont typeface="Courier New" panose="02070309020205020404" pitchFamily="49" charset="0"/>
              <a:buNone/>
              <a:tabLst/>
              <a:defRPr/>
            </a:pPr>
            <a:r>
              <a:rPr lang="en-US" sz="1100" b="1"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rPr>
              <a:t>Click the space bar once and the 15 second time will start.  If you click it again, the animation will show students how to prepare their cups for the next year.</a:t>
            </a:r>
          </a:p>
          <a:p>
            <a:pPr marL="457200" marR="0" lvl="1" indent="0">
              <a:lnSpc>
                <a:spcPct val="107000"/>
              </a:lnSpc>
              <a:spcBef>
                <a:spcPts val="0"/>
              </a:spcBef>
              <a:spcAft>
                <a:spcPts val="0"/>
              </a:spcAft>
              <a:buFont typeface="Courier New" panose="02070309020205020404" pitchFamily="49" charset="0"/>
              <a:buNone/>
            </a:pPr>
            <a:endParaRPr lang="en-US" sz="1100" b="1"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7000"/>
              </a:lnSpc>
              <a:spcBef>
                <a:spcPts val="0"/>
              </a:spcBef>
              <a:spcAft>
                <a:spcPts val="0"/>
              </a:spcAft>
              <a:buClrTx/>
              <a:buSzTx/>
              <a:buFont typeface="Courier New" panose="02070309020205020404" pitchFamily="49" charset="0"/>
              <a:buNone/>
              <a:tabLst/>
              <a:defRPr/>
            </a:pPr>
            <a:r>
              <a:rPr lang="en-US" sz="1100" b="1"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rPr>
              <a:t>Treat the first year as an example/practice year.</a:t>
            </a:r>
          </a:p>
        </p:txBody>
      </p:sp>
      <p:sp>
        <p:nvSpPr>
          <p:cNvPr id="4" name="Slide Number Placeholder 3"/>
          <p:cNvSpPr>
            <a:spLocks noGrp="1"/>
          </p:cNvSpPr>
          <p:nvPr>
            <p:ph type="sldNum" sz="quarter" idx="10"/>
          </p:nvPr>
        </p:nvSpPr>
        <p:spPr/>
        <p:txBody>
          <a:bodyPr/>
          <a:lstStyle/>
          <a:p>
            <a:fld id="{519CDF46-340D-4AD8-9C18-6C201C6E77E0}" type="slidenum">
              <a:rPr lang="en-US" smtClean="0"/>
              <a:t>9</a:t>
            </a:fld>
            <a:endParaRPr lang="en-US"/>
          </a:p>
        </p:txBody>
      </p:sp>
    </p:spTree>
    <p:extLst>
      <p:ext uri="{BB962C8B-B14F-4D97-AF65-F5344CB8AC3E}">
        <p14:creationId xmlns:p14="http://schemas.microsoft.com/office/powerpoint/2010/main" val="2332183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7000"/>
              </a:lnSpc>
              <a:spcBef>
                <a:spcPts val="0"/>
              </a:spcBef>
              <a:spcAft>
                <a:spcPts val="0"/>
              </a:spcAft>
              <a:buClrTx/>
              <a:buSzPts val="1400"/>
              <a:buFont typeface="Courier New" panose="02070309020205020404" pitchFamily="49" charset="0"/>
              <a:buNone/>
              <a:tabLst/>
              <a:defRPr/>
            </a:pPr>
            <a:r>
              <a:rPr lang="en-US" sz="1100" b="1"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rPr>
              <a:t>Click the space bar once and the 15 second time will start.  If you click it again, the animation will show students how to prepare their cups for the next year.</a:t>
            </a:r>
          </a:p>
          <a:p>
            <a:pPr marL="457200" marR="0" lvl="1" indent="0">
              <a:lnSpc>
                <a:spcPct val="107000"/>
              </a:lnSpc>
              <a:spcBef>
                <a:spcPts val="0"/>
              </a:spcBef>
              <a:spcAft>
                <a:spcPts val="0"/>
              </a:spcAft>
              <a:buFont typeface="Courier New" panose="02070309020205020404" pitchFamily="49" charset="0"/>
              <a:buNone/>
            </a:pPr>
            <a:endParaRPr lang="en-US" sz="1100" b="1"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19CDF46-340D-4AD8-9C18-6C201C6E77E0}" type="slidenum">
              <a:rPr lang="en-US" smtClean="0"/>
              <a:t>10</a:t>
            </a:fld>
            <a:endParaRPr lang="en-US"/>
          </a:p>
        </p:txBody>
      </p:sp>
    </p:spTree>
    <p:extLst>
      <p:ext uri="{BB962C8B-B14F-4D97-AF65-F5344CB8AC3E}">
        <p14:creationId xmlns:p14="http://schemas.microsoft.com/office/powerpoint/2010/main" val="2935107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fi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7436955-4EF1-DD07-E68C-4DE8D51D88CF}"/>
              </a:ext>
            </a:extLst>
          </p:cNvPr>
          <p:cNvSpPr>
            <a:spLocks noGrp="1"/>
          </p:cNvSpPr>
          <p:nvPr>
            <p:ph type="sldNum" sz="quarter" idx="11"/>
          </p:nvPr>
        </p:nvSpPr>
        <p:spPr>
          <a:xfrm>
            <a:off x="11292396" y="6460430"/>
            <a:ext cx="780542" cy="365125"/>
          </a:xfrm>
          <a:prstGeom prst="rect">
            <a:avLst/>
          </a:prstGeom>
        </p:spPr>
        <p:txBody>
          <a:bodyPr/>
          <a:lstStyle/>
          <a:p>
            <a:r>
              <a:rPr lang="en-US"/>
              <a:t>|   </a:t>
            </a:r>
            <a:fld id="{2E9AA1B9-B854-4734-9D23-06847930F5C7}" type="slidenum">
              <a:rPr lang="en-US" smtClean="0"/>
              <a:pPr/>
              <a:t>‹#›</a:t>
            </a:fld>
            <a:endParaRPr lang="en-US" dirty="0"/>
          </a:p>
        </p:txBody>
      </p:sp>
      <p:sp>
        <p:nvSpPr>
          <p:cNvPr id="4" name="Title Placeholder 1">
            <a:extLst>
              <a:ext uri="{FF2B5EF4-FFF2-40B4-BE49-F238E27FC236}">
                <a16:creationId xmlns:a16="http://schemas.microsoft.com/office/drawing/2014/main" id="{AFACA4DF-E3A2-416D-BDF4-0DC152A23AB8}"/>
              </a:ext>
            </a:extLst>
          </p:cNvPr>
          <p:cNvSpPr>
            <a:spLocks noGrp="1"/>
          </p:cNvSpPr>
          <p:nvPr>
            <p:ph type="title"/>
          </p:nvPr>
        </p:nvSpPr>
        <p:spPr>
          <a:xfrm>
            <a:off x="474079" y="365126"/>
            <a:ext cx="11238460" cy="507072"/>
          </a:xfrm>
          <a:prstGeom prst="rect">
            <a:avLst/>
          </a:prstGeom>
        </p:spPr>
        <p:txBody>
          <a:bodyPr vert="horz" lIns="91440" tIns="45720" rIns="91440" bIns="45720" rtlCol="0" anchor="b">
            <a:normAutofit/>
          </a:bodyPr>
          <a:lstStyle/>
          <a:p>
            <a:r>
              <a:rPr lang="en-US" dirty="0"/>
              <a:t>Insert Title Here</a:t>
            </a:r>
          </a:p>
        </p:txBody>
      </p:sp>
      <p:sp>
        <p:nvSpPr>
          <p:cNvPr id="5" name="Text Placeholder 2">
            <a:extLst>
              <a:ext uri="{FF2B5EF4-FFF2-40B4-BE49-F238E27FC236}">
                <a16:creationId xmlns:a16="http://schemas.microsoft.com/office/drawing/2014/main" id="{F97E63CB-406C-1EC4-5C16-54BB1A7A181C}"/>
              </a:ext>
            </a:extLst>
          </p:cNvPr>
          <p:cNvSpPr>
            <a:spLocks noGrp="1"/>
          </p:cNvSpPr>
          <p:nvPr>
            <p:ph idx="1"/>
          </p:nvPr>
        </p:nvSpPr>
        <p:spPr>
          <a:xfrm>
            <a:off x="474079" y="1065968"/>
            <a:ext cx="11238460" cy="5291699"/>
          </a:xfrm>
          <a:prstGeom prst="rect">
            <a:avLst/>
          </a:prstGeom>
        </p:spPr>
        <p:txBody>
          <a:bodyPr vert="horz" lIns="91440" tIns="45720" rIns="91440" bIns="45720" rtlCol="0">
            <a:norm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1">
            <a:extLst>
              <a:ext uri="{FF2B5EF4-FFF2-40B4-BE49-F238E27FC236}">
                <a16:creationId xmlns:a16="http://schemas.microsoft.com/office/drawing/2014/main" id="{7B307A6D-F137-A8A0-FE8E-CE78376A0C72}"/>
              </a:ext>
            </a:extLst>
          </p:cNvPr>
          <p:cNvSpPr>
            <a:spLocks noGrp="1"/>
          </p:cNvSpPr>
          <p:nvPr>
            <p:ph type="dt" sz="half" idx="2"/>
          </p:nvPr>
        </p:nvSpPr>
        <p:spPr>
          <a:xfrm>
            <a:off x="10484905" y="6465019"/>
            <a:ext cx="877562" cy="357814"/>
          </a:xfrm>
          <a:prstGeom prst="rect">
            <a:avLst/>
          </a:prstGeom>
        </p:spPr>
        <p:txBody>
          <a:bodyPr/>
          <a:lstStyle>
            <a:lvl1pPr algn="r">
              <a:defRPr sz="900">
                <a:solidFill>
                  <a:schemeClr val="tx1">
                    <a:lumMod val="50000"/>
                    <a:lumOff val="50000"/>
                  </a:schemeClr>
                </a:solidFill>
                <a:latin typeface="Arial" panose="020B0604020202020204" pitchFamily="34" charset="0"/>
                <a:cs typeface="Arial" panose="020B0604020202020204" pitchFamily="34" charset="0"/>
              </a:defRPr>
            </a:lvl1pPr>
          </a:lstStyle>
          <a:p>
            <a:fld id="{139EFDA9-4C2C-AF4B-8C4C-06335540CB82}" type="datetime1">
              <a:rPr lang="en-US" smtClean="0"/>
              <a:t>11/18/2025</a:t>
            </a:fld>
            <a:endParaRPr lang="en-US" dirty="0"/>
          </a:p>
        </p:txBody>
      </p:sp>
    </p:spTree>
    <p:extLst>
      <p:ext uri="{BB962C8B-B14F-4D97-AF65-F5344CB8AC3E}">
        <p14:creationId xmlns:p14="http://schemas.microsoft.com/office/powerpoint/2010/main" val="1763650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A45FF-482F-03E4-199D-1AF1FF437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412385-EF81-8DD9-DCCD-43930D5BAF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AD2F17-E46E-EB59-A370-1E9ADB8FDA68}"/>
              </a:ext>
            </a:extLst>
          </p:cNvPr>
          <p:cNvSpPr>
            <a:spLocks noGrp="1"/>
          </p:cNvSpPr>
          <p:nvPr>
            <p:ph type="body" sz="half" idx="2"/>
          </p:nvPr>
        </p:nvSpPr>
        <p:spPr>
          <a:xfrm>
            <a:off x="839788" y="2057400"/>
            <a:ext cx="3932237" cy="3811588"/>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16C25-264B-0E50-BCA8-1646FD7E5CD2}"/>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1D49A0C-6F6A-F107-1A92-E57ECCA5CE04}"/>
              </a:ext>
            </a:extLst>
          </p:cNvPr>
          <p:cNvSpPr>
            <a:spLocks noGrp="1"/>
          </p:cNvSpPr>
          <p:nvPr>
            <p:ph type="ftr" sz="quarter" idx="11"/>
          </p:nvPr>
        </p:nvSpPr>
        <p:spPr/>
        <p:txBody>
          <a:bodyPr/>
          <a:lstStyle/>
          <a:p>
            <a:r>
              <a:rPr lang="en-US"/>
              <a:t>NEED Science of Energy ©2025</a:t>
            </a:r>
          </a:p>
        </p:txBody>
      </p:sp>
      <p:sp>
        <p:nvSpPr>
          <p:cNvPr id="7" name="Slide Number Placeholder 6">
            <a:extLst>
              <a:ext uri="{FF2B5EF4-FFF2-40B4-BE49-F238E27FC236}">
                <a16:creationId xmlns:a16="http://schemas.microsoft.com/office/drawing/2014/main" id="{58A04B3A-4979-4585-682B-486ED7F3D56A}"/>
              </a:ext>
            </a:extLst>
          </p:cNvPr>
          <p:cNvSpPr>
            <a:spLocks noGrp="1"/>
          </p:cNvSpPr>
          <p:nvPr>
            <p:ph type="sldNum" sz="quarter" idx="12"/>
          </p:nvPr>
        </p:nvSpPr>
        <p:spPr>
          <a:xfrm>
            <a:off x="10724322" y="6311900"/>
            <a:ext cx="629478" cy="409575"/>
          </a:xfrm>
          <a:prstGeom prst="rect">
            <a:avLst/>
          </a:prstGeom>
        </p:spPr>
        <p:txBody>
          <a:bodyPr/>
          <a:lstStyle/>
          <a:p>
            <a:fld id="{651A1D11-D1FA-4638-A220-7D3FB067A0F9}" type="slidenum">
              <a:rPr lang="en-US" smtClean="0"/>
              <a:t>‹#›</a:t>
            </a:fld>
            <a:endParaRPr lang="en-US"/>
          </a:p>
        </p:txBody>
      </p:sp>
    </p:spTree>
    <p:extLst>
      <p:ext uri="{BB962C8B-B14F-4D97-AF65-F5344CB8AC3E}">
        <p14:creationId xmlns:p14="http://schemas.microsoft.com/office/powerpoint/2010/main" val="3264210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0FD65-EDF0-AEFA-0CF7-35704F9FE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AA494-7676-9E23-1A22-334F6F39EF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67EC8BE-BEEE-C98E-8931-651B558766E3}"/>
              </a:ext>
            </a:extLst>
          </p:cNvPr>
          <p:cNvSpPr>
            <a:spLocks noGrp="1"/>
          </p:cNvSpPr>
          <p:nvPr>
            <p:ph type="body" sz="half" idx="2"/>
          </p:nvPr>
        </p:nvSpPr>
        <p:spPr>
          <a:xfrm>
            <a:off x="839788" y="2057400"/>
            <a:ext cx="3932237" cy="3811588"/>
          </a:xfrm>
        </p:spPr>
        <p:txBody>
          <a:bodyPr anchor="ctr"/>
          <a:lstStyle>
            <a:lvl1pPr marL="0" indent="0">
              <a:lnSpc>
                <a:spcPct val="100000"/>
              </a:lnSpc>
              <a:spcBef>
                <a:spcPts val="0"/>
              </a:spcBef>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AB1F16F-3AB7-0DAF-9362-31ED10737628}"/>
              </a:ext>
            </a:extLst>
          </p:cNvPr>
          <p:cNvSpPr>
            <a:spLocks noGrp="1"/>
          </p:cNvSpPr>
          <p:nvPr>
            <p:ph type="ftr" sz="quarter" idx="11"/>
          </p:nvPr>
        </p:nvSpPr>
        <p:spPr/>
        <p:txBody>
          <a:bodyPr/>
          <a:lstStyle/>
          <a:p>
            <a:r>
              <a:rPr lang="en-US"/>
              <a:t>NEED Science of Energy ©2025</a:t>
            </a:r>
          </a:p>
        </p:txBody>
      </p:sp>
    </p:spTree>
    <p:extLst>
      <p:ext uri="{BB962C8B-B14F-4D97-AF65-F5344CB8AC3E}">
        <p14:creationId xmlns:p14="http://schemas.microsoft.com/office/powerpoint/2010/main" val="170109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02A1-D223-571A-2B22-A3017529691D}"/>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6F5E5D2-490E-DB5C-7FEE-5410A0A9B8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B91EA-5E70-B9DF-09C1-687C6E7FCD8B}"/>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5FDC110-EB79-F759-3F72-F738D691A3E5}"/>
              </a:ext>
            </a:extLst>
          </p:cNvPr>
          <p:cNvSpPr>
            <a:spLocks noGrp="1"/>
          </p:cNvSpPr>
          <p:nvPr>
            <p:ph type="ftr" sz="quarter" idx="11"/>
          </p:nvPr>
        </p:nvSpPr>
        <p:spPr/>
        <p:txBody>
          <a:bodyPr/>
          <a:lstStyle/>
          <a:p>
            <a:r>
              <a:rPr lang="en-US"/>
              <a:t>NEED Science of Energy ©2025</a:t>
            </a:r>
          </a:p>
        </p:txBody>
      </p:sp>
      <p:sp>
        <p:nvSpPr>
          <p:cNvPr id="6" name="Slide Number Placeholder 5">
            <a:extLst>
              <a:ext uri="{FF2B5EF4-FFF2-40B4-BE49-F238E27FC236}">
                <a16:creationId xmlns:a16="http://schemas.microsoft.com/office/drawing/2014/main" id="{70853D3A-78EB-764F-FBAD-A1DFB0D35D16}"/>
              </a:ext>
            </a:extLst>
          </p:cNvPr>
          <p:cNvSpPr>
            <a:spLocks noGrp="1"/>
          </p:cNvSpPr>
          <p:nvPr>
            <p:ph type="sldNum" sz="quarter" idx="12"/>
          </p:nvPr>
        </p:nvSpPr>
        <p:spPr>
          <a:xfrm>
            <a:off x="10724322" y="6311900"/>
            <a:ext cx="629478" cy="409575"/>
          </a:xfrm>
          <a:prstGeom prst="rect">
            <a:avLst/>
          </a:prstGeom>
        </p:spPr>
        <p:txBody>
          <a:bodyPr/>
          <a:lstStyle/>
          <a:p>
            <a:fld id="{651A1D11-D1FA-4638-A220-7D3FB067A0F9}" type="slidenum">
              <a:rPr lang="en-US" smtClean="0"/>
              <a:t>‹#›</a:t>
            </a:fld>
            <a:endParaRPr lang="en-US"/>
          </a:p>
        </p:txBody>
      </p:sp>
    </p:spTree>
    <p:extLst>
      <p:ext uri="{BB962C8B-B14F-4D97-AF65-F5344CB8AC3E}">
        <p14:creationId xmlns:p14="http://schemas.microsoft.com/office/powerpoint/2010/main" val="792504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7A224E-2DFF-3A07-47B0-ADA8156302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572B21-49E5-6528-9012-5BD0B79123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C996DE-908D-13A5-B856-4C6CEAE4FC43}"/>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1C1C65A-9FE3-82FE-0B89-814EDB15DC6D}"/>
              </a:ext>
            </a:extLst>
          </p:cNvPr>
          <p:cNvSpPr>
            <a:spLocks noGrp="1"/>
          </p:cNvSpPr>
          <p:nvPr>
            <p:ph type="ftr" sz="quarter" idx="11"/>
          </p:nvPr>
        </p:nvSpPr>
        <p:spPr/>
        <p:txBody>
          <a:bodyPr/>
          <a:lstStyle/>
          <a:p>
            <a:r>
              <a:rPr lang="en-US"/>
              <a:t>NEED Science of Energy ©2025</a:t>
            </a:r>
          </a:p>
        </p:txBody>
      </p:sp>
      <p:sp>
        <p:nvSpPr>
          <p:cNvPr id="6" name="Slide Number Placeholder 5">
            <a:extLst>
              <a:ext uri="{FF2B5EF4-FFF2-40B4-BE49-F238E27FC236}">
                <a16:creationId xmlns:a16="http://schemas.microsoft.com/office/drawing/2014/main" id="{BBB6B7A8-FCBC-D227-ECF7-ADCCEE4D95AA}"/>
              </a:ext>
            </a:extLst>
          </p:cNvPr>
          <p:cNvSpPr>
            <a:spLocks noGrp="1"/>
          </p:cNvSpPr>
          <p:nvPr>
            <p:ph type="sldNum" sz="quarter" idx="12"/>
          </p:nvPr>
        </p:nvSpPr>
        <p:spPr>
          <a:xfrm>
            <a:off x="10724322" y="6311900"/>
            <a:ext cx="629478" cy="409575"/>
          </a:xfrm>
          <a:prstGeom prst="rect">
            <a:avLst/>
          </a:prstGeom>
        </p:spPr>
        <p:txBody>
          <a:bodyPr/>
          <a:lstStyle/>
          <a:p>
            <a:fld id="{651A1D11-D1FA-4638-A220-7D3FB067A0F9}" type="slidenum">
              <a:rPr lang="en-US" smtClean="0"/>
              <a:t>‹#›</a:t>
            </a:fld>
            <a:endParaRPr lang="en-US"/>
          </a:p>
        </p:txBody>
      </p:sp>
    </p:spTree>
    <p:extLst>
      <p:ext uri="{BB962C8B-B14F-4D97-AF65-F5344CB8AC3E}">
        <p14:creationId xmlns:p14="http://schemas.microsoft.com/office/powerpoint/2010/main" val="3557407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1F44417-761B-5365-FDE0-0965AF8A9944}"/>
              </a:ext>
            </a:extLst>
          </p:cNvPr>
          <p:cNvSpPr>
            <a:spLocks noGrp="1"/>
          </p:cNvSpPr>
          <p:nvPr>
            <p:ph type="ftr" sz="quarter" idx="10"/>
          </p:nvPr>
        </p:nvSpPr>
        <p:spPr/>
        <p:txBody>
          <a:bodyPr/>
          <a:lstStyle/>
          <a:p>
            <a:r>
              <a:rPr lang="en-US"/>
              <a:t>NEED Science of Energy ©2025</a:t>
            </a:r>
          </a:p>
        </p:txBody>
      </p:sp>
      <p:sp>
        <p:nvSpPr>
          <p:cNvPr id="5" name="Picture Placeholder 4">
            <a:extLst>
              <a:ext uri="{FF2B5EF4-FFF2-40B4-BE49-F238E27FC236}">
                <a16:creationId xmlns:a16="http://schemas.microsoft.com/office/drawing/2014/main" id="{0B1DD6AA-9C9A-26E4-2693-0B31C3715EEB}"/>
              </a:ext>
            </a:extLst>
          </p:cNvPr>
          <p:cNvSpPr>
            <a:spLocks noGrp="1"/>
          </p:cNvSpPr>
          <p:nvPr>
            <p:ph type="pic" sz="quarter" idx="11"/>
          </p:nvPr>
        </p:nvSpPr>
        <p:spPr>
          <a:xfrm>
            <a:off x="234672" y="694981"/>
            <a:ext cx="3707848" cy="3638480"/>
          </a:xfrm>
        </p:spPr>
        <p:txBody>
          <a:bodyPr/>
          <a:lstStyle/>
          <a:p>
            <a:r>
              <a:rPr lang="en-US"/>
              <a:t>Click icon to add picture</a:t>
            </a:r>
          </a:p>
        </p:txBody>
      </p:sp>
      <p:sp>
        <p:nvSpPr>
          <p:cNvPr id="10" name="Picture Placeholder 4">
            <a:extLst>
              <a:ext uri="{FF2B5EF4-FFF2-40B4-BE49-F238E27FC236}">
                <a16:creationId xmlns:a16="http://schemas.microsoft.com/office/drawing/2014/main" id="{F9F2C5D1-CE48-B7FB-A530-EEEC025A6247}"/>
              </a:ext>
            </a:extLst>
          </p:cNvPr>
          <p:cNvSpPr>
            <a:spLocks noGrp="1"/>
          </p:cNvSpPr>
          <p:nvPr>
            <p:ph type="pic" sz="quarter" idx="12"/>
          </p:nvPr>
        </p:nvSpPr>
        <p:spPr>
          <a:xfrm>
            <a:off x="4242076" y="694981"/>
            <a:ext cx="3707848" cy="3638480"/>
          </a:xfrm>
        </p:spPr>
        <p:txBody>
          <a:bodyPr/>
          <a:lstStyle/>
          <a:p>
            <a:r>
              <a:rPr lang="en-US"/>
              <a:t>Click icon to add picture</a:t>
            </a:r>
          </a:p>
        </p:txBody>
      </p:sp>
      <p:sp>
        <p:nvSpPr>
          <p:cNvPr id="11" name="Picture Placeholder 4">
            <a:extLst>
              <a:ext uri="{FF2B5EF4-FFF2-40B4-BE49-F238E27FC236}">
                <a16:creationId xmlns:a16="http://schemas.microsoft.com/office/drawing/2014/main" id="{403EAE18-0CA0-037A-FA90-69555E522B41}"/>
              </a:ext>
            </a:extLst>
          </p:cNvPr>
          <p:cNvSpPr>
            <a:spLocks noGrp="1"/>
          </p:cNvSpPr>
          <p:nvPr>
            <p:ph type="pic" sz="quarter" idx="13"/>
          </p:nvPr>
        </p:nvSpPr>
        <p:spPr>
          <a:xfrm>
            <a:off x="8249480" y="694981"/>
            <a:ext cx="3707848" cy="3638480"/>
          </a:xfrm>
        </p:spPr>
        <p:txBody>
          <a:bodyPr/>
          <a:lstStyle/>
          <a:p>
            <a:r>
              <a:rPr lang="en-US"/>
              <a:t>Click icon to add picture</a:t>
            </a:r>
          </a:p>
        </p:txBody>
      </p:sp>
      <p:sp>
        <p:nvSpPr>
          <p:cNvPr id="13" name="Text Placeholder 12">
            <a:extLst>
              <a:ext uri="{FF2B5EF4-FFF2-40B4-BE49-F238E27FC236}">
                <a16:creationId xmlns:a16="http://schemas.microsoft.com/office/drawing/2014/main" id="{1802B438-FC7B-0228-2B5C-0229C677142B}"/>
              </a:ext>
            </a:extLst>
          </p:cNvPr>
          <p:cNvSpPr>
            <a:spLocks noGrp="1"/>
          </p:cNvSpPr>
          <p:nvPr>
            <p:ph type="body" sz="quarter" idx="14"/>
          </p:nvPr>
        </p:nvSpPr>
        <p:spPr>
          <a:xfrm>
            <a:off x="234672" y="4621696"/>
            <a:ext cx="11722378" cy="1540979"/>
          </a:xfrm>
        </p:spPr>
        <p:txBody>
          <a:bodyPr anchor="ctr">
            <a:normAutofit/>
          </a:bodyPr>
          <a:lstStyle>
            <a:lvl1pPr marL="0" indent="0">
              <a:buNone/>
              <a:defRPr sz="1600" i="1">
                <a:solidFill>
                  <a:schemeClr val="tx1">
                    <a:lumMod val="65000"/>
                    <a:lumOff val="35000"/>
                  </a:schemeClr>
                </a:solidFill>
                <a:latin typeface="+mn-lt"/>
              </a:defRPr>
            </a:lvl1pPr>
            <a:lvl2pPr marL="457200" indent="0">
              <a:buNone/>
              <a:defRPr sz="1600" i="1">
                <a:solidFill>
                  <a:schemeClr val="tx1">
                    <a:lumMod val="65000"/>
                    <a:lumOff val="35000"/>
                  </a:schemeClr>
                </a:solidFill>
                <a:latin typeface="+mn-lt"/>
              </a:defRPr>
            </a:lvl2pPr>
            <a:lvl3pPr marL="914400" indent="0">
              <a:buNone/>
              <a:defRPr sz="1600" i="1">
                <a:solidFill>
                  <a:schemeClr val="tx1">
                    <a:lumMod val="65000"/>
                    <a:lumOff val="35000"/>
                  </a:schemeClr>
                </a:solidFill>
                <a:latin typeface="+mn-lt"/>
              </a:defRPr>
            </a:lvl3pPr>
            <a:lvl4pPr marL="1371600" indent="0">
              <a:buNone/>
              <a:defRPr sz="1600" i="1">
                <a:solidFill>
                  <a:schemeClr val="tx1">
                    <a:lumMod val="65000"/>
                    <a:lumOff val="35000"/>
                  </a:schemeClr>
                </a:solidFill>
                <a:latin typeface="+mn-lt"/>
              </a:defRPr>
            </a:lvl4pPr>
            <a:lvl5pPr marL="1828800" indent="0">
              <a:buNone/>
              <a:defRPr sz="1600" i="1">
                <a:solidFill>
                  <a:schemeClr val="tx1">
                    <a:lumMod val="65000"/>
                    <a:lumOff val="3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4486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hoto Withou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555D-D9B9-36E1-DFE5-473F71BCF86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9E5C166-7996-4FFD-C1E2-0C948EBA52D8}"/>
              </a:ext>
            </a:extLst>
          </p:cNvPr>
          <p:cNvSpPr>
            <a:spLocks noGrp="1"/>
          </p:cNvSpPr>
          <p:nvPr>
            <p:ph type="ftr" sz="quarter" idx="10"/>
          </p:nvPr>
        </p:nvSpPr>
        <p:spPr/>
        <p:txBody>
          <a:bodyPr/>
          <a:lstStyle/>
          <a:p>
            <a:r>
              <a:rPr lang="en-US"/>
              <a:t>NEED Science of Energy ©2025</a:t>
            </a:r>
          </a:p>
        </p:txBody>
      </p:sp>
      <p:sp>
        <p:nvSpPr>
          <p:cNvPr id="5" name="Picture Placeholder 4">
            <a:extLst>
              <a:ext uri="{FF2B5EF4-FFF2-40B4-BE49-F238E27FC236}">
                <a16:creationId xmlns:a16="http://schemas.microsoft.com/office/drawing/2014/main" id="{EDDF0CCE-F20F-EC23-0191-D274F25E4522}"/>
              </a:ext>
            </a:extLst>
          </p:cNvPr>
          <p:cNvSpPr>
            <a:spLocks noGrp="1"/>
          </p:cNvSpPr>
          <p:nvPr>
            <p:ph type="pic" sz="quarter" idx="11"/>
          </p:nvPr>
        </p:nvSpPr>
        <p:spPr>
          <a:xfrm>
            <a:off x="838200" y="1843812"/>
            <a:ext cx="10515600" cy="4371975"/>
          </a:xfrm>
        </p:spPr>
        <p:txBody>
          <a:bodyPr/>
          <a:lstStyle/>
          <a:p>
            <a:r>
              <a:rPr lang="en-US"/>
              <a:t>Click icon to add picture</a:t>
            </a:r>
          </a:p>
        </p:txBody>
      </p:sp>
    </p:spTree>
    <p:extLst>
      <p:ext uri="{BB962C8B-B14F-4D97-AF65-F5344CB8AC3E}">
        <p14:creationId xmlns:p14="http://schemas.microsoft.com/office/powerpoint/2010/main" val="3568761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ocia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CA67466-1E8A-0234-7AE4-141709A544FF}"/>
              </a:ext>
            </a:extLst>
          </p:cNvPr>
          <p:cNvSpPr>
            <a:spLocks noGrp="1"/>
          </p:cNvSpPr>
          <p:nvPr>
            <p:ph type="ftr" sz="quarter" idx="10"/>
          </p:nvPr>
        </p:nvSpPr>
        <p:spPr/>
        <p:txBody>
          <a:bodyPr/>
          <a:lstStyle/>
          <a:p>
            <a:r>
              <a:rPr lang="en-US"/>
              <a:t>NEED Science of Energy ©2025</a:t>
            </a:r>
          </a:p>
        </p:txBody>
      </p:sp>
      <p:sp>
        <p:nvSpPr>
          <p:cNvPr id="4" name="TextBox 3">
            <a:extLst>
              <a:ext uri="{FF2B5EF4-FFF2-40B4-BE49-F238E27FC236}">
                <a16:creationId xmlns:a16="http://schemas.microsoft.com/office/drawing/2014/main" id="{4DF2496D-F833-55E8-B4E5-A8B42F0BA1C3}"/>
              </a:ext>
            </a:extLst>
          </p:cNvPr>
          <p:cNvSpPr txBox="1"/>
          <p:nvPr/>
        </p:nvSpPr>
        <p:spPr>
          <a:xfrm>
            <a:off x="677841" y="299372"/>
            <a:ext cx="3572933" cy="769441"/>
          </a:xfrm>
          <a:prstGeom prst="rect">
            <a:avLst/>
          </a:prstGeom>
          <a:noFill/>
        </p:spPr>
        <p:txBody>
          <a:bodyPr wrap="square" rtlCol="0">
            <a:spAutoFit/>
          </a:bodyPr>
          <a:lstStyle/>
          <a:p>
            <a:r>
              <a:rPr lang="en-US" sz="4400" dirty="0">
                <a:solidFill>
                  <a:schemeClr val="tx2"/>
                </a:solidFill>
              </a:rPr>
              <a:t>NEED is Social</a:t>
            </a:r>
          </a:p>
        </p:txBody>
      </p:sp>
      <p:pic>
        <p:nvPicPr>
          <p:cNvPr id="6" name="Picture 5" descr="A picture containing application&#10;&#10;Description automatically generated">
            <a:extLst>
              <a:ext uri="{FF2B5EF4-FFF2-40B4-BE49-F238E27FC236}">
                <a16:creationId xmlns:a16="http://schemas.microsoft.com/office/drawing/2014/main" id="{A9E9CAB6-3909-F4F0-D1E5-CD8FCEC47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0" y="2011030"/>
            <a:ext cx="4515557" cy="2835939"/>
          </a:xfrm>
          <a:prstGeom prst="rect">
            <a:avLst/>
          </a:prstGeom>
        </p:spPr>
      </p:pic>
      <p:pic>
        <p:nvPicPr>
          <p:cNvPr id="8" name="Picture 7" descr="Icon&#10;&#10;Description automatically generated">
            <a:extLst>
              <a:ext uri="{FF2B5EF4-FFF2-40B4-BE49-F238E27FC236}">
                <a16:creationId xmlns:a16="http://schemas.microsoft.com/office/drawing/2014/main" id="{03EFC37B-0C4B-08BD-47A0-621FC8792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41" y="1418720"/>
            <a:ext cx="920152" cy="914400"/>
          </a:xfrm>
          <a:prstGeom prst="rect">
            <a:avLst/>
          </a:prstGeom>
        </p:spPr>
      </p:pic>
      <p:pic>
        <p:nvPicPr>
          <p:cNvPr id="10" name="Picture 9" descr="Icon&#10;&#10;Description automatically generated">
            <a:extLst>
              <a:ext uri="{FF2B5EF4-FFF2-40B4-BE49-F238E27FC236}">
                <a16:creationId xmlns:a16="http://schemas.microsoft.com/office/drawing/2014/main" id="{BBDF95AC-2769-9D76-7DEC-739204BBB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93" y="2610548"/>
            <a:ext cx="914400" cy="914400"/>
          </a:xfrm>
          <a:prstGeom prst="rect">
            <a:avLst/>
          </a:prstGeom>
        </p:spPr>
      </p:pic>
      <p:pic>
        <p:nvPicPr>
          <p:cNvPr id="14" name="Picture 13" descr="Logo&#10;&#10;Description automatically generated">
            <a:extLst>
              <a:ext uri="{FF2B5EF4-FFF2-40B4-BE49-F238E27FC236}">
                <a16:creationId xmlns:a16="http://schemas.microsoft.com/office/drawing/2014/main" id="{D8240199-9AC4-CB8B-859D-EF9B9DA38A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517" y="5237863"/>
            <a:ext cx="1823978" cy="762181"/>
          </a:xfrm>
          <a:prstGeom prst="rect">
            <a:avLst/>
          </a:prstGeom>
        </p:spPr>
      </p:pic>
      <p:sp>
        <p:nvSpPr>
          <p:cNvPr id="5" name="Text Placeholder 4">
            <a:extLst>
              <a:ext uri="{FF2B5EF4-FFF2-40B4-BE49-F238E27FC236}">
                <a16:creationId xmlns:a16="http://schemas.microsoft.com/office/drawing/2014/main" id="{B94B7420-EC85-9EEB-900E-B7D258E642DE}"/>
              </a:ext>
            </a:extLst>
          </p:cNvPr>
          <p:cNvSpPr>
            <a:spLocks noGrp="1"/>
          </p:cNvSpPr>
          <p:nvPr>
            <p:ph type="body" sz="quarter" idx="11"/>
          </p:nvPr>
        </p:nvSpPr>
        <p:spPr>
          <a:xfrm>
            <a:off x="2732088" y="1419225"/>
            <a:ext cx="4210050"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7E661E63-A50A-A0FC-3194-20CA629162B9}"/>
              </a:ext>
            </a:extLst>
          </p:cNvPr>
          <p:cNvPicPr>
            <a:picLocks noChangeAspect="1"/>
          </p:cNvPicPr>
          <p:nvPr userDrawn="1"/>
        </p:nvPicPr>
        <p:blipFill>
          <a:blip r:embed="rId6"/>
          <a:stretch>
            <a:fillRect/>
          </a:stretch>
        </p:blipFill>
        <p:spPr>
          <a:xfrm>
            <a:off x="688574" y="3893816"/>
            <a:ext cx="1029388" cy="769442"/>
          </a:xfrm>
          <a:prstGeom prst="rect">
            <a:avLst/>
          </a:prstGeom>
        </p:spPr>
      </p:pic>
    </p:spTree>
    <p:extLst>
      <p:ext uri="{BB962C8B-B14F-4D97-AF65-F5344CB8AC3E}">
        <p14:creationId xmlns:p14="http://schemas.microsoft.com/office/powerpoint/2010/main" val="1246565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18065" y="1618012"/>
            <a:ext cx="12224095" cy="5257800"/>
          </a:xfrm>
          <a:prstGeom prst="rect">
            <a:avLst/>
          </a:prstGeom>
          <a:solidFill>
            <a:srgbClr val="7778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descr="PPT_Header.ai"/>
          <p:cNvPicPr>
            <a:picLocks noChangeAspect="1"/>
          </p:cNvPicPr>
          <p:nvPr userDrawn="1"/>
        </p:nvPicPr>
        <p:blipFill rotWithShape="1">
          <a:blip r:embed="rId2">
            <a:extLst>
              <a:ext uri="{28A0092B-C50C-407E-A947-70E740481C1C}">
                <a14:useLocalDpi xmlns:a14="http://schemas.microsoft.com/office/drawing/2010/main" val="0"/>
              </a:ext>
            </a:extLst>
          </a:blip>
          <a:srcRect r="73245"/>
          <a:stretch/>
        </p:blipFill>
        <p:spPr>
          <a:xfrm>
            <a:off x="1" y="12700"/>
            <a:ext cx="3261980" cy="1587500"/>
          </a:xfrm>
          <a:prstGeom prst="rect">
            <a:avLst/>
          </a:prstGeom>
        </p:spPr>
      </p:pic>
      <p:pic>
        <p:nvPicPr>
          <p:cNvPr id="11" name="Picture 10" descr="PPT_GraphicLines.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065" y="3060700"/>
            <a:ext cx="8940800" cy="266700"/>
          </a:xfrm>
          <a:prstGeom prst="rect">
            <a:avLst/>
          </a:prstGeom>
        </p:spPr>
      </p:pic>
      <p:sp>
        <p:nvSpPr>
          <p:cNvPr id="2" name="Title 1"/>
          <p:cNvSpPr>
            <a:spLocks noGrp="1"/>
          </p:cNvSpPr>
          <p:nvPr>
            <p:ph type="ctrTitle" hasCustomPrompt="1"/>
          </p:nvPr>
        </p:nvSpPr>
        <p:spPr>
          <a:xfrm>
            <a:off x="3267392" y="3496733"/>
            <a:ext cx="6742453" cy="633270"/>
          </a:xfrm>
        </p:spPr>
        <p:txBody>
          <a:bodyPr anchor="t">
            <a:normAutofit/>
          </a:bodyPr>
          <a:lstStyle>
            <a:lvl1pPr algn="l">
              <a:defRPr sz="4400" b="1" i="0" cap="all" baseline="0">
                <a:solidFill>
                  <a:schemeClr val="bg1"/>
                </a:solidFill>
                <a:latin typeface="Berthold Akzidenz Grotesk BE"/>
              </a:defRPr>
            </a:lvl1pPr>
          </a:lstStyle>
          <a:p>
            <a:r>
              <a:rPr lang="en-US" dirty="0"/>
              <a:t>PROJECT TITLE</a:t>
            </a:r>
          </a:p>
        </p:txBody>
      </p:sp>
      <p:pic>
        <p:nvPicPr>
          <p:cNvPr id="12" name="Picture 11" descr="PPT_GraphicLines.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1980" y="4894872"/>
            <a:ext cx="8940800" cy="266700"/>
          </a:xfrm>
          <a:prstGeom prst="rect">
            <a:avLst/>
          </a:prstGeom>
        </p:spPr>
      </p:pic>
      <p:sp>
        <p:nvSpPr>
          <p:cNvPr id="3" name="Subtitle 2"/>
          <p:cNvSpPr>
            <a:spLocks noGrp="1"/>
          </p:cNvSpPr>
          <p:nvPr>
            <p:ph type="subTitle" idx="1" hasCustomPrompt="1"/>
          </p:nvPr>
        </p:nvSpPr>
        <p:spPr>
          <a:xfrm>
            <a:off x="3267392" y="4138471"/>
            <a:ext cx="6742453" cy="441997"/>
          </a:xfrm>
        </p:spPr>
        <p:txBody>
          <a:bodyPr anchor="t">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b="0" i="0" cap="all" baseline="0">
                <a:solidFill>
                  <a:schemeClr val="bg1"/>
                </a:solidFill>
                <a:latin typeface="Berthold Akzidenz Grotesk B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SUBTITLE    DATE</a:t>
            </a:r>
          </a:p>
        </p:txBody>
      </p:sp>
    </p:spTree>
    <p:extLst>
      <p:ext uri="{BB962C8B-B14F-4D97-AF65-F5344CB8AC3E}">
        <p14:creationId xmlns:p14="http://schemas.microsoft.com/office/powerpoint/2010/main" val="1312579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p:cNvSpPr>
            <a:spLocks noGrp="1"/>
          </p:cNvSpPr>
          <p:nvPr>
            <p:ph type="title"/>
          </p:nvPr>
        </p:nvSpPr>
        <p:spPr>
          <a:xfrm>
            <a:off x="838200" y="365125"/>
            <a:ext cx="7312378" cy="1325563"/>
          </a:xfrm>
        </p:spPr>
        <p:txBody>
          <a:bodyPr/>
          <a:lstStyle/>
          <a:p>
            <a:r>
              <a:rPr lang="en-US"/>
              <a:t>Click to edit Master title style</a:t>
            </a:r>
          </a:p>
        </p:txBody>
      </p:sp>
      <p:sp>
        <p:nvSpPr>
          <p:cNvPr id="3" name="Content Placeholder 2"/>
          <p:cNvSpPr>
            <a:spLocks noGrp="1"/>
          </p:cNvSpPr>
          <p:nvPr>
            <p:ph idx="1"/>
          </p:nvPr>
        </p:nvSpPr>
        <p:spPr>
          <a:xfrm>
            <a:off x="838200" y="1825625"/>
            <a:ext cx="7312378" cy="4351338"/>
          </a:xfrm>
        </p:spPr>
        <p:txBody>
          <a:bodyPr/>
          <a:lstStyle>
            <a:lvl1pPr marL="457200" indent="-457200">
              <a:buClr>
                <a:srgbClr val="00B0F0"/>
              </a:buClr>
              <a:buFont typeface="Arial" panose="020B0604020202020204" pitchFamily="34" charset="0"/>
              <a:buChar char="•"/>
              <a:defRPr b="0">
                <a:solidFill>
                  <a:schemeClr val="tx1"/>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3"/>
          </p:nvPr>
        </p:nvSpPr>
        <p:spPr>
          <a:xfrm>
            <a:off x="1443034" y="6431138"/>
            <a:ext cx="4454524" cy="365125"/>
          </a:xfrm>
        </p:spPr>
        <p:txBody>
          <a:bodyPr/>
          <a:lstStyle>
            <a:lvl1pPr algn="l">
              <a:defRPr/>
            </a:lvl1pPr>
          </a:lstStyle>
          <a:p>
            <a:r>
              <a:rPr lang="en-US"/>
              <a:t>This is NEED - 1/11/17 - ©The NEED Project  </a:t>
            </a:r>
            <a:endParaRPr lang="en-US" dirty="0"/>
          </a:p>
        </p:txBody>
      </p:sp>
      <p:sp>
        <p:nvSpPr>
          <p:cNvPr id="8" name="Rectangle 7"/>
          <p:cNvSpPr/>
          <p:nvPr userDrawn="1"/>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4"/>
          </p:nvPr>
        </p:nvSpPr>
        <p:spPr>
          <a:xfrm>
            <a:off x="8398933" y="0"/>
            <a:ext cx="3793067" cy="3420533"/>
          </a:xfrm>
        </p:spPr>
        <p:txBody>
          <a:bodyPr/>
          <a:lstStyle/>
          <a:p>
            <a:r>
              <a:rPr lang="en-US"/>
              <a:t>Click icon to add picture</a:t>
            </a:r>
          </a:p>
        </p:txBody>
      </p:sp>
      <p:sp>
        <p:nvSpPr>
          <p:cNvPr id="11" name="Picture Placeholder 9"/>
          <p:cNvSpPr>
            <a:spLocks noGrp="1"/>
          </p:cNvSpPr>
          <p:nvPr>
            <p:ph type="pic" sz="quarter" idx="15"/>
          </p:nvPr>
        </p:nvSpPr>
        <p:spPr>
          <a:xfrm>
            <a:off x="8398933" y="3556000"/>
            <a:ext cx="3793067" cy="3302000"/>
          </a:xfrm>
        </p:spPr>
        <p:txBody>
          <a:bodyPr/>
          <a:lstStyle/>
          <a:p>
            <a:r>
              <a:rPr lang="en-US"/>
              <a:t>Click icon to add picture</a:t>
            </a:r>
          </a:p>
        </p:txBody>
      </p:sp>
      <p:sp>
        <p:nvSpPr>
          <p:cNvPr id="5" name="Isosceles Triangle 4"/>
          <p:cNvSpPr/>
          <p:nvPr userDrawn="1"/>
        </p:nvSpPr>
        <p:spPr>
          <a:xfrm rot="19717887">
            <a:off x="-69073" y="744044"/>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6836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Image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21622" cy="775053"/>
          </a:xfrm>
        </p:spPr>
        <p:txBody>
          <a:bodyPr/>
          <a:lstStyle>
            <a:lvl1pPr algn="ctr">
              <a:defRPr>
                <a:solidFill>
                  <a:srgbClr val="00B0F0"/>
                </a:solidFill>
              </a:defRPr>
            </a:lvl1pPr>
          </a:lstStyle>
          <a:p>
            <a:r>
              <a:rPr lang="en-US"/>
              <a:t>Click to edit Master title style</a:t>
            </a:r>
            <a:endParaRPr lang="en-US" dirty="0"/>
          </a:p>
        </p:txBody>
      </p:sp>
      <p:sp>
        <p:nvSpPr>
          <p:cNvPr id="3" name="Picture Placeholder 9"/>
          <p:cNvSpPr>
            <a:spLocks noGrp="1"/>
          </p:cNvSpPr>
          <p:nvPr>
            <p:ph type="pic" sz="quarter" idx="14"/>
          </p:nvPr>
        </p:nvSpPr>
        <p:spPr>
          <a:xfrm>
            <a:off x="1594557" y="1207908"/>
            <a:ext cx="4332185" cy="2541882"/>
          </a:xfrm>
        </p:spPr>
        <p:txBody>
          <a:bodyPr/>
          <a:lstStyle/>
          <a:p>
            <a:r>
              <a:rPr lang="en-US"/>
              <a:t>Click icon to add picture</a:t>
            </a:r>
          </a:p>
        </p:txBody>
      </p:sp>
      <p:sp>
        <p:nvSpPr>
          <p:cNvPr id="4" name="Picture Placeholder 9"/>
          <p:cNvSpPr>
            <a:spLocks noGrp="1"/>
          </p:cNvSpPr>
          <p:nvPr>
            <p:ph type="pic" sz="quarter" idx="15"/>
          </p:nvPr>
        </p:nvSpPr>
        <p:spPr>
          <a:xfrm>
            <a:off x="6050843" y="1207908"/>
            <a:ext cx="4357513" cy="2541882"/>
          </a:xfrm>
        </p:spPr>
        <p:txBody>
          <a:bodyPr/>
          <a:lstStyle/>
          <a:p>
            <a:r>
              <a:rPr lang="en-US"/>
              <a:t>Click icon to add picture</a:t>
            </a:r>
          </a:p>
        </p:txBody>
      </p:sp>
      <p:sp>
        <p:nvSpPr>
          <p:cNvPr id="5" name="Picture Placeholder 9"/>
          <p:cNvSpPr>
            <a:spLocks noGrp="1"/>
          </p:cNvSpPr>
          <p:nvPr>
            <p:ph type="pic" sz="quarter" idx="16"/>
          </p:nvPr>
        </p:nvSpPr>
        <p:spPr>
          <a:xfrm>
            <a:off x="3804354" y="3872085"/>
            <a:ext cx="4425246" cy="2561638"/>
          </a:xfrm>
        </p:spPr>
        <p:txBody>
          <a:bodyPr/>
          <a:lstStyle/>
          <a:p>
            <a:r>
              <a:rPr lang="en-US"/>
              <a:t>Click icon to add picture</a:t>
            </a:r>
          </a:p>
        </p:txBody>
      </p:sp>
      <p:sp>
        <p:nvSpPr>
          <p:cNvPr id="6" name="Footer Placeholder 4"/>
          <p:cNvSpPr>
            <a:spLocks noGrp="1"/>
          </p:cNvSpPr>
          <p:nvPr>
            <p:ph type="ftr" sz="quarter" idx="13"/>
          </p:nvPr>
        </p:nvSpPr>
        <p:spPr>
          <a:xfrm>
            <a:off x="1443034" y="6431138"/>
            <a:ext cx="2999146" cy="365125"/>
          </a:xfrm>
        </p:spPr>
        <p:txBody>
          <a:bodyPr/>
          <a:lstStyle>
            <a:lvl1pPr algn="l">
              <a:defRPr/>
            </a:lvl1pPr>
          </a:lstStyle>
          <a:p>
            <a:r>
              <a:rPr lang="en-US"/>
              <a:t>Exploring Oil &amp; Gas - 1/12/17 - ©The NEED Project </a:t>
            </a:r>
          </a:p>
        </p:txBody>
      </p:sp>
      <p:sp>
        <p:nvSpPr>
          <p:cNvPr id="7" name="Rectangle 6"/>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p:cNvSpPr>
            <a:spLocks noGrp="1"/>
          </p:cNvSpPr>
          <p:nvPr>
            <p:ph type="body" sz="quarter" idx="17" hasCustomPrompt="1"/>
          </p:nvPr>
        </p:nvSpPr>
        <p:spPr>
          <a:xfrm>
            <a:off x="8578850" y="4187650"/>
            <a:ext cx="3184525" cy="1964795"/>
          </a:xfrm>
        </p:spPr>
        <p:txBody>
          <a:bodyPr>
            <a:normAutofit/>
          </a:bodyPr>
          <a:lstStyle>
            <a:lvl1pPr>
              <a:defRPr sz="2000" b="1" i="1">
                <a:solidFill>
                  <a:srgbClr val="00B0F0"/>
                </a:solidFill>
              </a:defRPr>
            </a:lvl1pPr>
          </a:lstStyle>
          <a:p>
            <a:pPr lvl="0"/>
            <a:r>
              <a:rPr lang="en-US" dirty="0"/>
              <a:t>Subtitle goes here</a:t>
            </a:r>
          </a:p>
        </p:txBody>
      </p:sp>
    </p:spTree>
    <p:extLst>
      <p:ext uri="{BB962C8B-B14F-4D97-AF65-F5344CB8AC3E}">
        <p14:creationId xmlns:p14="http://schemas.microsoft.com/office/powerpoint/2010/main" val="2838105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7436955-4EF1-DD07-E68C-4DE8D51D88CF}"/>
              </a:ext>
            </a:extLst>
          </p:cNvPr>
          <p:cNvSpPr>
            <a:spLocks noGrp="1"/>
          </p:cNvSpPr>
          <p:nvPr>
            <p:ph type="sldNum" sz="quarter" idx="11"/>
          </p:nvPr>
        </p:nvSpPr>
        <p:spPr>
          <a:xfrm>
            <a:off x="11292396" y="6460430"/>
            <a:ext cx="780542" cy="365125"/>
          </a:xfrm>
          <a:prstGeom prst="rect">
            <a:avLst/>
          </a:prstGeom>
        </p:spPr>
        <p:txBody>
          <a:bodyPr/>
          <a:lstStyle/>
          <a:p>
            <a:r>
              <a:rPr lang="en-US"/>
              <a:t>|   </a:t>
            </a:r>
            <a:fld id="{2E9AA1B9-B854-4734-9D23-06847930F5C7}" type="slidenum">
              <a:rPr lang="en-US" smtClean="0"/>
              <a:pPr/>
              <a:t>‹#›</a:t>
            </a:fld>
            <a:endParaRPr lang="en-US" dirty="0"/>
          </a:p>
        </p:txBody>
      </p:sp>
      <p:sp>
        <p:nvSpPr>
          <p:cNvPr id="4" name="Title Placeholder 1">
            <a:extLst>
              <a:ext uri="{FF2B5EF4-FFF2-40B4-BE49-F238E27FC236}">
                <a16:creationId xmlns:a16="http://schemas.microsoft.com/office/drawing/2014/main" id="{AFACA4DF-E3A2-416D-BDF4-0DC152A23AB8}"/>
              </a:ext>
            </a:extLst>
          </p:cNvPr>
          <p:cNvSpPr>
            <a:spLocks noGrp="1"/>
          </p:cNvSpPr>
          <p:nvPr>
            <p:ph type="title"/>
          </p:nvPr>
        </p:nvSpPr>
        <p:spPr>
          <a:xfrm>
            <a:off x="474079" y="365126"/>
            <a:ext cx="11238460" cy="507072"/>
          </a:xfrm>
          <a:prstGeom prst="rect">
            <a:avLst/>
          </a:prstGeom>
        </p:spPr>
        <p:txBody>
          <a:bodyPr vert="horz" lIns="91440" tIns="45720" rIns="91440" bIns="45720" rtlCol="0" anchor="b">
            <a:normAutofit/>
          </a:bodyPr>
          <a:lstStyle>
            <a:lvl1pPr algn="ctr">
              <a:defRPr/>
            </a:lvl1pPr>
          </a:lstStyle>
          <a:p>
            <a:r>
              <a:rPr lang="en-US" dirty="0"/>
              <a:t>Insert Title Here</a:t>
            </a:r>
          </a:p>
        </p:txBody>
      </p:sp>
      <p:sp>
        <p:nvSpPr>
          <p:cNvPr id="5" name="Text Placeholder 2">
            <a:extLst>
              <a:ext uri="{FF2B5EF4-FFF2-40B4-BE49-F238E27FC236}">
                <a16:creationId xmlns:a16="http://schemas.microsoft.com/office/drawing/2014/main" id="{F97E63CB-406C-1EC4-5C16-54BB1A7A181C}"/>
              </a:ext>
            </a:extLst>
          </p:cNvPr>
          <p:cNvSpPr>
            <a:spLocks noGrp="1"/>
          </p:cNvSpPr>
          <p:nvPr>
            <p:ph idx="1"/>
          </p:nvPr>
        </p:nvSpPr>
        <p:spPr>
          <a:xfrm>
            <a:off x="474079" y="1065968"/>
            <a:ext cx="11238460" cy="5291699"/>
          </a:xfrm>
          <a:prstGeom prst="rect">
            <a:avLst/>
          </a:prstGeom>
        </p:spPr>
        <p:txBody>
          <a:bodyPr vert="horz" lIns="91440" tIns="45720" rIns="91440" bIns="45720" rtlCol="0">
            <a:norm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31810312-2843-ECAB-281B-6953D51BC69E}"/>
              </a:ext>
            </a:extLst>
          </p:cNvPr>
          <p:cNvSpPr>
            <a:spLocks noGrp="1"/>
          </p:cNvSpPr>
          <p:nvPr>
            <p:ph type="dt" sz="half" idx="2"/>
          </p:nvPr>
        </p:nvSpPr>
        <p:spPr>
          <a:xfrm>
            <a:off x="10484905" y="6465019"/>
            <a:ext cx="877562" cy="357814"/>
          </a:xfrm>
          <a:prstGeom prst="rect">
            <a:avLst/>
          </a:prstGeom>
        </p:spPr>
        <p:txBody>
          <a:bodyPr/>
          <a:lstStyle>
            <a:lvl1pPr algn="r">
              <a:defRPr sz="900">
                <a:solidFill>
                  <a:schemeClr val="tx1">
                    <a:lumMod val="50000"/>
                    <a:lumOff val="50000"/>
                  </a:schemeClr>
                </a:solidFill>
                <a:latin typeface="Arial" panose="020B0604020202020204" pitchFamily="34" charset="0"/>
                <a:cs typeface="Arial" panose="020B0604020202020204" pitchFamily="34" charset="0"/>
              </a:defRPr>
            </a:lvl1pPr>
          </a:lstStyle>
          <a:p>
            <a:fld id="{139EFDA9-4C2C-AF4B-8C4C-06335540CB82}" type="datetime1">
              <a:rPr lang="en-US" smtClean="0"/>
              <a:t>11/18/2025</a:t>
            </a:fld>
            <a:endParaRPr lang="en-US" dirty="0"/>
          </a:p>
        </p:txBody>
      </p:sp>
    </p:spTree>
    <p:extLst>
      <p:ext uri="{BB962C8B-B14F-4D97-AF65-F5344CB8AC3E}">
        <p14:creationId xmlns:p14="http://schemas.microsoft.com/office/powerpoint/2010/main" val="2296115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14" name="Rectangle 13"/>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6" name="Title 1"/>
          <p:cNvSpPr>
            <a:spLocks noGrp="1"/>
          </p:cNvSpPr>
          <p:nvPr>
            <p:ph type="title"/>
          </p:nvPr>
        </p:nvSpPr>
        <p:spPr>
          <a:xfrm>
            <a:off x="838200" y="365125"/>
            <a:ext cx="10541000" cy="876653"/>
          </a:xfrm>
        </p:spPr>
        <p:txBody>
          <a:bodyPr/>
          <a:lstStyle>
            <a:lvl1pPr>
              <a:defRPr>
                <a:solidFill>
                  <a:schemeClr val="tx1"/>
                </a:solidFill>
              </a:defRPr>
            </a:lvl1pPr>
          </a:lstStyle>
          <a:p>
            <a:r>
              <a:rPr lang="en-US"/>
              <a:t>Click to edit Master title style</a:t>
            </a:r>
            <a:endParaRPr lang="en-US" dirty="0"/>
          </a:p>
        </p:txBody>
      </p:sp>
      <p:sp>
        <p:nvSpPr>
          <p:cNvPr id="7" name="Content Placeholder 2"/>
          <p:cNvSpPr>
            <a:spLocks noGrp="1"/>
          </p:cNvSpPr>
          <p:nvPr>
            <p:ph idx="1"/>
          </p:nvPr>
        </p:nvSpPr>
        <p:spPr>
          <a:xfrm>
            <a:off x="838200" y="1368601"/>
            <a:ext cx="10541000" cy="4808362"/>
          </a:xfrm>
        </p:spPr>
        <p:txBody>
          <a:bodyPr/>
          <a:lstStyle>
            <a:lvl1pPr marL="457200" indent="-457200">
              <a:buClr>
                <a:srgbClr val="00B0F0"/>
              </a:buClr>
              <a:buFont typeface="Arial" panose="020B0604020202020204" pitchFamily="34" charset="0"/>
              <a:buChar char="•"/>
              <a:defRPr b="0">
                <a:solidFill>
                  <a:schemeClr val="tx1"/>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p:cNvSpPr>
            <a:spLocks noGrp="1"/>
          </p:cNvSpPr>
          <p:nvPr>
            <p:ph type="ftr" sz="quarter" idx="13"/>
          </p:nvPr>
        </p:nvSpPr>
        <p:spPr>
          <a:xfrm>
            <a:off x="1443034" y="6431138"/>
            <a:ext cx="2999146" cy="365125"/>
          </a:xfrm>
        </p:spPr>
        <p:txBody>
          <a:bodyPr/>
          <a:lstStyle>
            <a:lvl1pPr algn="l">
              <a:defRPr/>
            </a:lvl1pPr>
          </a:lstStyle>
          <a:p>
            <a:r>
              <a:rPr lang="en-US"/>
              <a:t>Exploring Oil &amp; Gas - 1/12/17 - ©The NEED Project </a:t>
            </a:r>
          </a:p>
        </p:txBody>
      </p:sp>
      <p:sp>
        <p:nvSpPr>
          <p:cNvPr id="9" name="Rectangle 8"/>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4"/>
          <p:cNvSpPr/>
          <p:nvPr/>
        </p:nvSpPr>
        <p:spPr>
          <a:xfrm rot="19717887">
            <a:off x="-69073" y="563933"/>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6106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6" name="Picture Placeholder 13"/>
          <p:cNvSpPr>
            <a:spLocks noGrp="1"/>
          </p:cNvSpPr>
          <p:nvPr>
            <p:ph type="pic" sz="quarter" idx="10"/>
          </p:nvPr>
        </p:nvSpPr>
        <p:spPr>
          <a:xfrm>
            <a:off x="0" y="0"/>
            <a:ext cx="12192000" cy="6858000"/>
          </a:xfrm>
          <a:solidFill>
            <a:schemeClr val="bg2"/>
          </a:solidFill>
        </p:spPr>
        <p:txBody>
          <a:bodyPr/>
          <a:lstStyle/>
          <a:p>
            <a:r>
              <a:rPr lang="en-US"/>
              <a:t>Click icon to add picture</a:t>
            </a:r>
            <a:endParaRPr lang="en-US" dirty="0"/>
          </a:p>
        </p:txBody>
      </p:sp>
      <p:sp>
        <p:nvSpPr>
          <p:cNvPr id="7" name="Text Placeholder 15"/>
          <p:cNvSpPr>
            <a:spLocks noGrp="1"/>
          </p:cNvSpPr>
          <p:nvPr>
            <p:ph type="body" sz="quarter" idx="11"/>
          </p:nvPr>
        </p:nvSpPr>
        <p:spPr>
          <a:xfrm>
            <a:off x="5986206" y="5723548"/>
            <a:ext cx="6205794" cy="704963"/>
          </a:xfrm>
          <a:solidFill>
            <a:schemeClr val="bg1"/>
          </a:solidFill>
        </p:spPr>
        <p:txBody>
          <a:bodyPr anchor="ctr">
            <a:normAutofit/>
          </a:bodyPr>
          <a:lstStyle>
            <a:lvl1pPr>
              <a:defRPr sz="2400" b="1" i="1">
                <a:solidFill>
                  <a:srgbClr val="00B0F0"/>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4111564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B44CD05-5DF7-0221-5EC0-EA75582FE5B4}"/>
              </a:ext>
            </a:extLst>
          </p:cNvPr>
          <p:cNvSpPr>
            <a:spLocks noGrp="1"/>
          </p:cNvSpPr>
          <p:nvPr>
            <p:ph type="pic" sz="quarter" idx="10"/>
          </p:nvPr>
        </p:nvSpPr>
        <p:spPr>
          <a:xfrm>
            <a:off x="214488" y="214489"/>
            <a:ext cx="11734801" cy="4555219"/>
          </a:xfrm>
          <a:ln>
            <a:noFill/>
          </a:ln>
        </p:spPr>
        <p:txBody>
          <a:bodyPr/>
          <a:lstStyle/>
          <a:p>
            <a:r>
              <a:rPr lang="en-US"/>
              <a:t>Click icon to add picture</a:t>
            </a:r>
          </a:p>
        </p:txBody>
      </p:sp>
      <p:sp>
        <p:nvSpPr>
          <p:cNvPr id="2" name="Title 1">
            <a:extLst>
              <a:ext uri="{FF2B5EF4-FFF2-40B4-BE49-F238E27FC236}">
                <a16:creationId xmlns:a16="http://schemas.microsoft.com/office/drawing/2014/main" id="{17815BE6-7C92-DF73-83D4-463AE4340CF2}"/>
              </a:ext>
            </a:extLst>
          </p:cNvPr>
          <p:cNvSpPr>
            <a:spLocks noGrp="1"/>
          </p:cNvSpPr>
          <p:nvPr>
            <p:ph type="ctrTitle"/>
          </p:nvPr>
        </p:nvSpPr>
        <p:spPr>
          <a:xfrm>
            <a:off x="1765738" y="3516204"/>
            <a:ext cx="10089931" cy="2387600"/>
          </a:xfrm>
        </p:spPr>
        <p:txBody>
          <a:bodyPr anchor="b"/>
          <a:lstStyle>
            <a:lvl1pPr algn="r">
              <a:defRPr sz="6000"/>
            </a:lvl1pPr>
          </a:lstStyle>
          <a:p>
            <a:r>
              <a:rPr lang="en-US"/>
              <a:t>Click to edit Master title style</a:t>
            </a:r>
          </a:p>
        </p:txBody>
      </p:sp>
      <p:sp>
        <p:nvSpPr>
          <p:cNvPr id="3" name="Subtitle 2">
            <a:extLst>
              <a:ext uri="{FF2B5EF4-FFF2-40B4-BE49-F238E27FC236}">
                <a16:creationId xmlns:a16="http://schemas.microsoft.com/office/drawing/2014/main" id="{18339DB1-5B2E-6CE0-8BA7-C5EE99BF77E1}"/>
              </a:ext>
            </a:extLst>
          </p:cNvPr>
          <p:cNvSpPr>
            <a:spLocks noGrp="1"/>
          </p:cNvSpPr>
          <p:nvPr>
            <p:ph type="subTitle" idx="1"/>
          </p:nvPr>
        </p:nvSpPr>
        <p:spPr>
          <a:xfrm>
            <a:off x="2711669" y="5903804"/>
            <a:ext cx="9144000" cy="633631"/>
          </a:xfrm>
        </p:spPr>
        <p:txBody>
          <a:bodyPr/>
          <a:lstStyle>
            <a:lvl1pPr marL="0" indent="0" algn="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Logo, company name&#10;&#10;Description automatically generated">
            <a:extLst>
              <a:ext uri="{FF2B5EF4-FFF2-40B4-BE49-F238E27FC236}">
                <a16:creationId xmlns:a16="http://schemas.microsoft.com/office/drawing/2014/main" id="{21F088B3-19FA-BB1F-B0C9-C7B86EB8B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31" y="5283760"/>
            <a:ext cx="1653227" cy="1253675"/>
          </a:xfrm>
          <a:prstGeom prst="rect">
            <a:avLst/>
          </a:prstGeom>
        </p:spPr>
      </p:pic>
    </p:spTree>
    <p:extLst>
      <p:ext uri="{BB962C8B-B14F-4D97-AF65-F5344CB8AC3E}">
        <p14:creationId xmlns:p14="http://schemas.microsoft.com/office/powerpoint/2010/main" val="1780838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A097-7CA1-48B9-2A29-A132E6579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6289AF-77FD-B680-7BFC-8C86CDA715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7DA7A26-9BC5-2D85-9D23-66429AAE026F}"/>
              </a:ext>
            </a:extLst>
          </p:cNvPr>
          <p:cNvSpPr>
            <a:spLocks noGrp="1"/>
          </p:cNvSpPr>
          <p:nvPr>
            <p:ph type="ftr" sz="quarter" idx="11"/>
          </p:nvPr>
        </p:nvSpPr>
        <p:spPr/>
        <p:txBody>
          <a:bodyPr/>
          <a:lstStyle/>
          <a:p>
            <a:r>
              <a:rPr lang="en-US"/>
              <a:t>NEED Science of Energy ©2025</a:t>
            </a:r>
          </a:p>
        </p:txBody>
      </p:sp>
    </p:spTree>
    <p:extLst>
      <p:ext uri="{BB962C8B-B14F-4D97-AF65-F5344CB8AC3E}">
        <p14:creationId xmlns:p14="http://schemas.microsoft.com/office/powerpoint/2010/main" val="3685318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F0D4-0C78-2F89-5C4B-9601ADED6851}"/>
              </a:ext>
            </a:extLst>
          </p:cNvPr>
          <p:cNvSpPr>
            <a:spLocks noGrp="1"/>
          </p:cNvSpPr>
          <p:nvPr>
            <p:ph type="title"/>
          </p:nvPr>
        </p:nvSpPr>
        <p:spPr>
          <a:xfrm>
            <a:off x="838200" y="576263"/>
            <a:ext cx="10515600" cy="3488841"/>
          </a:xfrm>
        </p:spPr>
        <p:txBody>
          <a:bodyPr anchor="b"/>
          <a:lstStyle>
            <a:lvl1pPr algn="r">
              <a:defRPr sz="6000"/>
            </a:lvl1pPr>
          </a:lstStyle>
          <a:p>
            <a:r>
              <a:rPr lang="en-US"/>
              <a:t>Click to edit Master title style</a:t>
            </a:r>
          </a:p>
        </p:txBody>
      </p:sp>
      <p:sp>
        <p:nvSpPr>
          <p:cNvPr id="3" name="Text Placeholder 2">
            <a:extLst>
              <a:ext uri="{FF2B5EF4-FFF2-40B4-BE49-F238E27FC236}">
                <a16:creationId xmlns:a16="http://schemas.microsoft.com/office/drawing/2014/main" id="{BC8943C5-FBC2-9CE4-5580-3A7909EECA8A}"/>
              </a:ext>
            </a:extLst>
          </p:cNvPr>
          <p:cNvSpPr>
            <a:spLocks noGrp="1"/>
          </p:cNvSpPr>
          <p:nvPr>
            <p:ph type="body" idx="1"/>
          </p:nvPr>
        </p:nvSpPr>
        <p:spPr>
          <a:xfrm>
            <a:off x="838199" y="4278071"/>
            <a:ext cx="10515600"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E67464D-60AA-4E28-466B-D4DEA7B84C77}"/>
              </a:ext>
            </a:extLst>
          </p:cNvPr>
          <p:cNvSpPr>
            <a:spLocks noGrp="1"/>
          </p:cNvSpPr>
          <p:nvPr>
            <p:ph type="ftr" sz="quarter" idx="11"/>
          </p:nvPr>
        </p:nvSpPr>
        <p:spPr/>
        <p:txBody>
          <a:bodyPr/>
          <a:lstStyle/>
          <a:p>
            <a:r>
              <a:rPr lang="en-US"/>
              <a:t>NEED Science of Energy ©2025</a:t>
            </a:r>
          </a:p>
        </p:txBody>
      </p:sp>
    </p:spTree>
    <p:extLst>
      <p:ext uri="{BB962C8B-B14F-4D97-AF65-F5344CB8AC3E}">
        <p14:creationId xmlns:p14="http://schemas.microsoft.com/office/powerpoint/2010/main" val="3284715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690C-39B6-7182-862B-49E5D13C5C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520CE3-320B-3ACD-750F-382851F144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15F0C0-5CD8-5F83-BD0B-A3A9027A22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4F9F217-1FD9-2664-1D41-4CBCC1E7CD52}"/>
              </a:ext>
            </a:extLst>
          </p:cNvPr>
          <p:cNvSpPr>
            <a:spLocks noGrp="1"/>
          </p:cNvSpPr>
          <p:nvPr>
            <p:ph type="ftr" sz="quarter" idx="11"/>
          </p:nvPr>
        </p:nvSpPr>
        <p:spPr/>
        <p:txBody>
          <a:bodyPr/>
          <a:lstStyle/>
          <a:p>
            <a:r>
              <a:rPr lang="en-US"/>
              <a:t>NEED Science of Energy ©2025</a:t>
            </a:r>
          </a:p>
        </p:txBody>
      </p:sp>
    </p:spTree>
    <p:extLst>
      <p:ext uri="{BB962C8B-B14F-4D97-AF65-F5344CB8AC3E}">
        <p14:creationId xmlns:p14="http://schemas.microsoft.com/office/powerpoint/2010/main" val="1331294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FF96-5995-D6D8-A641-4BA01BE141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CE83B6-3F23-96E0-EB1F-6EB17D5FC8C0}"/>
              </a:ext>
            </a:extLst>
          </p:cNvPr>
          <p:cNvSpPr>
            <a:spLocks noGrp="1"/>
          </p:cNvSpPr>
          <p:nvPr>
            <p:ph type="body" idx="1"/>
          </p:nvPr>
        </p:nvSpPr>
        <p:spPr>
          <a:xfrm>
            <a:off x="839788" y="1681163"/>
            <a:ext cx="5157787"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D0892B-6462-8C75-7DC7-A92C73F9EB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276FF3-8E76-E0AB-F1D6-8C9BA4542AC5}"/>
              </a:ext>
            </a:extLst>
          </p:cNvPr>
          <p:cNvSpPr>
            <a:spLocks noGrp="1"/>
          </p:cNvSpPr>
          <p:nvPr>
            <p:ph type="body" sz="quarter" idx="3"/>
          </p:nvPr>
        </p:nvSpPr>
        <p:spPr>
          <a:xfrm>
            <a:off x="6172200" y="1681163"/>
            <a:ext cx="5183188"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7F98F-CE45-2240-45F6-C700C1317B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2E0DD70-90FB-F9BF-5D69-188FBBED6A94}"/>
              </a:ext>
            </a:extLst>
          </p:cNvPr>
          <p:cNvSpPr>
            <a:spLocks noGrp="1"/>
          </p:cNvSpPr>
          <p:nvPr>
            <p:ph type="ftr" sz="quarter" idx="11"/>
          </p:nvPr>
        </p:nvSpPr>
        <p:spPr/>
        <p:txBody>
          <a:bodyPr/>
          <a:lstStyle/>
          <a:p>
            <a:r>
              <a:rPr lang="en-US"/>
              <a:t>NEED Science of Energy ©2025</a:t>
            </a:r>
          </a:p>
        </p:txBody>
      </p:sp>
    </p:spTree>
    <p:extLst>
      <p:ext uri="{BB962C8B-B14F-4D97-AF65-F5344CB8AC3E}">
        <p14:creationId xmlns:p14="http://schemas.microsoft.com/office/powerpoint/2010/main" val="3169129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3D58B-E13C-EED1-4DE7-DFDBB6997B5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FAF7205-5F81-736B-EEAF-C864982F743D}"/>
              </a:ext>
            </a:extLst>
          </p:cNvPr>
          <p:cNvSpPr>
            <a:spLocks noGrp="1"/>
          </p:cNvSpPr>
          <p:nvPr>
            <p:ph type="ftr" sz="quarter" idx="11"/>
          </p:nvPr>
        </p:nvSpPr>
        <p:spPr/>
        <p:txBody>
          <a:bodyPr/>
          <a:lstStyle/>
          <a:p>
            <a:r>
              <a:rPr lang="en-US"/>
              <a:t>NEED Science of Energy ©2025</a:t>
            </a:r>
          </a:p>
        </p:txBody>
      </p:sp>
    </p:spTree>
    <p:extLst>
      <p:ext uri="{BB962C8B-B14F-4D97-AF65-F5344CB8AC3E}">
        <p14:creationId xmlns:p14="http://schemas.microsoft.com/office/powerpoint/2010/main" val="683016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41DDA5F-D08B-119D-C939-DEFD553E0D33}"/>
              </a:ext>
            </a:extLst>
          </p:cNvPr>
          <p:cNvSpPr>
            <a:spLocks noGrp="1"/>
          </p:cNvSpPr>
          <p:nvPr>
            <p:ph type="ftr" sz="quarter" idx="11"/>
          </p:nvPr>
        </p:nvSpPr>
        <p:spPr/>
        <p:txBody>
          <a:bodyPr/>
          <a:lstStyle/>
          <a:p>
            <a:r>
              <a:rPr lang="en-US"/>
              <a:t>NEED Science of Energy ©2025</a:t>
            </a:r>
          </a:p>
        </p:txBody>
      </p:sp>
    </p:spTree>
    <p:extLst>
      <p:ext uri="{BB962C8B-B14F-4D97-AF65-F5344CB8AC3E}">
        <p14:creationId xmlns:p14="http://schemas.microsoft.com/office/powerpoint/2010/main" val="33122660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image" Target="../media/image2.png"/><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FA39AE-226D-1E3B-48A8-4FC6C52A1436}"/>
              </a:ext>
            </a:extLst>
          </p:cNvPr>
          <p:cNvSpPr>
            <a:spLocks noGrp="1"/>
          </p:cNvSpPr>
          <p:nvPr>
            <p:ph type="title"/>
          </p:nvPr>
        </p:nvSpPr>
        <p:spPr>
          <a:xfrm>
            <a:off x="474079" y="365126"/>
            <a:ext cx="11238460" cy="507072"/>
          </a:xfrm>
          <a:prstGeom prst="rect">
            <a:avLst/>
          </a:prstGeom>
        </p:spPr>
        <p:txBody>
          <a:bodyPr vert="horz" lIns="91440" tIns="45720" rIns="91440" bIns="45720" rtlCol="0" anchor="b">
            <a:normAutofit/>
          </a:bodyPr>
          <a:lstStyle/>
          <a:p>
            <a:r>
              <a:rPr lang="en-US" dirty="0"/>
              <a:t>Insert Title Here</a:t>
            </a:r>
          </a:p>
        </p:txBody>
      </p:sp>
      <p:sp>
        <p:nvSpPr>
          <p:cNvPr id="3" name="Text Placeholder 2">
            <a:extLst>
              <a:ext uri="{FF2B5EF4-FFF2-40B4-BE49-F238E27FC236}">
                <a16:creationId xmlns:a16="http://schemas.microsoft.com/office/drawing/2014/main" id="{15AD5299-4B0A-71CD-19CD-6B8680F58188}"/>
              </a:ext>
            </a:extLst>
          </p:cNvPr>
          <p:cNvSpPr>
            <a:spLocks noGrp="1"/>
          </p:cNvSpPr>
          <p:nvPr>
            <p:ph type="body" idx="1"/>
          </p:nvPr>
        </p:nvSpPr>
        <p:spPr>
          <a:xfrm>
            <a:off x="474079" y="1065968"/>
            <a:ext cx="11238460" cy="5291699"/>
          </a:xfrm>
          <a:prstGeom prst="rect">
            <a:avLst/>
          </a:prstGeom>
        </p:spPr>
        <p:txBody>
          <a:bodyPr vert="horz" lIns="91440" tIns="45720" rIns="91440" bIns="45720" rtlCol="0">
            <a:norm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2E124D3C-2EED-89B7-8DCE-3441C6E6575B}"/>
              </a:ext>
            </a:extLst>
          </p:cNvPr>
          <p:cNvSpPr txBox="1"/>
          <p:nvPr userDrawn="1"/>
        </p:nvSpPr>
        <p:spPr>
          <a:xfrm>
            <a:off x="474079" y="6491271"/>
            <a:ext cx="374423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solidFill>
                  <a:schemeClr val="tx1">
                    <a:lumMod val="50000"/>
                    <a:lumOff val="50000"/>
                  </a:schemeClr>
                </a:solidFill>
                <a:latin typeface="Arial" panose="020B0604020202020204" pitchFamily="34" charset="0"/>
                <a:cs typeface="Arial" panose="020B0604020202020204" pitchFamily="34" charset="0"/>
              </a:rPr>
              <a:t>WILLIAMS</a:t>
            </a:r>
            <a:r>
              <a:rPr lang="en-US" sz="800" baseline="30000" dirty="0">
                <a:solidFill>
                  <a:schemeClr val="tx1">
                    <a:lumMod val="50000"/>
                    <a:lumOff val="50000"/>
                  </a:schemeClr>
                </a:solidFill>
                <a:latin typeface="Arial" panose="020B0604020202020204" pitchFamily="34" charset="0"/>
                <a:cs typeface="Arial" panose="020B0604020202020204" pitchFamily="34" charset="0"/>
              </a:rPr>
              <a:t> </a:t>
            </a:r>
            <a:r>
              <a:rPr lang="en-US" sz="800" dirty="0">
                <a:solidFill>
                  <a:schemeClr val="tx1">
                    <a:lumMod val="50000"/>
                    <a:lumOff val="50000"/>
                  </a:schemeClr>
                </a:solidFill>
                <a:latin typeface="Arial" panose="020B0604020202020204" pitchFamily="34" charset="0"/>
                <a:cs typeface="Arial" panose="020B0604020202020204" pitchFamily="34" charset="0"/>
              </a:rPr>
              <a:t>© 2025 The Williams Companies, Inc. All rights reserved</a:t>
            </a:r>
            <a:endParaRPr lang="en-US" sz="8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F68AF037-DDA9-CF47-2414-4B53233779E0}"/>
              </a:ext>
            </a:extLst>
          </p:cNvPr>
          <p:cNvSpPr txBox="1">
            <a:spLocks noChangeAspect="1"/>
          </p:cNvSpPr>
          <p:nvPr userDrawn="1"/>
        </p:nvSpPr>
        <p:spPr>
          <a:xfrm>
            <a:off x="8548416" y="6397749"/>
            <a:ext cx="1936489" cy="365125"/>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b="1" dirty="0">
                <a:solidFill>
                  <a:schemeClr val="tx1">
                    <a:lumMod val="50000"/>
                    <a:lumOff val="50000"/>
                  </a:schemeClr>
                </a:solidFill>
              </a:rPr>
              <a:t>NYSE: WMB  |  www.williams.com</a:t>
            </a:r>
            <a:endParaRPr lang="en-US" b="1" i="1" dirty="0">
              <a:solidFill>
                <a:schemeClr val="tx1">
                  <a:lumMod val="50000"/>
                  <a:lumOff val="50000"/>
                </a:schemeClr>
              </a:solidFill>
            </a:endParaRPr>
          </a:p>
        </p:txBody>
      </p:sp>
      <p:sp>
        <p:nvSpPr>
          <p:cNvPr id="9" name="Slide Number Placeholder 3">
            <a:extLst>
              <a:ext uri="{FF2B5EF4-FFF2-40B4-BE49-F238E27FC236}">
                <a16:creationId xmlns:a16="http://schemas.microsoft.com/office/drawing/2014/main" id="{2A0A27AB-4C8C-8234-4E56-E856A79A04F8}"/>
              </a:ext>
            </a:extLst>
          </p:cNvPr>
          <p:cNvSpPr>
            <a:spLocks noGrp="1"/>
          </p:cNvSpPr>
          <p:nvPr>
            <p:ph type="sldNum" sz="quarter" idx="4"/>
          </p:nvPr>
        </p:nvSpPr>
        <p:spPr>
          <a:xfrm>
            <a:off x="11292396" y="6463052"/>
            <a:ext cx="780542" cy="365125"/>
          </a:xfrm>
          <a:prstGeom prst="rect">
            <a:avLst/>
          </a:prstGeom>
        </p:spPr>
        <p:txBody>
          <a:bodyPr/>
          <a:lstStyle>
            <a:lvl1pPr>
              <a:defRPr sz="9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   </a:t>
            </a:r>
            <a:fld id="{2E9AA1B9-B854-4734-9D23-06847930F5C7}" type="slidenum">
              <a:rPr lang="en-US" smtClean="0"/>
              <a:pPr/>
              <a:t>‹#›</a:t>
            </a:fld>
            <a:endParaRPr lang="en-US" dirty="0"/>
          </a:p>
        </p:txBody>
      </p:sp>
      <p:sp>
        <p:nvSpPr>
          <p:cNvPr id="11" name="Date Placeholder 1">
            <a:extLst>
              <a:ext uri="{FF2B5EF4-FFF2-40B4-BE49-F238E27FC236}">
                <a16:creationId xmlns:a16="http://schemas.microsoft.com/office/drawing/2014/main" id="{A21B99F5-9C25-3139-9417-04277111A5DF}"/>
              </a:ext>
            </a:extLst>
          </p:cNvPr>
          <p:cNvSpPr>
            <a:spLocks noGrp="1"/>
          </p:cNvSpPr>
          <p:nvPr>
            <p:ph type="dt" sz="half" idx="2"/>
          </p:nvPr>
        </p:nvSpPr>
        <p:spPr>
          <a:xfrm>
            <a:off x="10484905" y="6465019"/>
            <a:ext cx="877562" cy="357814"/>
          </a:xfrm>
          <a:prstGeom prst="rect">
            <a:avLst/>
          </a:prstGeom>
        </p:spPr>
        <p:txBody>
          <a:bodyPr/>
          <a:lstStyle>
            <a:lvl1pPr algn="r">
              <a:defRPr sz="900">
                <a:solidFill>
                  <a:schemeClr val="tx1">
                    <a:lumMod val="50000"/>
                    <a:lumOff val="50000"/>
                  </a:schemeClr>
                </a:solidFill>
                <a:latin typeface="Arial" panose="020B0604020202020204" pitchFamily="34" charset="0"/>
                <a:cs typeface="Arial" panose="020B0604020202020204" pitchFamily="34" charset="0"/>
              </a:defRPr>
            </a:lvl1pPr>
          </a:lstStyle>
          <a:p>
            <a:fld id="{139EFDA9-4C2C-AF4B-8C4C-06335540CB82}" type="datetime1">
              <a:rPr lang="en-US" smtClean="0"/>
              <a:t>11/18/2025</a:t>
            </a:fld>
            <a:endParaRPr lang="en-US" dirty="0"/>
          </a:p>
        </p:txBody>
      </p:sp>
    </p:spTree>
    <p:extLst>
      <p:ext uri="{BB962C8B-B14F-4D97-AF65-F5344CB8AC3E}">
        <p14:creationId xmlns:p14="http://schemas.microsoft.com/office/powerpoint/2010/main" val="4191078753"/>
      </p:ext>
    </p:extLst>
  </p:cSld>
  <p:clrMap bg1="lt1" tx1="dk1" bg2="lt2" tx2="dk2" accent1="accent1" accent2="accent2" accent3="accent3" accent4="accent4" accent5="accent5" accent6="accent6" hlink="hlink" folHlink="folHlink"/>
  <p:sldLayoutIdLst>
    <p:sldLayoutId id="2147483670" r:id="rId1"/>
    <p:sldLayoutId id="2147483672" r:id="rId2"/>
  </p:sldLayoutIdLst>
  <p:hf hdr="0" ftr="0"/>
  <p:txStyles>
    <p:titleStyle>
      <a:lvl1pPr algn="l" defTabSz="914400" rtl="0" eaLnBrk="1" latinLnBrk="0" hangingPunct="1">
        <a:lnSpc>
          <a:spcPct val="90000"/>
        </a:lnSpc>
        <a:spcBef>
          <a:spcPct val="0"/>
        </a:spcBef>
        <a:buNone/>
        <a:defRPr sz="2800" b="1" kern="1200">
          <a:solidFill>
            <a:schemeClr val="bg2">
              <a:lumMod val="75000"/>
            </a:schemeClr>
          </a:solidFill>
          <a:latin typeface="Helvetica" pitchFamily="2"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alphaModFix amt="35000"/>
            <a:lum/>
            <a:extLst>
              <a:ext uri="{BEBA8EAE-BF5A-486C-A8C5-ECC9F3942E4B}">
                <a14:imgProps xmlns:a14="http://schemas.microsoft.com/office/drawing/2010/main">
                  <a14:imgLayer r:embed="rId22">
                    <a14:imgEffect>
                      <a14:brightnessContrast bright="-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79CBE-9DB3-4474-790F-C3298287B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38DE08D-367C-864E-3C66-D7A3C2D302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2D88C99-6AE5-4543-1F2A-0D8E21A16B40}"/>
              </a:ext>
            </a:extLst>
          </p:cNvPr>
          <p:cNvSpPr>
            <a:spLocks noGrp="1"/>
          </p:cNvSpPr>
          <p:nvPr>
            <p:ph type="ftr" sz="quarter" idx="3"/>
          </p:nvPr>
        </p:nvSpPr>
        <p:spPr>
          <a:xfrm>
            <a:off x="838199" y="6368912"/>
            <a:ext cx="62086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NEED Science of Energy ©2025</a:t>
            </a:r>
          </a:p>
        </p:txBody>
      </p:sp>
      <p:sp>
        <p:nvSpPr>
          <p:cNvPr id="7" name="Rectangle 6">
            <a:extLst>
              <a:ext uri="{FF2B5EF4-FFF2-40B4-BE49-F238E27FC236}">
                <a16:creationId xmlns:a16="http://schemas.microsoft.com/office/drawing/2014/main" id="{CEF38CA8-C08A-B4F9-26B8-B12BA1B46966}"/>
              </a:ext>
            </a:extLst>
          </p:cNvPr>
          <p:cNvSpPr/>
          <p:nvPr/>
        </p:nvSpPr>
        <p:spPr>
          <a:xfrm>
            <a:off x="0" y="0"/>
            <a:ext cx="12192000" cy="6858000"/>
          </a:xfrm>
          <a:prstGeom prst="rect">
            <a:avLst/>
          </a:prstGeom>
          <a:noFill/>
          <a:ln w="76200">
            <a:solidFill>
              <a:srgbClr val="005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8C0409-7FF8-27A8-E3EA-A90F148311CA}"/>
              </a:ext>
            </a:extLst>
          </p:cNvPr>
          <p:cNvSpPr/>
          <p:nvPr/>
        </p:nvSpPr>
        <p:spPr>
          <a:xfrm>
            <a:off x="129209" y="123963"/>
            <a:ext cx="11936895" cy="6610074"/>
          </a:xfrm>
          <a:prstGeom prst="rect">
            <a:avLst/>
          </a:prstGeom>
          <a:noFill/>
          <a:ln w="57150">
            <a:solidFill>
              <a:srgbClr val="009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00625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Lst>
  <p:hf sldNum="0" hdr="0" dt="0"/>
  <p:txStyles>
    <p:titleStyle>
      <a:lvl1pPr algn="l" defTabSz="914400" rtl="0" eaLnBrk="1" latinLnBrk="0" hangingPunct="1">
        <a:lnSpc>
          <a:spcPct val="90000"/>
        </a:lnSpc>
        <a:spcBef>
          <a:spcPct val="0"/>
        </a:spcBef>
        <a:buNone/>
        <a:defRPr sz="4400" kern="1200" cap="small" baseline="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6.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FA8C1-2795-2170-01B5-B13FEE00628C}"/>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8F35B04-6D01-C5EC-1911-6F2F850E26F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4415" b="24415"/>
          <a:stretch/>
        </p:blipFill>
        <p:spPr/>
      </p:pic>
      <p:sp>
        <p:nvSpPr>
          <p:cNvPr id="4" name="Title 3">
            <a:extLst>
              <a:ext uri="{FF2B5EF4-FFF2-40B4-BE49-F238E27FC236}">
                <a16:creationId xmlns:a16="http://schemas.microsoft.com/office/drawing/2014/main" id="{26738255-B3C7-6067-C637-53755D6A278D}"/>
              </a:ext>
            </a:extLst>
          </p:cNvPr>
          <p:cNvSpPr>
            <a:spLocks noGrp="1"/>
          </p:cNvSpPr>
          <p:nvPr>
            <p:ph type="ctrTitle"/>
          </p:nvPr>
        </p:nvSpPr>
        <p:spPr>
          <a:xfrm>
            <a:off x="1852237" y="3689202"/>
            <a:ext cx="10089931" cy="2387600"/>
          </a:xfrm>
        </p:spPr>
        <p:txBody>
          <a:bodyPr>
            <a:normAutofit/>
          </a:bodyPr>
          <a:lstStyle/>
          <a:p>
            <a:r>
              <a:rPr lang="en-US" sz="7200" dirty="0"/>
              <a:t>Candy Collector</a:t>
            </a:r>
          </a:p>
        </p:txBody>
      </p:sp>
    </p:spTree>
    <p:extLst>
      <p:ext uri="{BB962C8B-B14F-4D97-AF65-F5344CB8AC3E}">
        <p14:creationId xmlns:p14="http://schemas.microsoft.com/office/powerpoint/2010/main" val="3459212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4019505-E4A6-4125-B44B-3CEECD3137F0}"/>
              </a:ext>
            </a:extLst>
          </p:cNvPr>
          <p:cNvSpPr>
            <a:spLocks noGrp="1"/>
          </p:cNvSpPr>
          <p:nvPr>
            <p:ph type="title"/>
          </p:nvPr>
        </p:nvSpPr>
        <p:spPr>
          <a:xfrm>
            <a:off x="408366" y="321382"/>
            <a:ext cx="9820656" cy="763600"/>
          </a:xfrm>
        </p:spPr>
        <p:txBody>
          <a:bodyPr>
            <a:noAutofit/>
          </a:bodyPr>
          <a:lstStyle/>
          <a:p>
            <a:r>
              <a:rPr lang="en-US" sz="6000" dirty="0">
                <a:solidFill>
                  <a:srgbClr val="170D67"/>
                </a:solidFill>
                <a:latin typeface="Arial Black" panose="020B0A04020102020204" pitchFamily="34" charset="0"/>
              </a:rPr>
              <a:t>Year #2</a:t>
            </a:r>
            <a:endParaRPr lang="en-US" sz="6000" dirty="0">
              <a:solidFill>
                <a:srgbClr val="170D67"/>
              </a:solidFill>
            </a:endParaRPr>
          </a:p>
        </p:txBody>
      </p:sp>
      <p:pic>
        <p:nvPicPr>
          <p:cNvPr id="3074" name="Picture 2" descr="Cup PNG Transparent Images | PNG All">
            <a:extLst>
              <a:ext uri="{FF2B5EF4-FFF2-40B4-BE49-F238E27FC236}">
                <a16:creationId xmlns:a16="http://schemas.microsoft.com/office/drawing/2014/main" id="{5D1D0155-4B4B-23B7-ED37-5124F6B81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94" y="1146232"/>
            <a:ext cx="4583845" cy="45838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p PNG Transparent Images | PNG All">
            <a:extLst>
              <a:ext uri="{FF2B5EF4-FFF2-40B4-BE49-F238E27FC236}">
                <a16:creationId xmlns:a16="http://schemas.microsoft.com/office/drawing/2014/main" id="{545DE227-DB77-B3EA-66B9-BBE09804D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953" y="1165516"/>
            <a:ext cx="4583845" cy="45838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p PNG Transparent Images | PNG All">
            <a:extLst>
              <a:ext uri="{FF2B5EF4-FFF2-40B4-BE49-F238E27FC236}">
                <a16:creationId xmlns:a16="http://schemas.microsoft.com/office/drawing/2014/main" id="{7749E5FE-5BAE-23D4-DC8E-A367C18E4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2199" y="1165516"/>
            <a:ext cx="4583845" cy="4583845"/>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C944EA1B-766B-9D90-0D29-6FAE3C50C068}"/>
              </a:ext>
            </a:extLst>
          </p:cNvPr>
          <p:cNvSpPr txBox="1">
            <a:spLocks/>
          </p:cNvSpPr>
          <p:nvPr/>
        </p:nvSpPr>
        <p:spPr>
          <a:xfrm>
            <a:off x="8542687" y="5206044"/>
            <a:ext cx="33726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dirty="0">
                <a:solidFill>
                  <a:srgbClr val="170D67"/>
                </a:solidFill>
                <a:latin typeface="Arial Black" panose="020B0A04020102020204" pitchFamily="34" charset="0"/>
              </a:rPr>
              <a:t>DISCARD</a:t>
            </a:r>
            <a:endParaRPr lang="en-US" sz="4800" dirty="0">
              <a:solidFill>
                <a:srgbClr val="170D67"/>
              </a:solidFill>
            </a:endParaRPr>
          </a:p>
        </p:txBody>
      </p:sp>
      <p:sp>
        <p:nvSpPr>
          <p:cNvPr id="14" name="Title 1">
            <a:extLst>
              <a:ext uri="{FF2B5EF4-FFF2-40B4-BE49-F238E27FC236}">
                <a16:creationId xmlns:a16="http://schemas.microsoft.com/office/drawing/2014/main" id="{307A06D9-75EB-725D-1D41-55B9FF291477}"/>
              </a:ext>
            </a:extLst>
          </p:cNvPr>
          <p:cNvSpPr txBox="1">
            <a:spLocks/>
          </p:cNvSpPr>
          <p:nvPr/>
        </p:nvSpPr>
        <p:spPr>
          <a:xfrm>
            <a:off x="7246283" y="414768"/>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15</a:t>
            </a:r>
            <a:endParaRPr lang="en-US" sz="8800" dirty="0">
              <a:solidFill>
                <a:srgbClr val="170D67"/>
              </a:solidFill>
            </a:endParaRPr>
          </a:p>
        </p:txBody>
      </p:sp>
      <p:sp>
        <p:nvSpPr>
          <p:cNvPr id="15" name="Title 1">
            <a:extLst>
              <a:ext uri="{FF2B5EF4-FFF2-40B4-BE49-F238E27FC236}">
                <a16:creationId xmlns:a16="http://schemas.microsoft.com/office/drawing/2014/main" id="{61A7985C-7E3C-4076-1F6C-3129EE3C2F2A}"/>
              </a:ext>
            </a:extLst>
          </p:cNvPr>
          <p:cNvSpPr txBox="1">
            <a:spLocks/>
          </p:cNvSpPr>
          <p:nvPr/>
        </p:nvSpPr>
        <p:spPr>
          <a:xfrm>
            <a:off x="7246283" y="392995"/>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14</a:t>
            </a:r>
            <a:endParaRPr lang="en-US" sz="8800" dirty="0">
              <a:solidFill>
                <a:srgbClr val="170D67"/>
              </a:solidFill>
            </a:endParaRPr>
          </a:p>
        </p:txBody>
      </p:sp>
      <p:sp>
        <p:nvSpPr>
          <p:cNvPr id="16" name="Title 1">
            <a:extLst>
              <a:ext uri="{FF2B5EF4-FFF2-40B4-BE49-F238E27FC236}">
                <a16:creationId xmlns:a16="http://schemas.microsoft.com/office/drawing/2014/main" id="{9B09DFCE-6D89-F923-E6E7-3D671922741B}"/>
              </a:ext>
            </a:extLst>
          </p:cNvPr>
          <p:cNvSpPr txBox="1">
            <a:spLocks/>
          </p:cNvSpPr>
          <p:nvPr/>
        </p:nvSpPr>
        <p:spPr>
          <a:xfrm>
            <a:off x="7246283" y="388043"/>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13</a:t>
            </a:r>
            <a:endParaRPr lang="en-US" sz="8800" dirty="0">
              <a:solidFill>
                <a:srgbClr val="170D67"/>
              </a:solidFill>
            </a:endParaRPr>
          </a:p>
        </p:txBody>
      </p:sp>
      <p:sp>
        <p:nvSpPr>
          <p:cNvPr id="19" name="Title 1">
            <a:extLst>
              <a:ext uri="{FF2B5EF4-FFF2-40B4-BE49-F238E27FC236}">
                <a16:creationId xmlns:a16="http://schemas.microsoft.com/office/drawing/2014/main" id="{37EB2210-5959-6EDC-4C54-56D9AFCAF490}"/>
              </a:ext>
            </a:extLst>
          </p:cNvPr>
          <p:cNvSpPr txBox="1">
            <a:spLocks/>
          </p:cNvSpPr>
          <p:nvPr/>
        </p:nvSpPr>
        <p:spPr>
          <a:xfrm>
            <a:off x="7246283" y="378957"/>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12</a:t>
            </a:r>
            <a:endParaRPr lang="en-US" sz="8800" dirty="0">
              <a:solidFill>
                <a:srgbClr val="170D67"/>
              </a:solidFill>
            </a:endParaRPr>
          </a:p>
        </p:txBody>
      </p:sp>
      <p:sp>
        <p:nvSpPr>
          <p:cNvPr id="20" name="Title 1">
            <a:extLst>
              <a:ext uri="{FF2B5EF4-FFF2-40B4-BE49-F238E27FC236}">
                <a16:creationId xmlns:a16="http://schemas.microsoft.com/office/drawing/2014/main" id="{703FB477-6CD3-9B86-2825-B2ADB1B71EB3}"/>
              </a:ext>
            </a:extLst>
          </p:cNvPr>
          <p:cNvSpPr txBox="1">
            <a:spLocks/>
          </p:cNvSpPr>
          <p:nvPr/>
        </p:nvSpPr>
        <p:spPr>
          <a:xfrm>
            <a:off x="7246283" y="411640"/>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11</a:t>
            </a:r>
            <a:endParaRPr lang="en-US" sz="8800" dirty="0">
              <a:solidFill>
                <a:srgbClr val="170D67"/>
              </a:solidFill>
            </a:endParaRPr>
          </a:p>
        </p:txBody>
      </p:sp>
      <p:sp>
        <p:nvSpPr>
          <p:cNvPr id="21" name="Title 1">
            <a:extLst>
              <a:ext uri="{FF2B5EF4-FFF2-40B4-BE49-F238E27FC236}">
                <a16:creationId xmlns:a16="http://schemas.microsoft.com/office/drawing/2014/main" id="{F604FE1E-EEBD-2864-9C98-128A77C89879}"/>
              </a:ext>
            </a:extLst>
          </p:cNvPr>
          <p:cNvSpPr txBox="1">
            <a:spLocks/>
          </p:cNvSpPr>
          <p:nvPr/>
        </p:nvSpPr>
        <p:spPr>
          <a:xfrm>
            <a:off x="7280525" y="429571"/>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10</a:t>
            </a:r>
            <a:endParaRPr lang="en-US" sz="8800" dirty="0">
              <a:solidFill>
                <a:srgbClr val="170D67"/>
              </a:solidFill>
            </a:endParaRPr>
          </a:p>
        </p:txBody>
      </p:sp>
      <p:sp>
        <p:nvSpPr>
          <p:cNvPr id="22" name="Title 1">
            <a:extLst>
              <a:ext uri="{FF2B5EF4-FFF2-40B4-BE49-F238E27FC236}">
                <a16:creationId xmlns:a16="http://schemas.microsoft.com/office/drawing/2014/main" id="{BE2CC9DD-6FB5-61EA-F844-2CD613C65594}"/>
              </a:ext>
            </a:extLst>
          </p:cNvPr>
          <p:cNvSpPr txBox="1">
            <a:spLocks/>
          </p:cNvSpPr>
          <p:nvPr/>
        </p:nvSpPr>
        <p:spPr>
          <a:xfrm>
            <a:off x="7280525" y="407055"/>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9</a:t>
            </a:r>
            <a:endParaRPr lang="en-US" sz="8800" dirty="0">
              <a:solidFill>
                <a:srgbClr val="170D67"/>
              </a:solidFill>
            </a:endParaRPr>
          </a:p>
        </p:txBody>
      </p:sp>
      <p:sp>
        <p:nvSpPr>
          <p:cNvPr id="23" name="Title 1">
            <a:extLst>
              <a:ext uri="{FF2B5EF4-FFF2-40B4-BE49-F238E27FC236}">
                <a16:creationId xmlns:a16="http://schemas.microsoft.com/office/drawing/2014/main" id="{34CBE438-673A-C12E-7138-16B95BF736E6}"/>
              </a:ext>
            </a:extLst>
          </p:cNvPr>
          <p:cNvSpPr txBox="1">
            <a:spLocks/>
          </p:cNvSpPr>
          <p:nvPr/>
        </p:nvSpPr>
        <p:spPr>
          <a:xfrm>
            <a:off x="7246283" y="448216"/>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8</a:t>
            </a:r>
            <a:endParaRPr lang="en-US" sz="8800" dirty="0">
              <a:solidFill>
                <a:srgbClr val="170D67"/>
              </a:solidFill>
            </a:endParaRPr>
          </a:p>
        </p:txBody>
      </p:sp>
      <p:sp>
        <p:nvSpPr>
          <p:cNvPr id="24" name="Title 1">
            <a:extLst>
              <a:ext uri="{FF2B5EF4-FFF2-40B4-BE49-F238E27FC236}">
                <a16:creationId xmlns:a16="http://schemas.microsoft.com/office/drawing/2014/main" id="{DEF3509E-A7C6-78B9-1306-A57FEE1A009C}"/>
              </a:ext>
            </a:extLst>
          </p:cNvPr>
          <p:cNvSpPr txBox="1">
            <a:spLocks/>
          </p:cNvSpPr>
          <p:nvPr/>
        </p:nvSpPr>
        <p:spPr>
          <a:xfrm>
            <a:off x="7246283" y="420078"/>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7</a:t>
            </a:r>
            <a:endParaRPr lang="en-US" sz="8800" dirty="0">
              <a:solidFill>
                <a:srgbClr val="170D67"/>
              </a:solidFill>
            </a:endParaRPr>
          </a:p>
        </p:txBody>
      </p:sp>
      <p:sp>
        <p:nvSpPr>
          <p:cNvPr id="25" name="Title 1">
            <a:extLst>
              <a:ext uri="{FF2B5EF4-FFF2-40B4-BE49-F238E27FC236}">
                <a16:creationId xmlns:a16="http://schemas.microsoft.com/office/drawing/2014/main" id="{2D3ABCA1-EFCC-1CC8-693D-0DDA23539948}"/>
              </a:ext>
            </a:extLst>
          </p:cNvPr>
          <p:cNvSpPr txBox="1">
            <a:spLocks/>
          </p:cNvSpPr>
          <p:nvPr/>
        </p:nvSpPr>
        <p:spPr>
          <a:xfrm>
            <a:off x="7246283" y="391900"/>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6</a:t>
            </a:r>
            <a:endParaRPr lang="en-US" sz="8800" dirty="0">
              <a:solidFill>
                <a:srgbClr val="170D67"/>
              </a:solidFill>
            </a:endParaRPr>
          </a:p>
        </p:txBody>
      </p:sp>
      <p:sp>
        <p:nvSpPr>
          <p:cNvPr id="26" name="Title 1">
            <a:extLst>
              <a:ext uri="{FF2B5EF4-FFF2-40B4-BE49-F238E27FC236}">
                <a16:creationId xmlns:a16="http://schemas.microsoft.com/office/drawing/2014/main" id="{442A3267-F07E-55F8-00C2-6357D67B49FE}"/>
              </a:ext>
            </a:extLst>
          </p:cNvPr>
          <p:cNvSpPr txBox="1">
            <a:spLocks/>
          </p:cNvSpPr>
          <p:nvPr/>
        </p:nvSpPr>
        <p:spPr>
          <a:xfrm>
            <a:off x="7263404" y="419998"/>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5</a:t>
            </a:r>
            <a:endParaRPr lang="en-US" sz="8800" dirty="0">
              <a:solidFill>
                <a:srgbClr val="170D67"/>
              </a:solidFill>
            </a:endParaRPr>
          </a:p>
        </p:txBody>
      </p:sp>
      <p:sp>
        <p:nvSpPr>
          <p:cNvPr id="27" name="Title 1">
            <a:extLst>
              <a:ext uri="{FF2B5EF4-FFF2-40B4-BE49-F238E27FC236}">
                <a16:creationId xmlns:a16="http://schemas.microsoft.com/office/drawing/2014/main" id="{97AE4A04-1C8D-825B-BA03-9E93FC9AB701}"/>
              </a:ext>
            </a:extLst>
          </p:cNvPr>
          <p:cNvSpPr txBox="1">
            <a:spLocks/>
          </p:cNvSpPr>
          <p:nvPr/>
        </p:nvSpPr>
        <p:spPr>
          <a:xfrm>
            <a:off x="7246283" y="432399"/>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4</a:t>
            </a:r>
            <a:endParaRPr lang="en-US" sz="8800" dirty="0">
              <a:solidFill>
                <a:srgbClr val="170D67"/>
              </a:solidFill>
            </a:endParaRPr>
          </a:p>
        </p:txBody>
      </p:sp>
      <p:sp>
        <p:nvSpPr>
          <p:cNvPr id="28" name="Title 1">
            <a:extLst>
              <a:ext uri="{FF2B5EF4-FFF2-40B4-BE49-F238E27FC236}">
                <a16:creationId xmlns:a16="http://schemas.microsoft.com/office/drawing/2014/main" id="{C4BD9903-9D5A-43C7-93E6-E307D0C9EEC4}"/>
              </a:ext>
            </a:extLst>
          </p:cNvPr>
          <p:cNvSpPr txBox="1">
            <a:spLocks/>
          </p:cNvSpPr>
          <p:nvPr/>
        </p:nvSpPr>
        <p:spPr>
          <a:xfrm>
            <a:off x="7271965" y="392995"/>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3</a:t>
            </a:r>
          </a:p>
        </p:txBody>
      </p:sp>
      <p:sp>
        <p:nvSpPr>
          <p:cNvPr id="29" name="Title 1">
            <a:extLst>
              <a:ext uri="{FF2B5EF4-FFF2-40B4-BE49-F238E27FC236}">
                <a16:creationId xmlns:a16="http://schemas.microsoft.com/office/drawing/2014/main" id="{4D43F769-A587-CBDA-BB13-61297953D846}"/>
              </a:ext>
            </a:extLst>
          </p:cNvPr>
          <p:cNvSpPr txBox="1">
            <a:spLocks/>
          </p:cNvSpPr>
          <p:nvPr/>
        </p:nvSpPr>
        <p:spPr>
          <a:xfrm>
            <a:off x="7246283" y="380052"/>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2</a:t>
            </a:r>
            <a:endParaRPr lang="en-US" sz="8800" dirty="0">
              <a:solidFill>
                <a:srgbClr val="170D67"/>
              </a:solidFill>
            </a:endParaRPr>
          </a:p>
        </p:txBody>
      </p:sp>
      <p:sp>
        <p:nvSpPr>
          <p:cNvPr id="30" name="Title 1">
            <a:extLst>
              <a:ext uri="{FF2B5EF4-FFF2-40B4-BE49-F238E27FC236}">
                <a16:creationId xmlns:a16="http://schemas.microsoft.com/office/drawing/2014/main" id="{2994FE00-0DED-7A83-8A86-E95D4260AB4C}"/>
              </a:ext>
            </a:extLst>
          </p:cNvPr>
          <p:cNvSpPr txBox="1">
            <a:spLocks/>
          </p:cNvSpPr>
          <p:nvPr/>
        </p:nvSpPr>
        <p:spPr>
          <a:xfrm>
            <a:off x="7246283" y="377840"/>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a:t>
            </a:r>
            <a:endParaRPr lang="en-US" sz="8800" dirty="0">
              <a:solidFill>
                <a:srgbClr val="170D67"/>
              </a:solidFill>
            </a:endParaRPr>
          </a:p>
        </p:txBody>
      </p:sp>
      <p:sp>
        <p:nvSpPr>
          <p:cNvPr id="32" name="Title 1">
            <a:extLst>
              <a:ext uri="{FF2B5EF4-FFF2-40B4-BE49-F238E27FC236}">
                <a16:creationId xmlns:a16="http://schemas.microsoft.com/office/drawing/2014/main" id="{6040DDF9-E269-4850-FA25-A8E3E0F13CEE}"/>
              </a:ext>
            </a:extLst>
          </p:cNvPr>
          <p:cNvSpPr txBox="1">
            <a:spLocks/>
          </p:cNvSpPr>
          <p:nvPr/>
        </p:nvSpPr>
        <p:spPr>
          <a:xfrm>
            <a:off x="5843000" y="380799"/>
            <a:ext cx="4759319"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29C7B4"/>
                </a:solidFill>
                <a:latin typeface="Arial Black" panose="020B0A04020102020204" pitchFamily="34" charset="0"/>
              </a:rPr>
              <a:t>STOP!</a:t>
            </a:r>
            <a:endParaRPr lang="en-US" sz="8800" dirty="0">
              <a:solidFill>
                <a:srgbClr val="29C7B4"/>
              </a:solidFill>
            </a:endParaRPr>
          </a:p>
        </p:txBody>
      </p:sp>
      <p:pic>
        <p:nvPicPr>
          <p:cNvPr id="33" name="Picture 6" descr="M&amp;M's PNG">
            <a:extLst>
              <a:ext uri="{FF2B5EF4-FFF2-40B4-BE49-F238E27FC236}">
                <a16:creationId xmlns:a16="http://schemas.microsoft.com/office/drawing/2014/main" id="{C5AE06DD-8BE8-88FA-6A41-4090825C84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065" b="30800"/>
          <a:stretch/>
        </p:blipFill>
        <p:spPr bwMode="auto">
          <a:xfrm rot="6117117">
            <a:off x="1302253" y="3263746"/>
            <a:ext cx="1882942" cy="7933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M&amp;M's PNG">
            <a:extLst>
              <a:ext uri="{FF2B5EF4-FFF2-40B4-BE49-F238E27FC236}">
                <a16:creationId xmlns:a16="http://schemas.microsoft.com/office/drawing/2014/main" id="{28A9E8B6-9C53-3E8F-74C8-0B855FC21B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065" b="30800"/>
          <a:stretch/>
        </p:blipFill>
        <p:spPr bwMode="auto">
          <a:xfrm rot="867974">
            <a:off x="1302253" y="3389695"/>
            <a:ext cx="1882942" cy="7933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M&amp;M's PNG">
            <a:extLst>
              <a:ext uri="{FF2B5EF4-FFF2-40B4-BE49-F238E27FC236}">
                <a16:creationId xmlns:a16="http://schemas.microsoft.com/office/drawing/2014/main" id="{5C1616A2-9C73-93D6-07BD-6A9BF4BC7B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31" t="27065" r="11245" b="30926"/>
          <a:stretch/>
        </p:blipFill>
        <p:spPr bwMode="auto">
          <a:xfrm rot="813062" flipH="1">
            <a:off x="1469613" y="2964869"/>
            <a:ext cx="1548223" cy="79099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6B08E99A-9A88-FD1F-A31D-4C037C76C6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 t="44305" r="73194" b="28837"/>
          <a:stretch/>
        </p:blipFill>
        <p:spPr bwMode="auto">
          <a:xfrm>
            <a:off x="1332848" y="3274791"/>
            <a:ext cx="597160" cy="6019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26D1F676-5353-E24B-6748-13593C0B83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575" t="46736" r="42908" b="30000"/>
          <a:stretch/>
        </p:blipFill>
        <p:spPr bwMode="auto">
          <a:xfrm>
            <a:off x="2440045" y="3537710"/>
            <a:ext cx="588239" cy="49734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M&amp;M's PNG">
            <a:extLst>
              <a:ext uri="{FF2B5EF4-FFF2-40B4-BE49-F238E27FC236}">
                <a16:creationId xmlns:a16="http://schemas.microsoft.com/office/drawing/2014/main" id="{06CF7EDA-C7F9-728E-B08D-533060B833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30" r="-1" b="39829"/>
          <a:stretch/>
        </p:blipFill>
        <p:spPr bwMode="auto">
          <a:xfrm>
            <a:off x="5479720" y="2982198"/>
            <a:ext cx="1387910" cy="7525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F254E925-14B1-D16B-F100-7682E57E64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 t="44305" r="73194" b="28837"/>
          <a:stretch/>
        </p:blipFill>
        <p:spPr bwMode="auto">
          <a:xfrm rot="18170427">
            <a:off x="5771445" y="3773543"/>
            <a:ext cx="597160" cy="601937"/>
          </a:xfrm>
          <a:prstGeom prst="rect">
            <a:avLst/>
          </a:prstGeom>
          <a:noFill/>
          <a:extLst>
            <a:ext uri="{909E8E84-426E-40DD-AFC4-6F175D3DCCD1}">
              <a14:hiddenFill xmlns:a14="http://schemas.microsoft.com/office/drawing/2010/main">
                <a:solidFill>
                  <a:srgbClr val="FFFFFF"/>
                </a:solidFill>
              </a14:hiddenFill>
            </a:ext>
          </a:extLst>
        </p:spPr>
      </p:pic>
      <p:sp>
        <p:nvSpPr>
          <p:cNvPr id="35" name="Title 1">
            <a:extLst>
              <a:ext uri="{FF2B5EF4-FFF2-40B4-BE49-F238E27FC236}">
                <a16:creationId xmlns:a16="http://schemas.microsoft.com/office/drawing/2014/main" id="{7EB0D96A-4510-BCF4-31A4-79399B7F6FF2}"/>
              </a:ext>
            </a:extLst>
          </p:cNvPr>
          <p:cNvSpPr txBox="1">
            <a:spLocks/>
          </p:cNvSpPr>
          <p:nvPr/>
        </p:nvSpPr>
        <p:spPr>
          <a:xfrm>
            <a:off x="493293" y="5206044"/>
            <a:ext cx="33726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dirty="0">
                <a:solidFill>
                  <a:srgbClr val="170D67"/>
                </a:solidFill>
                <a:latin typeface="Arial Black" panose="020B0A04020102020204" pitchFamily="34" charset="0"/>
              </a:rPr>
              <a:t>RETURN</a:t>
            </a:r>
            <a:endParaRPr lang="en-US" sz="4800" dirty="0">
              <a:solidFill>
                <a:srgbClr val="170D67"/>
              </a:solidFill>
            </a:endParaRPr>
          </a:p>
        </p:txBody>
      </p:sp>
      <p:pic>
        <p:nvPicPr>
          <p:cNvPr id="12" name="Picture 5" descr="M&amp;M's PNG">
            <a:extLst>
              <a:ext uri="{FF2B5EF4-FFF2-40B4-BE49-F238E27FC236}">
                <a16:creationId xmlns:a16="http://schemas.microsoft.com/office/drawing/2014/main" id="{F56283AA-0413-065F-7CF5-B2C2273972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30" r="-1" b="39829"/>
          <a:stretch/>
        </p:blipFill>
        <p:spPr bwMode="auto">
          <a:xfrm>
            <a:off x="9426967" y="3033853"/>
            <a:ext cx="1387910" cy="75252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C256694-A20C-F745-37D5-D95435256E9E}"/>
              </a:ext>
            </a:extLst>
          </p:cNvPr>
          <p:cNvGrpSpPr/>
          <p:nvPr/>
        </p:nvGrpSpPr>
        <p:grpSpPr>
          <a:xfrm>
            <a:off x="0" y="6192229"/>
            <a:ext cx="9820656" cy="413638"/>
            <a:chOff x="0" y="6192229"/>
            <a:chExt cx="9820656" cy="413638"/>
          </a:xfrm>
        </p:grpSpPr>
        <p:sp>
          <p:nvSpPr>
            <p:cNvPr id="34" name="Rectangle 33">
              <a:extLst>
                <a:ext uri="{FF2B5EF4-FFF2-40B4-BE49-F238E27FC236}">
                  <a16:creationId xmlns:a16="http://schemas.microsoft.com/office/drawing/2014/main" id="{BCE9A5B7-57F9-A803-7C9A-E695DB1CBF86}"/>
                </a:ext>
              </a:extLst>
            </p:cNvPr>
            <p:cNvSpPr/>
            <p:nvPr/>
          </p:nvSpPr>
          <p:spPr>
            <a:xfrm>
              <a:off x="0" y="6228805"/>
              <a:ext cx="9820656" cy="377062"/>
            </a:xfrm>
            <a:prstGeom prst="rect">
              <a:avLst/>
            </a:prstGeom>
            <a:gradFill flip="none" rotWithShape="1">
              <a:gsLst>
                <a:gs pos="47000">
                  <a:srgbClr val="418BA4"/>
                </a:gs>
                <a:gs pos="0">
                  <a:srgbClr val="6C24A0"/>
                </a:gs>
                <a:gs pos="100000">
                  <a:schemeClr val="bg1"/>
                </a:gs>
                <a:gs pos="81000">
                  <a:srgbClr val="7DF8E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lide Number Placeholder 1">
              <a:extLst>
                <a:ext uri="{FF2B5EF4-FFF2-40B4-BE49-F238E27FC236}">
                  <a16:creationId xmlns:a16="http://schemas.microsoft.com/office/drawing/2014/main" id="{74DD9324-187B-CEDA-A292-4362053A09AF}"/>
                </a:ext>
              </a:extLst>
            </p:cNvPr>
            <p:cNvSpPr txBox="1">
              <a:spLocks/>
            </p:cNvSpPr>
            <p:nvPr/>
          </p:nvSpPr>
          <p:spPr>
            <a:xfrm>
              <a:off x="133165" y="6192229"/>
              <a:ext cx="829361" cy="37706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03CA93E-20FB-7847-BB3E-524DD1A98893}" type="slidenum">
                <a:rPr lang="en-US" sz="2400" b="1" smtClean="0">
                  <a:solidFill>
                    <a:schemeClr val="bg1"/>
                  </a:solidFill>
                </a:rPr>
                <a:pPr/>
                <a:t>10</a:t>
              </a:fld>
              <a:endParaRPr lang="en-US" b="1" dirty="0">
                <a:solidFill>
                  <a:schemeClr val="bg1"/>
                </a:solidFill>
              </a:endParaRPr>
            </a:p>
          </p:txBody>
        </p:sp>
      </p:grpSp>
    </p:spTree>
    <p:extLst>
      <p:ext uri="{BB962C8B-B14F-4D97-AF65-F5344CB8AC3E}">
        <p14:creationId xmlns:p14="http://schemas.microsoft.com/office/powerpoint/2010/main" val="44336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15000"/>
                                        <p:tgtEl>
                                          <p:spTgt spid="9"/>
                                        </p:tgtEl>
                                      </p:cBhvr>
                                    </p:animEffect>
                                    <p:set>
                                      <p:cBhvr>
                                        <p:cTn id="7" dur="1" fill="hold">
                                          <p:stCondLst>
                                            <p:cond delay="14999"/>
                                          </p:stCondLst>
                                        </p:cTn>
                                        <p:tgtEl>
                                          <p:spTgt spid="9"/>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4101"/>
                                        </p:tgtEl>
                                        <p:attrNameLst>
                                          <p:attrName>style.visibility</p:attrName>
                                        </p:attrNameLst>
                                      </p:cBhvr>
                                      <p:to>
                                        <p:strVal val="visible"/>
                                      </p:to>
                                    </p:set>
                                    <p:animEffect transition="in" filter="wipe(left)">
                                      <p:cBhvr>
                                        <p:cTn id="10" dur="15000"/>
                                        <p:tgtEl>
                                          <p:spTgt spid="4101"/>
                                        </p:tgtEl>
                                      </p:cBhvr>
                                    </p:animEffect>
                                  </p:childTnLst>
                                </p:cTn>
                              </p:par>
                              <p:par>
                                <p:cTn id="11" presetID="22" presetClass="entr" presetSubtype="8"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15000"/>
                                        <p:tgtEl>
                                          <p:spTgt spid="31"/>
                                        </p:tgtEl>
                                      </p:cBhvr>
                                    </p:animEffect>
                                  </p:childTnLst>
                                </p:cTn>
                              </p:par>
                              <p:par>
                                <p:cTn id="14" presetID="22" presetClass="exit" presetSubtype="4" fill="hold" nodeType="withEffect">
                                  <p:stCondLst>
                                    <p:cond delay="0"/>
                                  </p:stCondLst>
                                  <p:childTnLst>
                                    <p:animEffect transition="out" filter="wipe(down)">
                                      <p:cBhvr>
                                        <p:cTn id="15" dur="15000"/>
                                        <p:tgtEl>
                                          <p:spTgt spid="4098"/>
                                        </p:tgtEl>
                                      </p:cBhvr>
                                    </p:animEffect>
                                    <p:set>
                                      <p:cBhvr>
                                        <p:cTn id="16" dur="1" fill="hold">
                                          <p:stCondLst>
                                            <p:cond delay="14999"/>
                                          </p:stCondLst>
                                        </p:cTn>
                                        <p:tgtEl>
                                          <p:spTgt spid="409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0" presetClass="exit" presetSubtype="0" fill="hold" grpId="1" nodeType="withEffect">
                                  <p:stCondLst>
                                    <p:cond delay="0"/>
                                  </p:stCondLst>
                                  <p:childTnLst>
                                    <p:animEffect transition="out" filter="fade">
                                      <p:cBhvr>
                                        <p:cTn id="20" dur="1000"/>
                                        <p:tgtEl>
                                          <p:spTgt spid="14"/>
                                        </p:tgtEl>
                                      </p:cBhvr>
                                    </p:animEffect>
                                    <p:set>
                                      <p:cBhvr>
                                        <p:cTn id="21" dur="1" fill="hold">
                                          <p:stCondLst>
                                            <p:cond delay="999"/>
                                          </p:stCondLst>
                                        </p:cTn>
                                        <p:tgtEl>
                                          <p:spTgt spid="14"/>
                                        </p:tgtEl>
                                        <p:attrNameLst>
                                          <p:attrName>style.visibility</p:attrName>
                                        </p:attrNameLst>
                                      </p:cBhvr>
                                      <p:to>
                                        <p:strVal val="hidden"/>
                                      </p:to>
                                    </p:set>
                                  </p:childTnLst>
                                </p:cTn>
                              </p:par>
                              <p:par>
                                <p:cTn id="22" presetID="1" presetClass="entr" presetSubtype="0" fill="hold" grpId="0" nodeType="withEffect">
                                  <p:stCondLst>
                                    <p:cond delay="1000"/>
                                  </p:stCondLst>
                                  <p:childTnLst>
                                    <p:set>
                                      <p:cBhvr>
                                        <p:cTn id="23" dur="1" fill="hold">
                                          <p:stCondLst>
                                            <p:cond delay="0"/>
                                          </p:stCondLst>
                                        </p:cTn>
                                        <p:tgtEl>
                                          <p:spTgt spid="15"/>
                                        </p:tgtEl>
                                        <p:attrNameLst>
                                          <p:attrName>style.visibility</p:attrName>
                                        </p:attrNameLst>
                                      </p:cBhvr>
                                      <p:to>
                                        <p:strVal val="visible"/>
                                      </p:to>
                                    </p:set>
                                  </p:childTnLst>
                                </p:cTn>
                              </p:par>
                              <p:par>
                                <p:cTn id="24" presetID="10" presetClass="exit" presetSubtype="0" fill="hold" grpId="1" nodeType="withEffect">
                                  <p:stCondLst>
                                    <p:cond delay="1000"/>
                                  </p:stCondLst>
                                  <p:childTnLst>
                                    <p:animEffect transition="out" filter="fade">
                                      <p:cBhvr>
                                        <p:cTn id="25" dur="1000"/>
                                        <p:tgtEl>
                                          <p:spTgt spid="15"/>
                                        </p:tgtEl>
                                      </p:cBhvr>
                                    </p:animEffect>
                                    <p:set>
                                      <p:cBhvr>
                                        <p:cTn id="26" dur="1" fill="hold">
                                          <p:stCondLst>
                                            <p:cond delay="999"/>
                                          </p:stCondLst>
                                        </p:cTn>
                                        <p:tgtEl>
                                          <p:spTgt spid="15"/>
                                        </p:tgtEl>
                                        <p:attrNameLst>
                                          <p:attrName>style.visibility</p:attrName>
                                        </p:attrNameLst>
                                      </p:cBhvr>
                                      <p:to>
                                        <p:strVal val="hidden"/>
                                      </p:to>
                                    </p:set>
                                  </p:childTnLst>
                                </p:cTn>
                              </p:par>
                              <p:par>
                                <p:cTn id="27" presetID="1" presetClass="entr" presetSubtype="0" fill="hold" grpId="0" nodeType="withEffect">
                                  <p:stCondLst>
                                    <p:cond delay="2000"/>
                                  </p:stCondLst>
                                  <p:childTnLst>
                                    <p:set>
                                      <p:cBhvr>
                                        <p:cTn id="28" dur="1" fill="hold">
                                          <p:stCondLst>
                                            <p:cond delay="0"/>
                                          </p:stCondLst>
                                        </p:cTn>
                                        <p:tgtEl>
                                          <p:spTgt spid="16"/>
                                        </p:tgtEl>
                                        <p:attrNameLst>
                                          <p:attrName>style.visibility</p:attrName>
                                        </p:attrNameLst>
                                      </p:cBhvr>
                                      <p:to>
                                        <p:strVal val="visible"/>
                                      </p:to>
                                    </p:set>
                                  </p:childTnLst>
                                </p:cTn>
                              </p:par>
                              <p:par>
                                <p:cTn id="29" presetID="10" presetClass="exit" presetSubtype="0" fill="hold" grpId="1" nodeType="withEffect">
                                  <p:stCondLst>
                                    <p:cond delay="2000"/>
                                  </p:stCondLst>
                                  <p:childTnLst>
                                    <p:animEffect transition="out" filter="fade">
                                      <p:cBhvr>
                                        <p:cTn id="30" dur="1000"/>
                                        <p:tgtEl>
                                          <p:spTgt spid="16"/>
                                        </p:tgtEl>
                                      </p:cBhvr>
                                    </p:animEffect>
                                    <p:set>
                                      <p:cBhvr>
                                        <p:cTn id="31" dur="1" fill="hold">
                                          <p:stCondLst>
                                            <p:cond delay="999"/>
                                          </p:stCondLst>
                                        </p:cTn>
                                        <p:tgtEl>
                                          <p:spTgt spid="16"/>
                                        </p:tgtEl>
                                        <p:attrNameLst>
                                          <p:attrName>style.visibility</p:attrName>
                                        </p:attrNameLst>
                                      </p:cBhvr>
                                      <p:to>
                                        <p:strVal val="hidden"/>
                                      </p:to>
                                    </p:set>
                                  </p:childTnLst>
                                </p:cTn>
                              </p:par>
                              <p:par>
                                <p:cTn id="32" presetID="1" presetClass="entr" presetSubtype="0" fill="hold" grpId="0" nodeType="withEffect">
                                  <p:stCondLst>
                                    <p:cond delay="3000"/>
                                  </p:stCondLst>
                                  <p:childTnLst>
                                    <p:set>
                                      <p:cBhvr>
                                        <p:cTn id="33" dur="1" fill="hold">
                                          <p:stCondLst>
                                            <p:cond delay="0"/>
                                          </p:stCondLst>
                                        </p:cTn>
                                        <p:tgtEl>
                                          <p:spTgt spid="19"/>
                                        </p:tgtEl>
                                        <p:attrNameLst>
                                          <p:attrName>style.visibility</p:attrName>
                                        </p:attrNameLst>
                                      </p:cBhvr>
                                      <p:to>
                                        <p:strVal val="visible"/>
                                      </p:to>
                                    </p:set>
                                  </p:childTnLst>
                                </p:cTn>
                              </p:par>
                              <p:par>
                                <p:cTn id="34" presetID="10" presetClass="exit" presetSubtype="0" fill="hold" grpId="1" nodeType="withEffect">
                                  <p:stCondLst>
                                    <p:cond delay="3000"/>
                                  </p:stCondLst>
                                  <p:childTnLst>
                                    <p:animEffect transition="out" filter="fade">
                                      <p:cBhvr>
                                        <p:cTn id="35" dur="1000"/>
                                        <p:tgtEl>
                                          <p:spTgt spid="19"/>
                                        </p:tgtEl>
                                      </p:cBhvr>
                                    </p:animEffect>
                                    <p:set>
                                      <p:cBhvr>
                                        <p:cTn id="36" dur="1" fill="hold">
                                          <p:stCondLst>
                                            <p:cond delay="999"/>
                                          </p:stCondLst>
                                        </p:cTn>
                                        <p:tgtEl>
                                          <p:spTgt spid="19"/>
                                        </p:tgtEl>
                                        <p:attrNameLst>
                                          <p:attrName>style.visibility</p:attrName>
                                        </p:attrNameLst>
                                      </p:cBhvr>
                                      <p:to>
                                        <p:strVal val="hidden"/>
                                      </p:to>
                                    </p:set>
                                  </p:childTnLst>
                                </p:cTn>
                              </p:par>
                              <p:par>
                                <p:cTn id="37" presetID="1" presetClass="entr" presetSubtype="0" fill="hold" grpId="0" nodeType="withEffect">
                                  <p:stCondLst>
                                    <p:cond delay="4000"/>
                                  </p:stCondLst>
                                  <p:childTnLst>
                                    <p:set>
                                      <p:cBhvr>
                                        <p:cTn id="38" dur="1" fill="hold">
                                          <p:stCondLst>
                                            <p:cond delay="0"/>
                                          </p:stCondLst>
                                        </p:cTn>
                                        <p:tgtEl>
                                          <p:spTgt spid="20"/>
                                        </p:tgtEl>
                                        <p:attrNameLst>
                                          <p:attrName>style.visibility</p:attrName>
                                        </p:attrNameLst>
                                      </p:cBhvr>
                                      <p:to>
                                        <p:strVal val="visible"/>
                                      </p:to>
                                    </p:set>
                                  </p:childTnLst>
                                </p:cTn>
                              </p:par>
                              <p:par>
                                <p:cTn id="39" presetID="10" presetClass="exit" presetSubtype="0" fill="hold" grpId="1" nodeType="withEffect">
                                  <p:stCondLst>
                                    <p:cond delay="4000"/>
                                  </p:stCondLst>
                                  <p:childTnLst>
                                    <p:animEffect transition="out" filter="fade">
                                      <p:cBhvr>
                                        <p:cTn id="40" dur="1000"/>
                                        <p:tgtEl>
                                          <p:spTgt spid="20"/>
                                        </p:tgtEl>
                                      </p:cBhvr>
                                    </p:animEffect>
                                    <p:set>
                                      <p:cBhvr>
                                        <p:cTn id="41" dur="1" fill="hold">
                                          <p:stCondLst>
                                            <p:cond delay="999"/>
                                          </p:stCondLst>
                                        </p:cTn>
                                        <p:tgtEl>
                                          <p:spTgt spid="20"/>
                                        </p:tgtEl>
                                        <p:attrNameLst>
                                          <p:attrName>style.visibility</p:attrName>
                                        </p:attrNameLst>
                                      </p:cBhvr>
                                      <p:to>
                                        <p:strVal val="hidden"/>
                                      </p:to>
                                    </p:set>
                                  </p:childTnLst>
                                </p:cTn>
                              </p:par>
                              <p:par>
                                <p:cTn id="42" presetID="1" presetClass="entr" presetSubtype="0" fill="hold" grpId="0" nodeType="withEffect">
                                  <p:stCondLst>
                                    <p:cond delay="5000"/>
                                  </p:stCondLst>
                                  <p:childTnLst>
                                    <p:set>
                                      <p:cBhvr>
                                        <p:cTn id="43" dur="1" fill="hold">
                                          <p:stCondLst>
                                            <p:cond delay="0"/>
                                          </p:stCondLst>
                                        </p:cTn>
                                        <p:tgtEl>
                                          <p:spTgt spid="21"/>
                                        </p:tgtEl>
                                        <p:attrNameLst>
                                          <p:attrName>style.visibility</p:attrName>
                                        </p:attrNameLst>
                                      </p:cBhvr>
                                      <p:to>
                                        <p:strVal val="visible"/>
                                      </p:to>
                                    </p:set>
                                  </p:childTnLst>
                                </p:cTn>
                              </p:par>
                              <p:par>
                                <p:cTn id="44" presetID="10" presetClass="exit" presetSubtype="0" fill="hold" grpId="1" nodeType="withEffect">
                                  <p:stCondLst>
                                    <p:cond delay="5000"/>
                                  </p:stCondLst>
                                  <p:childTnLst>
                                    <p:animEffect transition="out" filter="fade">
                                      <p:cBhvr>
                                        <p:cTn id="45" dur="1000"/>
                                        <p:tgtEl>
                                          <p:spTgt spid="21"/>
                                        </p:tgtEl>
                                      </p:cBhvr>
                                    </p:animEffect>
                                    <p:set>
                                      <p:cBhvr>
                                        <p:cTn id="46" dur="1" fill="hold">
                                          <p:stCondLst>
                                            <p:cond delay="999"/>
                                          </p:stCondLst>
                                        </p:cTn>
                                        <p:tgtEl>
                                          <p:spTgt spid="21"/>
                                        </p:tgtEl>
                                        <p:attrNameLst>
                                          <p:attrName>style.visibility</p:attrName>
                                        </p:attrNameLst>
                                      </p:cBhvr>
                                      <p:to>
                                        <p:strVal val="hidden"/>
                                      </p:to>
                                    </p:set>
                                  </p:childTnLst>
                                </p:cTn>
                              </p:par>
                              <p:par>
                                <p:cTn id="47" presetID="1" presetClass="entr" presetSubtype="0" fill="hold" grpId="0" nodeType="withEffect">
                                  <p:stCondLst>
                                    <p:cond delay="6000"/>
                                  </p:stCondLst>
                                  <p:childTnLst>
                                    <p:set>
                                      <p:cBhvr>
                                        <p:cTn id="48" dur="1" fill="hold">
                                          <p:stCondLst>
                                            <p:cond delay="0"/>
                                          </p:stCondLst>
                                        </p:cTn>
                                        <p:tgtEl>
                                          <p:spTgt spid="22"/>
                                        </p:tgtEl>
                                        <p:attrNameLst>
                                          <p:attrName>style.visibility</p:attrName>
                                        </p:attrNameLst>
                                      </p:cBhvr>
                                      <p:to>
                                        <p:strVal val="visible"/>
                                      </p:to>
                                    </p:set>
                                  </p:childTnLst>
                                </p:cTn>
                              </p:par>
                              <p:par>
                                <p:cTn id="49" presetID="10" presetClass="exit" presetSubtype="0" fill="hold" grpId="1" nodeType="withEffect">
                                  <p:stCondLst>
                                    <p:cond delay="6000"/>
                                  </p:stCondLst>
                                  <p:childTnLst>
                                    <p:animEffect transition="out" filter="fade">
                                      <p:cBhvr>
                                        <p:cTn id="50" dur="1000"/>
                                        <p:tgtEl>
                                          <p:spTgt spid="22"/>
                                        </p:tgtEl>
                                      </p:cBhvr>
                                    </p:animEffect>
                                    <p:set>
                                      <p:cBhvr>
                                        <p:cTn id="51" dur="1" fill="hold">
                                          <p:stCondLst>
                                            <p:cond delay="999"/>
                                          </p:stCondLst>
                                        </p:cTn>
                                        <p:tgtEl>
                                          <p:spTgt spid="22"/>
                                        </p:tgtEl>
                                        <p:attrNameLst>
                                          <p:attrName>style.visibility</p:attrName>
                                        </p:attrNameLst>
                                      </p:cBhvr>
                                      <p:to>
                                        <p:strVal val="hidden"/>
                                      </p:to>
                                    </p:set>
                                  </p:childTnLst>
                                </p:cTn>
                              </p:par>
                              <p:par>
                                <p:cTn id="52" presetID="1" presetClass="entr" presetSubtype="0" fill="hold" grpId="0" nodeType="withEffect">
                                  <p:stCondLst>
                                    <p:cond delay="7000"/>
                                  </p:stCondLst>
                                  <p:childTnLst>
                                    <p:set>
                                      <p:cBhvr>
                                        <p:cTn id="53" dur="1" fill="hold">
                                          <p:stCondLst>
                                            <p:cond delay="0"/>
                                          </p:stCondLst>
                                        </p:cTn>
                                        <p:tgtEl>
                                          <p:spTgt spid="23"/>
                                        </p:tgtEl>
                                        <p:attrNameLst>
                                          <p:attrName>style.visibility</p:attrName>
                                        </p:attrNameLst>
                                      </p:cBhvr>
                                      <p:to>
                                        <p:strVal val="visible"/>
                                      </p:to>
                                    </p:set>
                                  </p:childTnLst>
                                </p:cTn>
                              </p:par>
                              <p:par>
                                <p:cTn id="54" presetID="10" presetClass="exit" presetSubtype="0" fill="hold" grpId="1" nodeType="withEffect">
                                  <p:stCondLst>
                                    <p:cond delay="7000"/>
                                  </p:stCondLst>
                                  <p:childTnLst>
                                    <p:animEffect transition="out" filter="fade">
                                      <p:cBhvr>
                                        <p:cTn id="55" dur="1000"/>
                                        <p:tgtEl>
                                          <p:spTgt spid="23"/>
                                        </p:tgtEl>
                                      </p:cBhvr>
                                    </p:animEffect>
                                    <p:set>
                                      <p:cBhvr>
                                        <p:cTn id="56" dur="1" fill="hold">
                                          <p:stCondLst>
                                            <p:cond delay="999"/>
                                          </p:stCondLst>
                                        </p:cTn>
                                        <p:tgtEl>
                                          <p:spTgt spid="23"/>
                                        </p:tgtEl>
                                        <p:attrNameLst>
                                          <p:attrName>style.visibility</p:attrName>
                                        </p:attrNameLst>
                                      </p:cBhvr>
                                      <p:to>
                                        <p:strVal val="hidden"/>
                                      </p:to>
                                    </p:set>
                                  </p:childTnLst>
                                </p:cTn>
                              </p:par>
                              <p:par>
                                <p:cTn id="57" presetID="1" presetClass="entr" presetSubtype="0" fill="hold" grpId="0" nodeType="withEffect">
                                  <p:stCondLst>
                                    <p:cond delay="8000"/>
                                  </p:stCondLst>
                                  <p:childTnLst>
                                    <p:set>
                                      <p:cBhvr>
                                        <p:cTn id="58" dur="1" fill="hold">
                                          <p:stCondLst>
                                            <p:cond delay="0"/>
                                          </p:stCondLst>
                                        </p:cTn>
                                        <p:tgtEl>
                                          <p:spTgt spid="24"/>
                                        </p:tgtEl>
                                        <p:attrNameLst>
                                          <p:attrName>style.visibility</p:attrName>
                                        </p:attrNameLst>
                                      </p:cBhvr>
                                      <p:to>
                                        <p:strVal val="visible"/>
                                      </p:to>
                                    </p:set>
                                  </p:childTnLst>
                                </p:cTn>
                              </p:par>
                              <p:par>
                                <p:cTn id="59" presetID="10" presetClass="exit" presetSubtype="0" fill="hold" grpId="1" nodeType="withEffect">
                                  <p:stCondLst>
                                    <p:cond delay="8000"/>
                                  </p:stCondLst>
                                  <p:childTnLst>
                                    <p:animEffect transition="out" filter="fade">
                                      <p:cBhvr>
                                        <p:cTn id="60" dur="1000"/>
                                        <p:tgtEl>
                                          <p:spTgt spid="24"/>
                                        </p:tgtEl>
                                      </p:cBhvr>
                                    </p:animEffect>
                                    <p:set>
                                      <p:cBhvr>
                                        <p:cTn id="61" dur="1" fill="hold">
                                          <p:stCondLst>
                                            <p:cond delay="999"/>
                                          </p:stCondLst>
                                        </p:cTn>
                                        <p:tgtEl>
                                          <p:spTgt spid="24"/>
                                        </p:tgtEl>
                                        <p:attrNameLst>
                                          <p:attrName>style.visibility</p:attrName>
                                        </p:attrNameLst>
                                      </p:cBhvr>
                                      <p:to>
                                        <p:strVal val="hidden"/>
                                      </p:to>
                                    </p:set>
                                  </p:childTnLst>
                                </p:cTn>
                              </p:par>
                              <p:par>
                                <p:cTn id="62" presetID="1" presetClass="entr" presetSubtype="0" fill="hold" grpId="0" nodeType="withEffect">
                                  <p:stCondLst>
                                    <p:cond delay="9000"/>
                                  </p:stCondLst>
                                  <p:childTnLst>
                                    <p:set>
                                      <p:cBhvr>
                                        <p:cTn id="63" dur="1" fill="hold">
                                          <p:stCondLst>
                                            <p:cond delay="0"/>
                                          </p:stCondLst>
                                        </p:cTn>
                                        <p:tgtEl>
                                          <p:spTgt spid="25"/>
                                        </p:tgtEl>
                                        <p:attrNameLst>
                                          <p:attrName>style.visibility</p:attrName>
                                        </p:attrNameLst>
                                      </p:cBhvr>
                                      <p:to>
                                        <p:strVal val="visible"/>
                                      </p:to>
                                    </p:set>
                                  </p:childTnLst>
                                </p:cTn>
                              </p:par>
                              <p:par>
                                <p:cTn id="64" presetID="10" presetClass="exit" presetSubtype="0" fill="hold" grpId="1" nodeType="withEffect">
                                  <p:stCondLst>
                                    <p:cond delay="9000"/>
                                  </p:stCondLst>
                                  <p:childTnLst>
                                    <p:animEffect transition="out" filter="fade">
                                      <p:cBhvr>
                                        <p:cTn id="65" dur="1000"/>
                                        <p:tgtEl>
                                          <p:spTgt spid="25"/>
                                        </p:tgtEl>
                                      </p:cBhvr>
                                    </p:animEffect>
                                    <p:set>
                                      <p:cBhvr>
                                        <p:cTn id="66" dur="1" fill="hold">
                                          <p:stCondLst>
                                            <p:cond delay="999"/>
                                          </p:stCondLst>
                                        </p:cTn>
                                        <p:tgtEl>
                                          <p:spTgt spid="25"/>
                                        </p:tgtEl>
                                        <p:attrNameLst>
                                          <p:attrName>style.visibility</p:attrName>
                                        </p:attrNameLst>
                                      </p:cBhvr>
                                      <p:to>
                                        <p:strVal val="hidden"/>
                                      </p:to>
                                    </p:set>
                                  </p:childTnLst>
                                </p:cTn>
                              </p:par>
                              <p:par>
                                <p:cTn id="67" presetID="1" presetClass="entr" presetSubtype="0" fill="hold" grpId="0" nodeType="withEffect">
                                  <p:stCondLst>
                                    <p:cond delay="10000"/>
                                  </p:stCondLst>
                                  <p:childTnLst>
                                    <p:set>
                                      <p:cBhvr>
                                        <p:cTn id="68" dur="1" fill="hold">
                                          <p:stCondLst>
                                            <p:cond delay="0"/>
                                          </p:stCondLst>
                                        </p:cTn>
                                        <p:tgtEl>
                                          <p:spTgt spid="26"/>
                                        </p:tgtEl>
                                        <p:attrNameLst>
                                          <p:attrName>style.visibility</p:attrName>
                                        </p:attrNameLst>
                                      </p:cBhvr>
                                      <p:to>
                                        <p:strVal val="visible"/>
                                      </p:to>
                                    </p:set>
                                  </p:childTnLst>
                                </p:cTn>
                              </p:par>
                              <p:par>
                                <p:cTn id="69" presetID="10" presetClass="exit" presetSubtype="0" fill="hold" grpId="1" nodeType="withEffect">
                                  <p:stCondLst>
                                    <p:cond delay="10000"/>
                                  </p:stCondLst>
                                  <p:childTnLst>
                                    <p:animEffect transition="out" filter="fade">
                                      <p:cBhvr>
                                        <p:cTn id="70" dur="1000"/>
                                        <p:tgtEl>
                                          <p:spTgt spid="26"/>
                                        </p:tgtEl>
                                      </p:cBhvr>
                                    </p:animEffect>
                                    <p:set>
                                      <p:cBhvr>
                                        <p:cTn id="71" dur="1" fill="hold">
                                          <p:stCondLst>
                                            <p:cond delay="999"/>
                                          </p:stCondLst>
                                        </p:cTn>
                                        <p:tgtEl>
                                          <p:spTgt spid="26"/>
                                        </p:tgtEl>
                                        <p:attrNameLst>
                                          <p:attrName>style.visibility</p:attrName>
                                        </p:attrNameLst>
                                      </p:cBhvr>
                                      <p:to>
                                        <p:strVal val="hidden"/>
                                      </p:to>
                                    </p:set>
                                  </p:childTnLst>
                                </p:cTn>
                              </p:par>
                              <p:par>
                                <p:cTn id="72" presetID="1" presetClass="entr" presetSubtype="0" fill="hold" grpId="0" nodeType="withEffect">
                                  <p:stCondLst>
                                    <p:cond delay="11000"/>
                                  </p:stCondLst>
                                  <p:childTnLst>
                                    <p:set>
                                      <p:cBhvr>
                                        <p:cTn id="73" dur="1" fill="hold">
                                          <p:stCondLst>
                                            <p:cond delay="0"/>
                                          </p:stCondLst>
                                        </p:cTn>
                                        <p:tgtEl>
                                          <p:spTgt spid="27"/>
                                        </p:tgtEl>
                                        <p:attrNameLst>
                                          <p:attrName>style.visibility</p:attrName>
                                        </p:attrNameLst>
                                      </p:cBhvr>
                                      <p:to>
                                        <p:strVal val="visible"/>
                                      </p:to>
                                    </p:set>
                                  </p:childTnLst>
                                </p:cTn>
                              </p:par>
                              <p:par>
                                <p:cTn id="74" presetID="10" presetClass="exit" presetSubtype="0" fill="hold" grpId="1" nodeType="withEffect">
                                  <p:stCondLst>
                                    <p:cond delay="11000"/>
                                  </p:stCondLst>
                                  <p:childTnLst>
                                    <p:animEffect transition="out" filter="fade">
                                      <p:cBhvr>
                                        <p:cTn id="75" dur="1000"/>
                                        <p:tgtEl>
                                          <p:spTgt spid="27"/>
                                        </p:tgtEl>
                                      </p:cBhvr>
                                    </p:animEffect>
                                    <p:set>
                                      <p:cBhvr>
                                        <p:cTn id="76" dur="1" fill="hold">
                                          <p:stCondLst>
                                            <p:cond delay="999"/>
                                          </p:stCondLst>
                                        </p:cTn>
                                        <p:tgtEl>
                                          <p:spTgt spid="27"/>
                                        </p:tgtEl>
                                        <p:attrNameLst>
                                          <p:attrName>style.visibility</p:attrName>
                                        </p:attrNameLst>
                                      </p:cBhvr>
                                      <p:to>
                                        <p:strVal val="hidden"/>
                                      </p:to>
                                    </p:set>
                                  </p:childTnLst>
                                </p:cTn>
                              </p:par>
                              <p:par>
                                <p:cTn id="77" presetID="1" presetClass="entr" presetSubtype="0" fill="hold" grpId="0" nodeType="withEffect">
                                  <p:stCondLst>
                                    <p:cond delay="12000"/>
                                  </p:stCondLst>
                                  <p:childTnLst>
                                    <p:set>
                                      <p:cBhvr>
                                        <p:cTn id="78" dur="1" fill="hold">
                                          <p:stCondLst>
                                            <p:cond delay="0"/>
                                          </p:stCondLst>
                                        </p:cTn>
                                        <p:tgtEl>
                                          <p:spTgt spid="28"/>
                                        </p:tgtEl>
                                        <p:attrNameLst>
                                          <p:attrName>style.visibility</p:attrName>
                                        </p:attrNameLst>
                                      </p:cBhvr>
                                      <p:to>
                                        <p:strVal val="visible"/>
                                      </p:to>
                                    </p:set>
                                  </p:childTnLst>
                                </p:cTn>
                              </p:par>
                              <p:par>
                                <p:cTn id="79" presetID="10" presetClass="exit" presetSubtype="0" fill="hold" grpId="1" nodeType="withEffect">
                                  <p:stCondLst>
                                    <p:cond delay="12000"/>
                                  </p:stCondLst>
                                  <p:childTnLst>
                                    <p:animEffect transition="out" filter="fade">
                                      <p:cBhvr>
                                        <p:cTn id="80" dur="1000"/>
                                        <p:tgtEl>
                                          <p:spTgt spid="28"/>
                                        </p:tgtEl>
                                      </p:cBhvr>
                                    </p:animEffect>
                                    <p:set>
                                      <p:cBhvr>
                                        <p:cTn id="81" dur="1" fill="hold">
                                          <p:stCondLst>
                                            <p:cond delay="999"/>
                                          </p:stCondLst>
                                        </p:cTn>
                                        <p:tgtEl>
                                          <p:spTgt spid="28"/>
                                        </p:tgtEl>
                                        <p:attrNameLst>
                                          <p:attrName>style.visibility</p:attrName>
                                        </p:attrNameLst>
                                      </p:cBhvr>
                                      <p:to>
                                        <p:strVal val="hidden"/>
                                      </p:to>
                                    </p:set>
                                  </p:childTnLst>
                                </p:cTn>
                              </p:par>
                              <p:par>
                                <p:cTn id="82" presetID="1" presetClass="entr" presetSubtype="0" fill="hold" grpId="0" nodeType="withEffect">
                                  <p:stCondLst>
                                    <p:cond delay="13000"/>
                                  </p:stCondLst>
                                  <p:childTnLst>
                                    <p:set>
                                      <p:cBhvr>
                                        <p:cTn id="83" dur="1" fill="hold">
                                          <p:stCondLst>
                                            <p:cond delay="0"/>
                                          </p:stCondLst>
                                        </p:cTn>
                                        <p:tgtEl>
                                          <p:spTgt spid="29"/>
                                        </p:tgtEl>
                                        <p:attrNameLst>
                                          <p:attrName>style.visibility</p:attrName>
                                        </p:attrNameLst>
                                      </p:cBhvr>
                                      <p:to>
                                        <p:strVal val="visible"/>
                                      </p:to>
                                    </p:set>
                                  </p:childTnLst>
                                </p:cTn>
                              </p:par>
                              <p:par>
                                <p:cTn id="84" presetID="10" presetClass="exit" presetSubtype="0" fill="hold" grpId="1" nodeType="withEffect">
                                  <p:stCondLst>
                                    <p:cond delay="13000"/>
                                  </p:stCondLst>
                                  <p:childTnLst>
                                    <p:animEffect transition="out" filter="fade">
                                      <p:cBhvr>
                                        <p:cTn id="85" dur="1000"/>
                                        <p:tgtEl>
                                          <p:spTgt spid="29"/>
                                        </p:tgtEl>
                                      </p:cBhvr>
                                    </p:animEffect>
                                    <p:set>
                                      <p:cBhvr>
                                        <p:cTn id="86" dur="1" fill="hold">
                                          <p:stCondLst>
                                            <p:cond delay="999"/>
                                          </p:stCondLst>
                                        </p:cTn>
                                        <p:tgtEl>
                                          <p:spTgt spid="29"/>
                                        </p:tgtEl>
                                        <p:attrNameLst>
                                          <p:attrName>style.visibility</p:attrName>
                                        </p:attrNameLst>
                                      </p:cBhvr>
                                      <p:to>
                                        <p:strVal val="hidden"/>
                                      </p:to>
                                    </p:set>
                                  </p:childTnLst>
                                </p:cTn>
                              </p:par>
                              <p:par>
                                <p:cTn id="87" presetID="1" presetClass="entr" presetSubtype="0" fill="hold" grpId="0" nodeType="withEffect">
                                  <p:stCondLst>
                                    <p:cond delay="14000"/>
                                  </p:stCondLst>
                                  <p:childTnLst>
                                    <p:set>
                                      <p:cBhvr>
                                        <p:cTn id="88" dur="1" fill="hold">
                                          <p:stCondLst>
                                            <p:cond delay="0"/>
                                          </p:stCondLst>
                                        </p:cTn>
                                        <p:tgtEl>
                                          <p:spTgt spid="30"/>
                                        </p:tgtEl>
                                        <p:attrNameLst>
                                          <p:attrName>style.visibility</p:attrName>
                                        </p:attrNameLst>
                                      </p:cBhvr>
                                      <p:to>
                                        <p:strVal val="visible"/>
                                      </p:to>
                                    </p:set>
                                  </p:childTnLst>
                                </p:cTn>
                              </p:par>
                              <p:par>
                                <p:cTn id="89" presetID="10" presetClass="exit" presetSubtype="0" fill="hold" grpId="1" nodeType="withEffect">
                                  <p:stCondLst>
                                    <p:cond delay="14000"/>
                                  </p:stCondLst>
                                  <p:childTnLst>
                                    <p:animEffect transition="out" filter="fade">
                                      <p:cBhvr>
                                        <p:cTn id="90" dur="1000"/>
                                        <p:tgtEl>
                                          <p:spTgt spid="30"/>
                                        </p:tgtEl>
                                      </p:cBhvr>
                                    </p:animEffect>
                                    <p:set>
                                      <p:cBhvr>
                                        <p:cTn id="91" dur="1" fill="hold">
                                          <p:stCondLst>
                                            <p:cond delay="999"/>
                                          </p:stCondLst>
                                        </p:cTn>
                                        <p:tgtEl>
                                          <p:spTgt spid="30"/>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32"/>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nodeType="clickEffect">
                                  <p:stCondLst>
                                    <p:cond delay="0"/>
                                  </p:stCondLst>
                                  <p:childTnLst>
                                    <p:animMotion origin="layout" path="M 3.33333E-6 -1.48148E-6 L -0.35782 -0.09398 " pathEditMode="relative" rAng="0" ptsTypes="AA">
                                      <p:cBhvr>
                                        <p:cTn id="97" dur="2000" fill="hold"/>
                                        <p:tgtEl>
                                          <p:spTgt spid="31"/>
                                        </p:tgtEl>
                                        <p:attrNameLst>
                                          <p:attrName>ppt_x</p:attrName>
                                          <p:attrName>ppt_y</p:attrName>
                                        </p:attrNameLst>
                                      </p:cBhvr>
                                      <p:rCtr x="-17891" y="-4699"/>
                                    </p:animMotion>
                                  </p:childTnLst>
                                </p:cTn>
                              </p:par>
                              <p:par>
                                <p:cTn id="98" presetID="22" presetClass="entr" presetSubtype="8" fill="hold" grpId="0" nodeType="with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wipe(left)">
                                      <p:cBhvr>
                                        <p:cTn id="100" dur="500"/>
                                        <p:tgtEl>
                                          <p:spTgt spid="35"/>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path" presetSubtype="0" accel="50000" decel="50000" fill="hold" nodeType="clickEffect">
                                  <p:stCondLst>
                                    <p:cond delay="0"/>
                                  </p:stCondLst>
                                  <p:childTnLst>
                                    <p:animMotion origin="layout" path="M -2.08333E-7 -4.81481E-6 L 0.32214 0.01019 " pathEditMode="relative" rAng="0" ptsTypes="AA">
                                      <p:cBhvr>
                                        <p:cTn id="104" dur="2000" fill="hold"/>
                                        <p:tgtEl>
                                          <p:spTgt spid="4101"/>
                                        </p:tgtEl>
                                        <p:attrNameLst>
                                          <p:attrName>ppt_x</p:attrName>
                                          <p:attrName>ppt_y</p:attrName>
                                        </p:attrNameLst>
                                      </p:cBhvr>
                                      <p:rCtr x="16107" y="509"/>
                                    </p:animMotion>
                                  </p:childTnLst>
                                </p:cTn>
                              </p:par>
                              <p:par>
                                <p:cTn id="105" presetID="22" presetClass="entr" presetSubtype="8" fill="hold" grpId="0" nodeType="with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wipe(left)">
                                      <p:cBhvr>
                                        <p:cTn id="10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p:bldP spid="15" grpId="1"/>
      <p:bldP spid="16" grpId="0"/>
      <p:bldP spid="16"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2"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4019505-E4A6-4125-B44B-3CEECD3137F0}"/>
              </a:ext>
            </a:extLst>
          </p:cNvPr>
          <p:cNvSpPr>
            <a:spLocks noGrp="1"/>
          </p:cNvSpPr>
          <p:nvPr>
            <p:ph type="title"/>
          </p:nvPr>
        </p:nvSpPr>
        <p:spPr>
          <a:xfrm>
            <a:off x="408366" y="321382"/>
            <a:ext cx="9820656" cy="763600"/>
          </a:xfrm>
        </p:spPr>
        <p:txBody>
          <a:bodyPr>
            <a:noAutofit/>
          </a:bodyPr>
          <a:lstStyle/>
          <a:p>
            <a:r>
              <a:rPr lang="en-US" sz="6000" dirty="0">
                <a:solidFill>
                  <a:srgbClr val="170D67"/>
                </a:solidFill>
                <a:latin typeface="Arial Black" panose="020B0A04020102020204" pitchFamily="34" charset="0"/>
              </a:rPr>
              <a:t>Year #3</a:t>
            </a:r>
            <a:endParaRPr lang="en-US" sz="6000" dirty="0">
              <a:solidFill>
                <a:srgbClr val="170D67"/>
              </a:solidFill>
            </a:endParaRPr>
          </a:p>
        </p:txBody>
      </p:sp>
      <p:pic>
        <p:nvPicPr>
          <p:cNvPr id="3074" name="Picture 2" descr="Cup PNG Transparent Images | PNG All">
            <a:extLst>
              <a:ext uri="{FF2B5EF4-FFF2-40B4-BE49-F238E27FC236}">
                <a16:creationId xmlns:a16="http://schemas.microsoft.com/office/drawing/2014/main" id="{5D1D0155-4B4B-23B7-ED37-5124F6B81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94" y="1146232"/>
            <a:ext cx="4583845" cy="45838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p PNG Transparent Images | PNG All">
            <a:extLst>
              <a:ext uri="{FF2B5EF4-FFF2-40B4-BE49-F238E27FC236}">
                <a16:creationId xmlns:a16="http://schemas.microsoft.com/office/drawing/2014/main" id="{545DE227-DB77-B3EA-66B9-BBE09804D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953" y="1165516"/>
            <a:ext cx="4583845" cy="45838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p PNG Transparent Images | PNG All">
            <a:extLst>
              <a:ext uri="{FF2B5EF4-FFF2-40B4-BE49-F238E27FC236}">
                <a16:creationId xmlns:a16="http://schemas.microsoft.com/office/drawing/2014/main" id="{7749E5FE-5BAE-23D4-DC8E-A367C18E4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2199" y="1165516"/>
            <a:ext cx="4583845" cy="4583845"/>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C944EA1B-766B-9D90-0D29-6FAE3C50C068}"/>
              </a:ext>
            </a:extLst>
          </p:cNvPr>
          <p:cNvSpPr txBox="1">
            <a:spLocks/>
          </p:cNvSpPr>
          <p:nvPr/>
        </p:nvSpPr>
        <p:spPr>
          <a:xfrm>
            <a:off x="8542687" y="5206044"/>
            <a:ext cx="33726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dirty="0">
                <a:solidFill>
                  <a:srgbClr val="170D67"/>
                </a:solidFill>
                <a:latin typeface="Arial Black" panose="020B0A04020102020204" pitchFamily="34" charset="0"/>
              </a:rPr>
              <a:t>DISCARD</a:t>
            </a:r>
            <a:endParaRPr lang="en-US" sz="4800" dirty="0">
              <a:solidFill>
                <a:srgbClr val="170D67"/>
              </a:solidFill>
            </a:endParaRPr>
          </a:p>
        </p:txBody>
      </p:sp>
      <p:sp>
        <p:nvSpPr>
          <p:cNvPr id="14" name="Title 1">
            <a:extLst>
              <a:ext uri="{FF2B5EF4-FFF2-40B4-BE49-F238E27FC236}">
                <a16:creationId xmlns:a16="http://schemas.microsoft.com/office/drawing/2014/main" id="{307A06D9-75EB-725D-1D41-55B9FF291477}"/>
              </a:ext>
            </a:extLst>
          </p:cNvPr>
          <p:cNvSpPr txBox="1">
            <a:spLocks/>
          </p:cNvSpPr>
          <p:nvPr/>
        </p:nvSpPr>
        <p:spPr>
          <a:xfrm>
            <a:off x="7246283" y="414768"/>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15</a:t>
            </a:r>
            <a:endParaRPr lang="en-US" sz="8800" dirty="0">
              <a:solidFill>
                <a:srgbClr val="170D67"/>
              </a:solidFill>
            </a:endParaRPr>
          </a:p>
        </p:txBody>
      </p:sp>
      <p:sp>
        <p:nvSpPr>
          <p:cNvPr id="15" name="Title 1">
            <a:extLst>
              <a:ext uri="{FF2B5EF4-FFF2-40B4-BE49-F238E27FC236}">
                <a16:creationId xmlns:a16="http://schemas.microsoft.com/office/drawing/2014/main" id="{61A7985C-7E3C-4076-1F6C-3129EE3C2F2A}"/>
              </a:ext>
            </a:extLst>
          </p:cNvPr>
          <p:cNvSpPr txBox="1">
            <a:spLocks/>
          </p:cNvSpPr>
          <p:nvPr/>
        </p:nvSpPr>
        <p:spPr>
          <a:xfrm>
            <a:off x="7246283" y="392995"/>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14</a:t>
            </a:r>
            <a:endParaRPr lang="en-US" sz="8800" dirty="0">
              <a:solidFill>
                <a:srgbClr val="170D67"/>
              </a:solidFill>
            </a:endParaRPr>
          </a:p>
        </p:txBody>
      </p:sp>
      <p:sp>
        <p:nvSpPr>
          <p:cNvPr id="16" name="Title 1">
            <a:extLst>
              <a:ext uri="{FF2B5EF4-FFF2-40B4-BE49-F238E27FC236}">
                <a16:creationId xmlns:a16="http://schemas.microsoft.com/office/drawing/2014/main" id="{9B09DFCE-6D89-F923-E6E7-3D671922741B}"/>
              </a:ext>
            </a:extLst>
          </p:cNvPr>
          <p:cNvSpPr txBox="1">
            <a:spLocks/>
          </p:cNvSpPr>
          <p:nvPr/>
        </p:nvSpPr>
        <p:spPr>
          <a:xfrm>
            <a:off x="7246283" y="388043"/>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13</a:t>
            </a:r>
            <a:endParaRPr lang="en-US" sz="8800" dirty="0">
              <a:solidFill>
                <a:srgbClr val="170D67"/>
              </a:solidFill>
            </a:endParaRPr>
          </a:p>
        </p:txBody>
      </p:sp>
      <p:sp>
        <p:nvSpPr>
          <p:cNvPr id="19" name="Title 1">
            <a:extLst>
              <a:ext uri="{FF2B5EF4-FFF2-40B4-BE49-F238E27FC236}">
                <a16:creationId xmlns:a16="http://schemas.microsoft.com/office/drawing/2014/main" id="{37EB2210-5959-6EDC-4C54-56D9AFCAF490}"/>
              </a:ext>
            </a:extLst>
          </p:cNvPr>
          <p:cNvSpPr txBox="1">
            <a:spLocks/>
          </p:cNvSpPr>
          <p:nvPr/>
        </p:nvSpPr>
        <p:spPr>
          <a:xfrm>
            <a:off x="7246283" y="378957"/>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12</a:t>
            </a:r>
            <a:endParaRPr lang="en-US" sz="8800" dirty="0">
              <a:solidFill>
                <a:srgbClr val="170D67"/>
              </a:solidFill>
            </a:endParaRPr>
          </a:p>
        </p:txBody>
      </p:sp>
      <p:sp>
        <p:nvSpPr>
          <p:cNvPr id="20" name="Title 1">
            <a:extLst>
              <a:ext uri="{FF2B5EF4-FFF2-40B4-BE49-F238E27FC236}">
                <a16:creationId xmlns:a16="http://schemas.microsoft.com/office/drawing/2014/main" id="{703FB477-6CD3-9B86-2825-B2ADB1B71EB3}"/>
              </a:ext>
            </a:extLst>
          </p:cNvPr>
          <p:cNvSpPr txBox="1">
            <a:spLocks/>
          </p:cNvSpPr>
          <p:nvPr/>
        </p:nvSpPr>
        <p:spPr>
          <a:xfrm>
            <a:off x="7246283" y="411640"/>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11</a:t>
            </a:r>
            <a:endParaRPr lang="en-US" sz="8800" dirty="0">
              <a:solidFill>
                <a:srgbClr val="170D67"/>
              </a:solidFill>
            </a:endParaRPr>
          </a:p>
        </p:txBody>
      </p:sp>
      <p:sp>
        <p:nvSpPr>
          <p:cNvPr id="21" name="Title 1">
            <a:extLst>
              <a:ext uri="{FF2B5EF4-FFF2-40B4-BE49-F238E27FC236}">
                <a16:creationId xmlns:a16="http://schemas.microsoft.com/office/drawing/2014/main" id="{F604FE1E-EEBD-2864-9C98-128A77C89879}"/>
              </a:ext>
            </a:extLst>
          </p:cNvPr>
          <p:cNvSpPr txBox="1">
            <a:spLocks/>
          </p:cNvSpPr>
          <p:nvPr/>
        </p:nvSpPr>
        <p:spPr>
          <a:xfrm>
            <a:off x="7280525" y="429571"/>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10</a:t>
            </a:r>
            <a:endParaRPr lang="en-US" sz="8800" dirty="0">
              <a:solidFill>
                <a:srgbClr val="170D67"/>
              </a:solidFill>
            </a:endParaRPr>
          </a:p>
        </p:txBody>
      </p:sp>
      <p:sp>
        <p:nvSpPr>
          <p:cNvPr id="22" name="Title 1">
            <a:extLst>
              <a:ext uri="{FF2B5EF4-FFF2-40B4-BE49-F238E27FC236}">
                <a16:creationId xmlns:a16="http://schemas.microsoft.com/office/drawing/2014/main" id="{BE2CC9DD-6FB5-61EA-F844-2CD613C65594}"/>
              </a:ext>
            </a:extLst>
          </p:cNvPr>
          <p:cNvSpPr txBox="1">
            <a:spLocks/>
          </p:cNvSpPr>
          <p:nvPr/>
        </p:nvSpPr>
        <p:spPr>
          <a:xfrm>
            <a:off x="7280525" y="407055"/>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9</a:t>
            </a:r>
            <a:endParaRPr lang="en-US" sz="8800" dirty="0">
              <a:solidFill>
                <a:srgbClr val="170D67"/>
              </a:solidFill>
            </a:endParaRPr>
          </a:p>
        </p:txBody>
      </p:sp>
      <p:sp>
        <p:nvSpPr>
          <p:cNvPr id="23" name="Title 1">
            <a:extLst>
              <a:ext uri="{FF2B5EF4-FFF2-40B4-BE49-F238E27FC236}">
                <a16:creationId xmlns:a16="http://schemas.microsoft.com/office/drawing/2014/main" id="{34CBE438-673A-C12E-7138-16B95BF736E6}"/>
              </a:ext>
            </a:extLst>
          </p:cNvPr>
          <p:cNvSpPr txBox="1">
            <a:spLocks/>
          </p:cNvSpPr>
          <p:nvPr/>
        </p:nvSpPr>
        <p:spPr>
          <a:xfrm>
            <a:off x="7246283" y="448216"/>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8</a:t>
            </a:r>
            <a:endParaRPr lang="en-US" sz="8800" dirty="0">
              <a:solidFill>
                <a:srgbClr val="170D67"/>
              </a:solidFill>
            </a:endParaRPr>
          </a:p>
        </p:txBody>
      </p:sp>
      <p:sp>
        <p:nvSpPr>
          <p:cNvPr id="24" name="Title 1">
            <a:extLst>
              <a:ext uri="{FF2B5EF4-FFF2-40B4-BE49-F238E27FC236}">
                <a16:creationId xmlns:a16="http://schemas.microsoft.com/office/drawing/2014/main" id="{DEF3509E-A7C6-78B9-1306-A57FEE1A009C}"/>
              </a:ext>
            </a:extLst>
          </p:cNvPr>
          <p:cNvSpPr txBox="1">
            <a:spLocks/>
          </p:cNvSpPr>
          <p:nvPr/>
        </p:nvSpPr>
        <p:spPr>
          <a:xfrm>
            <a:off x="7246283" y="420078"/>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7</a:t>
            </a:r>
            <a:endParaRPr lang="en-US" sz="8800" dirty="0">
              <a:solidFill>
                <a:srgbClr val="170D67"/>
              </a:solidFill>
            </a:endParaRPr>
          </a:p>
        </p:txBody>
      </p:sp>
      <p:sp>
        <p:nvSpPr>
          <p:cNvPr id="25" name="Title 1">
            <a:extLst>
              <a:ext uri="{FF2B5EF4-FFF2-40B4-BE49-F238E27FC236}">
                <a16:creationId xmlns:a16="http://schemas.microsoft.com/office/drawing/2014/main" id="{2D3ABCA1-EFCC-1CC8-693D-0DDA23539948}"/>
              </a:ext>
            </a:extLst>
          </p:cNvPr>
          <p:cNvSpPr txBox="1">
            <a:spLocks/>
          </p:cNvSpPr>
          <p:nvPr/>
        </p:nvSpPr>
        <p:spPr>
          <a:xfrm>
            <a:off x="7246283" y="391900"/>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6</a:t>
            </a:r>
            <a:endParaRPr lang="en-US" sz="8800" dirty="0">
              <a:solidFill>
                <a:srgbClr val="170D67"/>
              </a:solidFill>
            </a:endParaRPr>
          </a:p>
        </p:txBody>
      </p:sp>
      <p:sp>
        <p:nvSpPr>
          <p:cNvPr id="26" name="Title 1">
            <a:extLst>
              <a:ext uri="{FF2B5EF4-FFF2-40B4-BE49-F238E27FC236}">
                <a16:creationId xmlns:a16="http://schemas.microsoft.com/office/drawing/2014/main" id="{442A3267-F07E-55F8-00C2-6357D67B49FE}"/>
              </a:ext>
            </a:extLst>
          </p:cNvPr>
          <p:cNvSpPr txBox="1">
            <a:spLocks/>
          </p:cNvSpPr>
          <p:nvPr/>
        </p:nvSpPr>
        <p:spPr>
          <a:xfrm>
            <a:off x="7263404" y="419998"/>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5</a:t>
            </a:r>
            <a:endParaRPr lang="en-US" sz="8800" dirty="0">
              <a:solidFill>
                <a:srgbClr val="170D67"/>
              </a:solidFill>
            </a:endParaRPr>
          </a:p>
        </p:txBody>
      </p:sp>
      <p:sp>
        <p:nvSpPr>
          <p:cNvPr id="27" name="Title 1">
            <a:extLst>
              <a:ext uri="{FF2B5EF4-FFF2-40B4-BE49-F238E27FC236}">
                <a16:creationId xmlns:a16="http://schemas.microsoft.com/office/drawing/2014/main" id="{97AE4A04-1C8D-825B-BA03-9E93FC9AB701}"/>
              </a:ext>
            </a:extLst>
          </p:cNvPr>
          <p:cNvSpPr txBox="1">
            <a:spLocks/>
          </p:cNvSpPr>
          <p:nvPr/>
        </p:nvSpPr>
        <p:spPr>
          <a:xfrm>
            <a:off x="7246283" y="432399"/>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4</a:t>
            </a:r>
            <a:endParaRPr lang="en-US" sz="8800" dirty="0">
              <a:solidFill>
                <a:srgbClr val="170D67"/>
              </a:solidFill>
            </a:endParaRPr>
          </a:p>
        </p:txBody>
      </p:sp>
      <p:sp>
        <p:nvSpPr>
          <p:cNvPr id="28" name="Title 1">
            <a:extLst>
              <a:ext uri="{FF2B5EF4-FFF2-40B4-BE49-F238E27FC236}">
                <a16:creationId xmlns:a16="http://schemas.microsoft.com/office/drawing/2014/main" id="{C4BD9903-9D5A-43C7-93E6-E307D0C9EEC4}"/>
              </a:ext>
            </a:extLst>
          </p:cNvPr>
          <p:cNvSpPr txBox="1">
            <a:spLocks/>
          </p:cNvSpPr>
          <p:nvPr/>
        </p:nvSpPr>
        <p:spPr>
          <a:xfrm>
            <a:off x="7271965" y="392995"/>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3</a:t>
            </a:r>
          </a:p>
        </p:txBody>
      </p:sp>
      <p:sp>
        <p:nvSpPr>
          <p:cNvPr id="29" name="Title 1">
            <a:extLst>
              <a:ext uri="{FF2B5EF4-FFF2-40B4-BE49-F238E27FC236}">
                <a16:creationId xmlns:a16="http://schemas.microsoft.com/office/drawing/2014/main" id="{4D43F769-A587-CBDA-BB13-61297953D846}"/>
              </a:ext>
            </a:extLst>
          </p:cNvPr>
          <p:cNvSpPr txBox="1">
            <a:spLocks/>
          </p:cNvSpPr>
          <p:nvPr/>
        </p:nvSpPr>
        <p:spPr>
          <a:xfrm>
            <a:off x="7246283" y="380052"/>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2</a:t>
            </a:r>
            <a:endParaRPr lang="en-US" sz="8800" dirty="0">
              <a:solidFill>
                <a:srgbClr val="170D67"/>
              </a:solidFill>
            </a:endParaRPr>
          </a:p>
        </p:txBody>
      </p:sp>
      <p:sp>
        <p:nvSpPr>
          <p:cNvPr id="30" name="Title 1">
            <a:extLst>
              <a:ext uri="{FF2B5EF4-FFF2-40B4-BE49-F238E27FC236}">
                <a16:creationId xmlns:a16="http://schemas.microsoft.com/office/drawing/2014/main" id="{2994FE00-0DED-7A83-8A86-E95D4260AB4C}"/>
              </a:ext>
            </a:extLst>
          </p:cNvPr>
          <p:cNvSpPr txBox="1">
            <a:spLocks/>
          </p:cNvSpPr>
          <p:nvPr/>
        </p:nvSpPr>
        <p:spPr>
          <a:xfrm>
            <a:off x="7246283" y="377840"/>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a:t>
            </a:r>
            <a:endParaRPr lang="en-US" sz="8800" dirty="0">
              <a:solidFill>
                <a:srgbClr val="170D67"/>
              </a:solidFill>
            </a:endParaRPr>
          </a:p>
        </p:txBody>
      </p:sp>
      <p:sp>
        <p:nvSpPr>
          <p:cNvPr id="32" name="Title 1">
            <a:extLst>
              <a:ext uri="{FF2B5EF4-FFF2-40B4-BE49-F238E27FC236}">
                <a16:creationId xmlns:a16="http://schemas.microsoft.com/office/drawing/2014/main" id="{6040DDF9-E269-4850-FA25-A8E3E0F13CEE}"/>
              </a:ext>
            </a:extLst>
          </p:cNvPr>
          <p:cNvSpPr txBox="1">
            <a:spLocks/>
          </p:cNvSpPr>
          <p:nvPr/>
        </p:nvSpPr>
        <p:spPr>
          <a:xfrm>
            <a:off x="5843000" y="380799"/>
            <a:ext cx="4759319"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29C7B4"/>
                </a:solidFill>
                <a:latin typeface="Arial Black" panose="020B0A04020102020204" pitchFamily="34" charset="0"/>
              </a:rPr>
              <a:t>STOP!</a:t>
            </a:r>
            <a:endParaRPr lang="en-US" sz="8800" dirty="0">
              <a:solidFill>
                <a:srgbClr val="29C7B4"/>
              </a:solidFill>
            </a:endParaRPr>
          </a:p>
        </p:txBody>
      </p:sp>
      <p:pic>
        <p:nvPicPr>
          <p:cNvPr id="33" name="Picture 6" descr="M&amp;M's PNG">
            <a:extLst>
              <a:ext uri="{FF2B5EF4-FFF2-40B4-BE49-F238E27FC236}">
                <a16:creationId xmlns:a16="http://schemas.microsoft.com/office/drawing/2014/main" id="{C5AE06DD-8BE8-88FA-6A41-4090825C84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065" b="30800"/>
          <a:stretch/>
        </p:blipFill>
        <p:spPr bwMode="auto">
          <a:xfrm rot="6117117">
            <a:off x="1302253" y="3263746"/>
            <a:ext cx="1882942" cy="7933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M&amp;M's PNG">
            <a:extLst>
              <a:ext uri="{FF2B5EF4-FFF2-40B4-BE49-F238E27FC236}">
                <a16:creationId xmlns:a16="http://schemas.microsoft.com/office/drawing/2014/main" id="{5C1616A2-9C73-93D6-07BD-6A9BF4BC7B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31" t="27065" r="11245" b="30926"/>
          <a:stretch/>
        </p:blipFill>
        <p:spPr bwMode="auto">
          <a:xfrm rot="813062" flipH="1">
            <a:off x="1469613" y="2964869"/>
            <a:ext cx="1548223" cy="79099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6B08E99A-9A88-FD1F-A31D-4C037C76C6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 t="44305" r="73194" b="28837"/>
          <a:stretch/>
        </p:blipFill>
        <p:spPr bwMode="auto">
          <a:xfrm>
            <a:off x="1332848" y="3274791"/>
            <a:ext cx="597160" cy="6019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26D1F676-5353-E24B-6748-13593C0B83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575" t="46736" r="42908" b="30000"/>
          <a:stretch/>
        </p:blipFill>
        <p:spPr bwMode="auto">
          <a:xfrm>
            <a:off x="2440045" y="3537710"/>
            <a:ext cx="588239" cy="49734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M&amp;M's PNG">
            <a:extLst>
              <a:ext uri="{FF2B5EF4-FFF2-40B4-BE49-F238E27FC236}">
                <a16:creationId xmlns:a16="http://schemas.microsoft.com/office/drawing/2014/main" id="{06CF7EDA-C7F9-728E-B08D-533060B833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30" r="-1" b="39829"/>
          <a:stretch/>
        </p:blipFill>
        <p:spPr bwMode="auto">
          <a:xfrm>
            <a:off x="5479720" y="2982198"/>
            <a:ext cx="1387910" cy="7525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F254E925-14B1-D16B-F100-7682E57E64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 t="44305" r="73194" b="28837"/>
          <a:stretch/>
        </p:blipFill>
        <p:spPr bwMode="auto">
          <a:xfrm rot="18170427">
            <a:off x="5771445" y="3773543"/>
            <a:ext cx="597160" cy="601937"/>
          </a:xfrm>
          <a:prstGeom prst="rect">
            <a:avLst/>
          </a:prstGeom>
          <a:noFill/>
          <a:extLst>
            <a:ext uri="{909E8E84-426E-40DD-AFC4-6F175D3DCCD1}">
              <a14:hiddenFill xmlns:a14="http://schemas.microsoft.com/office/drawing/2010/main">
                <a:solidFill>
                  <a:srgbClr val="FFFFFF"/>
                </a:solidFill>
              </a14:hiddenFill>
            </a:ext>
          </a:extLst>
        </p:spPr>
      </p:pic>
      <p:sp>
        <p:nvSpPr>
          <p:cNvPr id="35" name="Title 1">
            <a:extLst>
              <a:ext uri="{FF2B5EF4-FFF2-40B4-BE49-F238E27FC236}">
                <a16:creationId xmlns:a16="http://schemas.microsoft.com/office/drawing/2014/main" id="{7EB0D96A-4510-BCF4-31A4-79399B7F6FF2}"/>
              </a:ext>
            </a:extLst>
          </p:cNvPr>
          <p:cNvSpPr txBox="1">
            <a:spLocks/>
          </p:cNvSpPr>
          <p:nvPr/>
        </p:nvSpPr>
        <p:spPr>
          <a:xfrm>
            <a:off x="493293" y="5206044"/>
            <a:ext cx="33726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dirty="0">
                <a:solidFill>
                  <a:srgbClr val="170D67"/>
                </a:solidFill>
                <a:latin typeface="Arial Black" panose="020B0A04020102020204" pitchFamily="34" charset="0"/>
              </a:rPr>
              <a:t>RETURN</a:t>
            </a:r>
            <a:endParaRPr lang="en-US" sz="4800" dirty="0">
              <a:solidFill>
                <a:srgbClr val="170D67"/>
              </a:solidFill>
            </a:endParaRPr>
          </a:p>
        </p:txBody>
      </p:sp>
      <p:pic>
        <p:nvPicPr>
          <p:cNvPr id="12" name="Picture 5" descr="M&amp;M's PNG">
            <a:extLst>
              <a:ext uri="{FF2B5EF4-FFF2-40B4-BE49-F238E27FC236}">
                <a16:creationId xmlns:a16="http://schemas.microsoft.com/office/drawing/2014/main" id="{F56283AA-0413-065F-7CF5-B2C2273972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30" r="-1" b="39829"/>
          <a:stretch/>
        </p:blipFill>
        <p:spPr bwMode="auto">
          <a:xfrm rot="2577764">
            <a:off x="9497279" y="2995451"/>
            <a:ext cx="1387910" cy="7525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M&amp;M's PNG">
            <a:extLst>
              <a:ext uri="{FF2B5EF4-FFF2-40B4-BE49-F238E27FC236}">
                <a16:creationId xmlns:a16="http://schemas.microsoft.com/office/drawing/2014/main" id="{12CB9F7A-C995-C723-2DE7-1D8FB5F8D1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30" r="-1" b="39829"/>
          <a:stretch/>
        </p:blipFill>
        <p:spPr bwMode="auto">
          <a:xfrm rot="9819793">
            <a:off x="9535067" y="3538467"/>
            <a:ext cx="1387910" cy="75252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9AEBECA-11F3-315F-1CE3-1DC7D8EAB436}"/>
              </a:ext>
            </a:extLst>
          </p:cNvPr>
          <p:cNvGrpSpPr/>
          <p:nvPr/>
        </p:nvGrpSpPr>
        <p:grpSpPr>
          <a:xfrm>
            <a:off x="0" y="6192229"/>
            <a:ext cx="9820656" cy="413638"/>
            <a:chOff x="0" y="6192229"/>
            <a:chExt cx="9820656" cy="413638"/>
          </a:xfrm>
        </p:grpSpPr>
        <p:sp>
          <p:nvSpPr>
            <p:cNvPr id="34" name="Rectangle 33">
              <a:extLst>
                <a:ext uri="{FF2B5EF4-FFF2-40B4-BE49-F238E27FC236}">
                  <a16:creationId xmlns:a16="http://schemas.microsoft.com/office/drawing/2014/main" id="{C007343C-2FC2-6DDC-D128-FA8C76119298}"/>
                </a:ext>
              </a:extLst>
            </p:cNvPr>
            <p:cNvSpPr/>
            <p:nvPr/>
          </p:nvSpPr>
          <p:spPr>
            <a:xfrm>
              <a:off x="0" y="6228805"/>
              <a:ext cx="9820656" cy="377062"/>
            </a:xfrm>
            <a:prstGeom prst="rect">
              <a:avLst/>
            </a:prstGeom>
            <a:gradFill flip="none" rotWithShape="1">
              <a:gsLst>
                <a:gs pos="47000">
                  <a:srgbClr val="418BA4"/>
                </a:gs>
                <a:gs pos="0">
                  <a:srgbClr val="6C24A0"/>
                </a:gs>
                <a:gs pos="100000">
                  <a:schemeClr val="bg1"/>
                </a:gs>
                <a:gs pos="81000">
                  <a:srgbClr val="7DF8E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lide Number Placeholder 1">
              <a:extLst>
                <a:ext uri="{FF2B5EF4-FFF2-40B4-BE49-F238E27FC236}">
                  <a16:creationId xmlns:a16="http://schemas.microsoft.com/office/drawing/2014/main" id="{D109FD66-2FC2-A9F7-5E3B-7856510F53A2}"/>
                </a:ext>
              </a:extLst>
            </p:cNvPr>
            <p:cNvSpPr txBox="1">
              <a:spLocks/>
            </p:cNvSpPr>
            <p:nvPr/>
          </p:nvSpPr>
          <p:spPr>
            <a:xfrm>
              <a:off x="133165" y="6192229"/>
              <a:ext cx="829361" cy="37706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03CA93E-20FB-7847-BB3E-524DD1A98893}" type="slidenum">
                <a:rPr lang="en-US" sz="2400" b="1" smtClean="0">
                  <a:solidFill>
                    <a:schemeClr val="bg1"/>
                  </a:solidFill>
                </a:rPr>
                <a:pPr/>
                <a:t>11</a:t>
              </a:fld>
              <a:endParaRPr lang="en-US" b="1" dirty="0">
                <a:solidFill>
                  <a:schemeClr val="bg1"/>
                </a:solidFill>
              </a:endParaRPr>
            </a:p>
          </p:txBody>
        </p:sp>
      </p:grpSp>
    </p:spTree>
    <p:extLst>
      <p:ext uri="{BB962C8B-B14F-4D97-AF65-F5344CB8AC3E}">
        <p14:creationId xmlns:p14="http://schemas.microsoft.com/office/powerpoint/2010/main" val="380604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15000"/>
                                        <p:tgtEl>
                                          <p:spTgt spid="9"/>
                                        </p:tgtEl>
                                      </p:cBhvr>
                                    </p:animEffect>
                                    <p:set>
                                      <p:cBhvr>
                                        <p:cTn id="7" dur="1" fill="hold">
                                          <p:stCondLst>
                                            <p:cond delay="14999"/>
                                          </p:stCondLst>
                                        </p:cTn>
                                        <p:tgtEl>
                                          <p:spTgt spid="9"/>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4101"/>
                                        </p:tgtEl>
                                        <p:attrNameLst>
                                          <p:attrName>style.visibility</p:attrName>
                                        </p:attrNameLst>
                                      </p:cBhvr>
                                      <p:to>
                                        <p:strVal val="visible"/>
                                      </p:to>
                                    </p:set>
                                    <p:animEffect transition="in" filter="wipe(left)">
                                      <p:cBhvr>
                                        <p:cTn id="10" dur="15000"/>
                                        <p:tgtEl>
                                          <p:spTgt spid="4101"/>
                                        </p:tgtEl>
                                      </p:cBhvr>
                                    </p:animEffect>
                                  </p:childTnLst>
                                </p:cTn>
                              </p:par>
                              <p:par>
                                <p:cTn id="11" presetID="22" presetClass="entr" presetSubtype="8"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15000"/>
                                        <p:tgtEl>
                                          <p:spTgt spid="31"/>
                                        </p:tgtEl>
                                      </p:cBhvr>
                                    </p:animEffect>
                                  </p:childTnLst>
                                </p:cTn>
                              </p:par>
                              <p:par>
                                <p:cTn id="14" presetID="22" presetClass="exit" presetSubtype="4" fill="hold" nodeType="withEffect">
                                  <p:stCondLst>
                                    <p:cond delay="0"/>
                                  </p:stCondLst>
                                  <p:childTnLst>
                                    <p:animEffect transition="out" filter="wipe(down)">
                                      <p:cBhvr>
                                        <p:cTn id="15" dur="15000"/>
                                        <p:tgtEl>
                                          <p:spTgt spid="4098"/>
                                        </p:tgtEl>
                                      </p:cBhvr>
                                    </p:animEffect>
                                    <p:set>
                                      <p:cBhvr>
                                        <p:cTn id="16" dur="1" fill="hold">
                                          <p:stCondLst>
                                            <p:cond delay="14999"/>
                                          </p:stCondLst>
                                        </p:cTn>
                                        <p:tgtEl>
                                          <p:spTgt spid="409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0" presetClass="exit" presetSubtype="0" fill="hold" grpId="1" nodeType="withEffect">
                                  <p:stCondLst>
                                    <p:cond delay="0"/>
                                  </p:stCondLst>
                                  <p:childTnLst>
                                    <p:animEffect transition="out" filter="fade">
                                      <p:cBhvr>
                                        <p:cTn id="20" dur="1000"/>
                                        <p:tgtEl>
                                          <p:spTgt spid="14"/>
                                        </p:tgtEl>
                                      </p:cBhvr>
                                    </p:animEffect>
                                    <p:set>
                                      <p:cBhvr>
                                        <p:cTn id="21" dur="1" fill="hold">
                                          <p:stCondLst>
                                            <p:cond delay="999"/>
                                          </p:stCondLst>
                                        </p:cTn>
                                        <p:tgtEl>
                                          <p:spTgt spid="14"/>
                                        </p:tgtEl>
                                        <p:attrNameLst>
                                          <p:attrName>style.visibility</p:attrName>
                                        </p:attrNameLst>
                                      </p:cBhvr>
                                      <p:to>
                                        <p:strVal val="hidden"/>
                                      </p:to>
                                    </p:set>
                                  </p:childTnLst>
                                </p:cTn>
                              </p:par>
                              <p:par>
                                <p:cTn id="22" presetID="1" presetClass="entr" presetSubtype="0" fill="hold" grpId="0" nodeType="withEffect">
                                  <p:stCondLst>
                                    <p:cond delay="1000"/>
                                  </p:stCondLst>
                                  <p:childTnLst>
                                    <p:set>
                                      <p:cBhvr>
                                        <p:cTn id="23" dur="1" fill="hold">
                                          <p:stCondLst>
                                            <p:cond delay="0"/>
                                          </p:stCondLst>
                                        </p:cTn>
                                        <p:tgtEl>
                                          <p:spTgt spid="15"/>
                                        </p:tgtEl>
                                        <p:attrNameLst>
                                          <p:attrName>style.visibility</p:attrName>
                                        </p:attrNameLst>
                                      </p:cBhvr>
                                      <p:to>
                                        <p:strVal val="visible"/>
                                      </p:to>
                                    </p:set>
                                  </p:childTnLst>
                                </p:cTn>
                              </p:par>
                              <p:par>
                                <p:cTn id="24" presetID="10" presetClass="exit" presetSubtype="0" fill="hold" grpId="1" nodeType="withEffect">
                                  <p:stCondLst>
                                    <p:cond delay="1000"/>
                                  </p:stCondLst>
                                  <p:childTnLst>
                                    <p:animEffect transition="out" filter="fade">
                                      <p:cBhvr>
                                        <p:cTn id="25" dur="1000"/>
                                        <p:tgtEl>
                                          <p:spTgt spid="15"/>
                                        </p:tgtEl>
                                      </p:cBhvr>
                                    </p:animEffect>
                                    <p:set>
                                      <p:cBhvr>
                                        <p:cTn id="26" dur="1" fill="hold">
                                          <p:stCondLst>
                                            <p:cond delay="999"/>
                                          </p:stCondLst>
                                        </p:cTn>
                                        <p:tgtEl>
                                          <p:spTgt spid="15"/>
                                        </p:tgtEl>
                                        <p:attrNameLst>
                                          <p:attrName>style.visibility</p:attrName>
                                        </p:attrNameLst>
                                      </p:cBhvr>
                                      <p:to>
                                        <p:strVal val="hidden"/>
                                      </p:to>
                                    </p:set>
                                  </p:childTnLst>
                                </p:cTn>
                              </p:par>
                              <p:par>
                                <p:cTn id="27" presetID="1" presetClass="entr" presetSubtype="0" fill="hold" grpId="0" nodeType="withEffect">
                                  <p:stCondLst>
                                    <p:cond delay="2000"/>
                                  </p:stCondLst>
                                  <p:childTnLst>
                                    <p:set>
                                      <p:cBhvr>
                                        <p:cTn id="28" dur="1" fill="hold">
                                          <p:stCondLst>
                                            <p:cond delay="0"/>
                                          </p:stCondLst>
                                        </p:cTn>
                                        <p:tgtEl>
                                          <p:spTgt spid="16"/>
                                        </p:tgtEl>
                                        <p:attrNameLst>
                                          <p:attrName>style.visibility</p:attrName>
                                        </p:attrNameLst>
                                      </p:cBhvr>
                                      <p:to>
                                        <p:strVal val="visible"/>
                                      </p:to>
                                    </p:set>
                                  </p:childTnLst>
                                </p:cTn>
                              </p:par>
                              <p:par>
                                <p:cTn id="29" presetID="10" presetClass="exit" presetSubtype="0" fill="hold" grpId="1" nodeType="withEffect">
                                  <p:stCondLst>
                                    <p:cond delay="2000"/>
                                  </p:stCondLst>
                                  <p:childTnLst>
                                    <p:animEffect transition="out" filter="fade">
                                      <p:cBhvr>
                                        <p:cTn id="30" dur="1000"/>
                                        <p:tgtEl>
                                          <p:spTgt spid="16"/>
                                        </p:tgtEl>
                                      </p:cBhvr>
                                    </p:animEffect>
                                    <p:set>
                                      <p:cBhvr>
                                        <p:cTn id="31" dur="1" fill="hold">
                                          <p:stCondLst>
                                            <p:cond delay="999"/>
                                          </p:stCondLst>
                                        </p:cTn>
                                        <p:tgtEl>
                                          <p:spTgt spid="16"/>
                                        </p:tgtEl>
                                        <p:attrNameLst>
                                          <p:attrName>style.visibility</p:attrName>
                                        </p:attrNameLst>
                                      </p:cBhvr>
                                      <p:to>
                                        <p:strVal val="hidden"/>
                                      </p:to>
                                    </p:set>
                                  </p:childTnLst>
                                </p:cTn>
                              </p:par>
                              <p:par>
                                <p:cTn id="32" presetID="1" presetClass="entr" presetSubtype="0" fill="hold" grpId="0" nodeType="withEffect">
                                  <p:stCondLst>
                                    <p:cond delay="3000"/>
                                  </p:stCondLst>
                                  <p:childTnLst>
                                    <p:set>
                                      <p:cBhvr>
                                        <p:cTn id="33" dur="1" fill="hold">
                                          <p:stCondLst>
                                            <p:cond delay="0"/>
                                          </p:stCondLst>
                                        </p:cTn>
                                        <p:tgtEl>
                                          <p:spTgt spid="19"/>
                                        </p:tgtEl>
                                        <p:attrNameLst>
                                          <p:attrName>style.visibility</p:attrName>
                                        </p:attrNameLst>
                                      </p:cBhvr>
                                      <p:to>
                                        <p:strVal val="visible"/>
                                      </p:to>
                                    </p:set>
                                  </p:childTnLst>
                                </p:cTn>
                              </p:par>
                              <p:par>
                                <p:cTn id="34" presetID="10" presetClass="exit" presetSubtype="0" fill="hold" grpId="1" nodeType="withEffect">
                                  <p:stCondLst>
                                    <p:cond delay="3000"/>
                                  </p:stCondLst>
                                  <p:childTnLst>
                                    <p:animEffect transition="out" filter="fade">
                                      <p:cBhvr>
                                        <p:cTn id="35" dur="1000"/>
                                        <p:tgtEl>
                                          <p:spTgt spid="19"/>
                                        </p:tgtEl>
                                      </p:cBhvr>
                                    </p:animEffect>
                                    <p:set>
                                      <p:cBhvr>
                                        <p:cTn id="36" dur="1" fill="hold">
                                          <p:stCondLst>
                                            <p:cond delay="999"/>
                                          </p:stCondLst>
                                        </p:cTn>
                                        <p:tgtEl>
                                          <p:spTgt spid="19"/>
                                        </p:tgtEl>
                                        <p:attrNameLst>
                                          <p:attrName>style.visibility</p:attrName>
                                        </p:attrNameLst>
                                      </p:cBhvr>
                                      <p:to>
                                        <p:strVal val="hidden"/>
                                      </p:to>
                                    </p:set>
                                  </p:childTnLst>
                                </p:cTn>
                              </p:par>
                              <p:par>
                                <p:cTn id="37" presetID="1" presetClass="entr" presetSubtype="0" fill="hold" grpId="0" nodeType="withEffect">
                                  <p:stCondLst>
                                    <p:cond delay="4000"/>
                                  </p:stCondLst>
                                  <p:childTnLst>
                                    <p:set>
                                      <p:cBhvr>
                                        <p:cTn id="38" dur="1" fill="hold">
                                          <p:stCondLst>
                                            <p:cond delay="0"/>
                                          </p:stCondLst>
                                        </p:cTn>
                                        <p:tgtEl>
                                          <p:spTgt spid="20"/>
                                        </p:tgtEl>
                                        <p:attrNameLst>
                                          <p:attrName>style.visibility</p:attrName>
                                        </p:attrNameLst>
                                      </p:cBhvr>
                                      <p:to>
                                        <p:strVal val="visible"/>
                                      </p:to>
                                    </p:set>
                                  </p:childTnLst>
                                </p:cTn>
                              </p:par>
                              <p:par>
                                <p:cTn id="39" presetID="10" presetClass="exit" presetSubtype="0" fill="hold" grpId="1" nodeType="withEffect">
                                  <p:stCondLst>
                                    <p:cond delay="4000"/>
                                  </p:stCondLst>
                                  <p:childTnLst>
                                    <p:animEffect transition="out" filter="fade">
                                      <p:cBhvr>
                                        <p:cTn id="40" dur="1000"/>
                                        <p:tgtEl>
                                          <p:spTgt spid="20"/>
                                        </p:tgtEl>
                                      </p:cBhvr>
                                    </p:animEffect>
                                    <p:set>
                                      <p:cBhvr>
                                        <p:cTn id="41" dur="1" fill="hold">
                                          <p:stCondLst>
                                            <p:cond delay="999"/>
                                          </p:stCondLst>
                                        </p:cTn>
                                        <p:tgtEl>
                                          <p:spTgt spid="20"/>
                                        </p:tgtEl>
                                        <p:attrNameLst>
                                          <p:attrName>style.visibility</p:attrName>
                                        </p:attrNameLst>
                                      </p:cBhvr>
                                      <p:to>
                                        <p:strVal val="hidden"/>
                                      </p:to>
                                    </p:set>
                                  </p:childTnLst>
                                </p:cTn>
                              </p:par>
                              <p:par>
                                <p:cTn id="42" presetID="1" presetClass="entr" presetSubtype="0" fill="hold" grpId="0" nodeType="withEffect">
                                  <p:stCondLst>
                                    <p:cond delay="5000"/>
                                  </p:stCondLst>
                                  <p:childTnLst>
                                    <p:set>
                                      <p:cBhvr>
                                        <p:cTn id="43" dur="1" fill="hold">
                                          <p:stCondLst>
                                            <p:cond delay="0"/>
                                          </p:stCondLst>
                                        </p:cTn>
                                        <p:tgtEl>
                                          <p:spTgt spid="21"/>
                                        </p:tgtEl>
                                        <p:attrNameLst>
                                          <p:attrName>style.visibility</p:attrName>
                                        </p:attrNameLst>
                                      </p:cBhvr>
                                      <p:to>
                                        <p:strVal val="visible"/>
                                      </p:to>
                                    </p:set>
                                  </p:childTnLst>
                                </p:cTn>
                              </p:par>
                              <p:par>
                                <p:cTn id="44" presetID="10" presetClass="exit" presetSubtype="0" fill="hold" grpId="1" nodeType="withEffect">
                                  <p:stCondLst>
                                    <p:cond delay="5000"/>
                                  </p:stCondLst>
                                  <p:childTnLst>
                                    <p:animEffect transition="out" filter="fade">
                                      <p:cBhvr>
                                        <p:cTn id="45" dur="1000"/>
                                        <p:tgtEl>
                                          <p:spTgt spid="21"/>
                                        </p:tgtEl>
                                      </p:cBhvr>
                                    </p:animEffect>
                                    <p:set>
                                      <p:cBhvr>
                                        <p:cTn id="46" dur="1" fill="hold">
                                          <p:stCondLst>
                                            <p:cond delay="999"/>
                                          </p:stCondLst>
                                        </p:cTn>
                                        <p:tgtEl>
                                          <p:spTgt spid="21"/>
                                        </p:tgtEl>
                                        <p:attrNameLst>
                                          <p:attrName>style.visibility</p:attrName>
                                        </p:attrNameLst>
                                      </p:cBhvr>
                                      <p:to>
                                        <p:strVal val="hidden"/>
                                      </p:to>
                                    </p:set>
                                  </p:childTnLst>
                                </p:cTn>
                              </p:par>
                              <p:par>
                                <p:cTn id="47" presetID="1" presetClass="entr" presetSubtype="0" fill="hold" grpId="0" nodeType="withEffect">
                                  <p:stCondLst>
                                    <p:cond delay="6000"/>
                                  </p:stCondLst>
                                  <p:childTnLst>
                                    <p:set>
                                      <p:cBhvr>
                                        <p:cTn id="48" dur="1" fill="hold">
                                          <p:stCondLst>
                                            <p:cond delay="0"/>
                                          </p:stCondLst>
                                        </p:cTn>
                                        <p:tgtEl>
                                          <p:spTgt spid="22"/>
                                        </p:tgtEl>
                                        <p:attrNameLst>
                                          <p:attrName>style.visibility</p:attrName>
                                        </p:attrNameLst>
                                      </p:cBhvr>
                                      <p:to>
                                        <p:strVal val="visible"/>
                                      </p:to>
                                    </p:set>
                                  </p:childTnLst>
                                </p:cTn>
                              </p:par>
                              <p:par>
                                <p:cTn id="49" presetID="10" presetClass="exit" presetSubtype="0" fill="hold" grpId="1" nodeType="withEffect">
                                  <p:stCondLst>
                                    <p:cond delay="6000"/>
                                  </p:stCondLst>
                                  <p:childTnLst>
                                    <p:animEffect transition="out" filter="fade">
                                      <p:cBhvr>
                                        <p:cTn id="50" dur="1000"/>
                                        <p:tgtEl>
                                          <p:spTgt spid="22"/>
                                        </p:tgtEl>
                                      </p:cBhvr>
                                    </p:animEffect>
                                    <p:set>
                                      <p:cBhvr>
                                        <p:cTn id="51" dur="1" fill="hold">
                                          <p:stCondLst>
                                            <p:cond delay="999"/>
                                          </p:stCondLst>
                                        </p:cTn>
                                        <p:tgtEl>
                                          <p:spTgt spid="22"/>
                                        </p:tgtEl>
                                        <p:attrNameLst>
                                          <p:attrName>style.visibility</p:attrName>
                                        </p:attrNameLst>
                                      </p:cBhvr>
                                      <p:to>
                                        <p:strVal val="hidden"/>
                                      </p:to>
                                    </p:set>
                                  </p:childTnLst>
                                </p:cTn>
                              </p:par>
                              <p:par>
                                <p:cTn id="52" presetID="1" presetClass="entr" presetSubtype="0" fill="hold" grpId="0" nodeType="withEffect">
                                  <p:stCondLst>
                                    <p:cond delay="7000"/>
                                  </p:stCondLst>
                                  <p:childTnLst>
                                    <p:set>
                                      <p:cBhvr>
                                        <p:cTn id="53" dur="1" fill="hold">
                                          <p:stCondLst>
                                            <p:cond delay="0"/>
                                          </p:stCondLst>
                                        </p:cTn>
                                        <p:tgtEl>
                                          <p:spTgt spid="23"/>
                                        </p:tgtEl>
                                        <p:attrNameLst>
                                          <p:attrName>style.visibility</p:attrName>
                                        </p:attrNameLst>
                                      </p:cBhvr>
                                      <p:to>
                                        <p:strVal val="visible"/>
                                      </p:to>
                                    </p:set>
                                  </p:childTnLst>
                                </p:cTn>
                              </p:par>
                              <p:par>
                                <p:cTn id="54" presetID="10" presetClass="exit" presetSubtype="0" fill="hold" grpId="1" nodeType="withEffect">
                                  <p:stCondLst>
                                    <p:cond delay="7000"/>
                                  </p:stCondLst>
                                  <p:childTnLst>
                                    <p:animEffect transition="out" filter="fade">
                                      <p:cBhvr>
                                        <p:cTn id="55" dur="1000"/>
                                        <p:tgtEl>
                                          <p:spTgt spid="23"/>
                                        </p:tgtEl>
                                      </p:cBhvr>
                                    </p:animEffect>
                                    <p:set>
                                      <p:cBhvr>
                                        <p:cTn id="56" dur="1" fill="hold">
                                          <p:stCondLst>
                                            <p:cond delay="999"/>
                                          </p:stCondLst>
                                        </p:cTn>
                                        <p:tgtEl>
                                          <p:spTgt spid="23"/>
                                        </p:tgtEl>
                                        <p:attrNameLst>
                                          <p:attrName>style.visibility</p:attrName>
                                        </p:attrNameLst>
                                      </p:cBhvr>
                                      <p:to>
                                        <p:strVal val="hidden"/>
                                      </p:to>
                                    </p:set>
                                  </p:childTnLst>
                                </p:cTn>
                              </p:par>
                              <p:par>
                                <p:cTn id="57" presetID="1" presetClass="entr" presetSubtype="0" fill="hold" grpId="0" nodeType="withEffect">
                                  <p:stCondLst>
                                    <p:cond delay="8000"/>
                                  </p:stCondLst>
                                  <p:childTnLst>
                                    <p:set>
                                      <p:cBhvr>
                                        <p:cTn id="58" dur="1" fill="hold">
                                          <p:stCondLst>
                                            <p:cond delay="0"/>
                                          </p:stCondLst>
                                        </p:cTn>
                                        <p:tgtEl>
                                          <p:spTgt spid="24"/>
                                        </p:tgtEl>
                                        <p:attrNameLst>
                                          <p:attrName>style.visibility</p:attrName>
                                        </p:attrNameLst>
                                      </p:cBhvr>
                                      <p:to>
                                        <p:strVal val="visible"/>
                                      </p:to>
                                    </p:set>
                                  </p:childTnLst>
                                </p:cTn>
                              </p:par>
                              <p:par>
                                <p:cTn id="59" presetID="10" presetClass="exit" presetSubtype="0" fill="hold" grpId="1" nodeType="withEffect">
                                  <p:stCondLst>
                                    <p:cond delay="8000"/>
                                  </p:stCondLst>
                                  <p:childTnLst>
                                    <p:animEffect transition="out" filter="fade">
                                      <p:cBhvr>
                                        <p:cTn id="60" dur="1000"/>
                                        <p:tgtEl>
                                          <p:spTgt spid="24"/>
                                        </p:tgtEl>
                                      </p:cBhvr>
                                    </p:animEffect>
                                    <p:set>
                                      <p:cBhvr>
                                        <p:cTn id="61" dur="1" fill="hold">
                                          <p:stCondLst>
                                            <p:cond delay="999"/>
                                          </p:stCondLst>
                                        </p:cTn>
                                        <p:tgtEl>
                                          <p:spTgt spid="24"/>
                                        </p:tgtEl>
                                        <p:attrNameLst>
                                          <p:attrName>style.visibility</p:attrName>
                                        </p:attrNameLst>
                                      </p:cBhvr>
                                      <p:to>
                                        <p:strVal val="hidden"/>
                                      </p:to>
                                    </p:set>
                                  </p:childTnLst>
                                </p:cTn>
                              </p:par>
                              <p:par>
                                <p:cTn id="62" presetID="1" presetClass="entr" presetSubtype="0" fill="hold" grpId="0" nodeType="withEffect">
                                  <p:stCondLst>
                                    <p:cond delay="9000"/>
                                  </p:stCondLst>
                                  <p:childTnLst>
                                    <p:set>
                                      <p:cBhvr>
                                        <p:cTn id="63" dur="1" fill="hold">
                                          <p:stCondLst>
                                            <p:cond delay="0"/>
                                          </p:stCondLst>
                                        </p:cTn>
                                        <p:tgtEl>
                                          <p:spTgt spid="25"/>
                                        </p:tgtEl>
                                        <p:attrNameLst>
                                          <p:attrName>style.visibility</p:attrName>
                                        </p:attrNameLst>
                                      </p:cBhvr>
                                      <p:to>
                                        <p:strVal val="visible"/>
                                      </p:to>
                                    </p:set>
                                  </p:childTnLst>
                                </p:cTn>
                              </p:par>
                              <p:par>
                                <p:cTn id="64" presetID="10" presetClass="exit" presetSubtype="0" fill="hold" grpId="1" nodeType="withEffect">
                                  <p:stCondLst>
                                    <p:cond delay="9000"/>
                                  </p:stCondLst>
                                  <p:childTnLst>
                                    <p:animEffect transition="out" filter="fade">
                                      <p:cBhvr>
                                        <p:cTn id="65" dur="1000"/>
                                        <p:tgtEl>
                                          <p:spTgt spid="25"/>
                                        </p:tgtEl>
                                      </p:cBhvr>
                                    </p:animEffect>
                                    <p:set>
                                      <p:cBhvr>
                                        <p:cTn id="66" dur="1" fill="hold">
                                          <p:stCondLst>
                                            <p:cond delay="999"/>
                                          </p:stCondLst>
                                        </p:cTn>
                                        <p:tgtEl>
                                          <p:spTgt spid="25"/>
                                        </p:tgtEl>
                                        <p:attrNameLst>
                                          <p:attrName>style.visibility</p:attrName>
                                        </p:attrNameLst>
                                      </p:cBhvr>
                                      <p:to>
                                        <p:strVal val="hidden"/>
                                      </p:to>
                                    </p:set>
                                  </p:childTnLst>
                                </p:cTn>
                              </p:par>
                              <p:par>
                                <p:cTn id="67" presetID="1" presetClass="entr" presetSubtype="0" fill="hold" grpId="0" nodeType="withEffect">
                                  <p:stCondLst>
                                    <p:cond delay="10000"/>
                                  </p:stCondLst>
                                  <p:childTnLst>
                                    <p:set>
                                      <p:cBhvr>
                                        <p:cTn id="68" dur="1" fill="hold">
                                          <p:stCondLst>
                                            <p:cond delay="0"/>
                                          </p:stCondLst>
                                        </p:cTn>
                                        <p:tgtEl>
                                          <p:spTgt spid="26"/>
                                        </p:tgtEl>
                                        <p:attrNameLst>
                                          <p:attrName>style.visibility</p:attrName>
                                        </p:attrNameLst>
                                      </p:cBhvr>
                                      <p:to>
                                        <p:strVal val="visible"/>
                                      </p:to>
                                    </p:set>
                                  </p:childTnLst>
                                </p:cTn>
                              </p:par>
                              <p:par>
                                <p:cTn id="69" presetID="10" presetClass="exit" presetSubtype="0" fill="hold" grpId="1" nodeType="withEffect">
                                  <p:stCondLst>
                                    <p:cond delay="10000"/>
                                  </p:stCondLst>
                                  <p:childTnLst>
                                    <p:animEffect transition="out" filter="fade">
                                      <p:cBhvr>
                                        <p:cTn id="70" dur="1000"/>
                                        <p:tgtEl>
                                          <p:spTgt spid="26"/>
                                        </p:tgtEl>
                                      </p:cBhvr>
                                    </p:animEffect>
                                    <p:set>
                                      <p:cBhvr>
                                        <p:cTn id="71" dur="1" fill="hold">
                                          <p:stCondLst>
                                            <p:cond delay="999"/>
                                          </p:stCondLst>
                                        </p:cTn>
                                        <p:tgtEl>
                                          <p:spTgt spid="26"/>
                                        </p:tgtEl>
                                        <p:attrNameLst>
                                          <p:attrName>style.visibility</p:attrName>
                                        </p:attrNameLst>
                                      </p:cBhvr>
                                      <p:to>
                                        <p:strVal val="hidden"/>
                                      </p:to>
                                    </p:set>
                                  </p:childTnLst>
                                </p:cTn>
                              </p:par>
                              <p:par>
                                <p:cTn id="72" presetID="1" presetClass="entr" presetSubtype="0" fill="hold" grpId="0" nodeType="withEffect">
                                  <p:stCondLst>
                                    <p:cond delay="11000"/>
                                  </p:stCondLst>
                                  <p:childTnLst>
                                    <p:set>
                                      <p:cBhvr>
                                        <p:cTn id="73" dur="1" fill="hold">
                                          <p:stCondLst>
                                            <p:cond delay="0"/>
                                          </p:stCondLst>
                                        </p:cTn>
                                        <p:tgtEl>
                                          <p:spTgt spid="27"/>
                                        </p:tgtEl>
                                        <p:attrNameLst>
                                          <p:attrName>style.visibility</p:attrName>
                                        </p:attrNameLst>
                                      </p:cBhvr>
                                      <p:to>
                                        <p:strVal val="visible"/>
                                      </p:to>
                                    </p:set>
                                  </p:childTnLst>
                                </p:cTn>
                              </p:par>
                              <p:par>
                                <p:cTn id="74" presetID="10" presetClass="exit" presetSubtype="0" fill="hold" grpId="1" nodeType="withEffect">
                                  <p:stCondLst>
                                    <p:cond delay="11000"/>
                                  </p:stCondLst>
                                  <p:childTnLst>
                                    <p:animEffect transition="out" filter="fade">
                                      <p:cBhvr>
                                        <p:cTn id="75" dur="1000"/>
                                        <p:tgtEl>
                                          <p:spTgt spid="27"/>
                                        </p:tgtEl>
                                      </p:cBhvr>
                                    </p:animEffect>
                                    <p:set>
                                      <p:cBhvr>
                                        <p:cTn id="76" dur="1" fill="hold">
                                          <p:stCondLst>
                                            <p:cond delay="999"/>
                                          </p:stCondLst>
                                        </p:cTn>
                                        <p:tgtEl>
                                          <p:spTgt spid="27"/>
                                        </p:tgtEl>
                                        <p:attrNameLst>
                                          <p:attrName>style.visibility</p:attrName>
                                        </p:attrNameLst>
                                      </p:cBhvr>
                                      <p:to>
                                        <p:strVal val="hidden"/>
                                      </p:to>
                                    </p:set>
                                  </p:childTnLst>
                                </p:cTn>
                              </p:par>
                              <p:par>
                                <p:cTn id="77" presetID="1" presetClass="entr" presetSubtype="0" fill="hold" grpId="0" nodeType="withEffect">
                                  <p:stCondLst>
                                    <p:cond delay="12000"/>
                                  </p:stCondLst>
                                  <p:childTnLst>
                                    <p:set>
                                      <p:cBhvr>
                                        <p:cTn id="78" dur="1" fill="hold">
                                          <p:stCondLst>
                                            <p:cond delay="0"/>
                                          </p:stCondLst>
                                        </p:cTn>
                                        <p:tgtEl>
                                          <p:spTgt spid="28"/>
                                        </p:tgtEl>
                                        <p:attrNameLst>
                                          <p:attrName>style.visibility</p:attrName>
                                        </p:attrNameLst>
                                      </p:cBhvr>
                                      <p:to>
                                        <p:strVal val="visible"/>
                                      </p:to>
                                    </p:set>
                                  </p:childTnLst>
                                </p:cTn>
                              </p:par>
                              <p:par>
                                <p:cTn id="79" presetID="10" presetClass="exit" presetSubtype="0" fill="hold" grpId="1" nodeType="withEffect">
                                  <p:stCondLst>
                                    <p:cond delay="12000"/>
                                  </p:stCondLst>
                                  <p:childTnLst>
                                    <p:animEffect transition="out" filter="fade">
                                      <p:cBhvr>
                                        <p:cTn id="80" dur="1000"/>
                                        <p:tgtEl>
                                          <p:spTgt spid="28"/>
                                        </p:tgtEl>
                                      </p:cBhvr>
                                    </p:animEffect>
                                    <p:set>
                                      <p:cBhvr>
                                        <p:cTn id="81" dur="1" fill="hold">
                                          <p:stCondLst>
                                            <p:cond delay="999"/>
                                          </p:stCondLst>
                                        </p:cTn>
                                        <p:tgtEl>
                                          <p:spTgt spid="28"/>
                                        </p:tgtEl>
                                        <p:attrNameLst>
                                          <p:attrName>style.visibility</p:attrName>
                                        </p:attrNameLst>
                                      </p:cBhvr>
                                      <p:to>
                                        <p:strVal val="hidden"/>
                                      </p:to>
                                    </p:set>
                                  </p:childTnLst>
                                </p:cTn>
                              </p:par>
                              <p:par>
                                <p:cTn id="82" presetID="1" presetClass="entr" presetSubtype="0" fill="hold" grpId="0" nodeType="withEffect">
                                  <p:stCondLst>
                                    <p:cond delay="13000"/>
                                  </p:stCondLst>
                                  <p:childTnLst>
                                    <p:set>
                                      <p:cBhvr>
                                        <p:cTn id="83" dur="1" fill="hold">
                                          <p:stCondLst>
                                            <p:cond delay="0"/>
                                          </p:stCondLst>
                                        </p:cTn>
                                        <p:tgtEl>
                                          <p:spTgt spid="29"/>
                                        </p:tgtEl>
                                        <p:attrNameLst>
                                          <p:attrName>style.visibility</p:attrName>
                                        </p:attrNameLst>
                                      </p:cBhvr>
                                      <p:to>
                                        <p:strVal val="visible"/>
                                      </p:to>
                                    </p:set>
                                  </p:childTnLst>
                                </p:cTn>
                              </p:par>
                              <p:par>
                                <p:cTn id="84" presetID="10" presetClass="exit" presetSubtype="0" fill="hold" grpId="1" nodeType="withEffect">
                                  <p:stCondLst>
                                    <p:cond delay="13000"/>
                                  </p:stCondLst>
                                  <p:childTnLst>
                                    <p:animEffect transition="out" filter="fade">
                                      <p:cBhvr>
                                        <p:cTn id="85" dur="1000"/>
                                        <p:tgtEl>
                                          <p:spTgt spid="29"/>
                                        </p:tgtEl>
                                      </p:cBhvr>
                                    </p:animEffect>
                                    <p:set>
                                      <p:cBhvr>
                                        <p:cTn id="86" dur="1" fill="hold">
                                          <p:stCondLst>
                                            <p:cond delay="999"/>
                                          </p:stCondLst>
                                        </p:cTn>
                                        <p:tgtEl>
                                          <p:spTgt spid="29"/>
                                        </p:tgtEl>
                                        <p:attrNameLst>
                                          <p:attrName>style.visibility</p:attrName>
                                        </p:attrNameLst>
                                      </p:cBhvr>
                                      <p:to>
                                        <p:strVal val="hidden"/>
                                      </p:to>
                                    </p:set>
                                  </p:childTnLst>
                                </p:cTn>
                              </p:par>
                              <p:par>
                                <p:cTn id="87" presetID="1" presetClass="entr" presetSubtype="0" fill="hold" grpId="0" nodeType="withEffect">
                                  <p:stCondLst>
                                    <p:cond delay="14000"/>
                                  </p:stCondLst>
                                  <p:childTnLst>
                                    <p:set>
                                      <p:cBhvr>
                                        <p:cTn id="88" dur="1" fill="hold">
                                          <p:stCondLst>
                                            <p:cond delay="0"/>
                                          </p:stCondLst>
                                        </p:cTn>
                                        <p:tgtEl>
                                          <p:spTgt spid="30"/>
                                        </p:tgtEl>
                                        <p:attrNameLst>
                                          <p:attrName>style.visibility</p:attrName>
                                        </p:attrNameLst>
                                      </p:cBhvr>
                                      <p:to>
                                        <p:strVal val="visible"/>
                                      </p:to>
                                    </p:set>
                                  </p:childTnLst>
                                </p:cTn>
                              </p:par>
                              <p:par>
                                <p:cTn id="89" presetID="10" presetClass="exit" presetSubtype="0" fill="hold" grpId="1" nodeType="withEffect">
                                  <p:stCondLst>
                                    <p:cond delay="14000"/>
                                  </p:stCondLst>
                                  <p:childTnLst>
                                    <p:animEffect transition="out" filter="fade">
                                      <p:cBhvr>
                                        <p:cTn id="90" dur="1000"/>
                                        <p:tgtEl>
                                          <p:spTgt spid="30"/>
                                        </p:tgtEl>
                                      </p:cBhvr>
                                    </p:animEffect>
                                    <p:set>
                                      <p:cBhvr>
                                        <p:cTn id="91" dur="1" fill="hold">
                                          <p:stCondLst>
                                            <p:cond delay="999"/>
                                          </p:stCondLst>
                                        </p:cTn>
                                        <p:tgtEl>
                                          <p:spTgt spid="30"/>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32"/>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nodeType="clickEffect">
                                  <p:stCondLst>
                                    <p:cond delay="0"/>
                                  </p:stCondLst>
                                  <p:childTnLst>
                                    <p:animMotion origin="layout" path="M 3.33333E-6 -1.48148E-6 L -0.35782 -0.09398 " pathEditMode="relative" rAng="0" ptsTypes="AA">
                                      <p:cBhvr>
                                        <p:cTn id="97" dur="2000" fill="hold"/>
                                        <p:tgtEl>
                                          <p:spTgt spid="31"/>
                                        </p:tgtEl>
                                        <p:attrNameLst>
                                          <p:attrName>ppt_x</p:attrName>
                                          <p:attrName>ppt_y</p:attrName>
                                        </p:attrNameLst>
                                      </p:cBhvr>
                                      <p:rCtr x="-17891" y="-4699"/>
                                    </p:animMotion>
                                  </p:childTnLst>
                                </p:cTn>
                              </p:par>
                              <p:par>
                                <p:cTn id="98" presetID="22" presetClass="entr" presetSubtype="8" fill="hold" grpId="0" nodeType="with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wipe(left)">
                                      <p:cBhvr>
                                        <p:cTn id="100" dur="500"/>
                                        <p:tgtEl>
                                          <p:spTgt spid="35"/>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path" presetSubtype="0" accel="50000" decel="50000" fill="hold" nodeType="clickEffect">
                                  <p:stCondLst>
                                    <p:cond delay="0"/>
                                  </p:stCondLst>
                                  <p:childTnLst>
                                    <p:animMotion origin="layout" path="M -2.08333E-7 -4.81481E-6 L 0.32214 0.01019 " pathEditMode="relative" rAng="0" ptsTypes="AA">
                                      <p:cBhvr>
                                        <p:cTn id="104" dur="2000" fill="hold"/>
                                        <p:tgtEl>
                                          <p:spTgt spid="4101"/>
                                        </p:tgtEl>
                                        <p:attrNameLst>
                                          <p:attrName>ppt_x</p:attrName>
                                          <p:attrName>ppt_y</p:attrName>
                                        </p:attrNameLst>
                                      </p:cBhvr>
                                      <p:rCtr x="16107" y="509"/>
                                    </p:animMotion>
                                  </p:childTnLst>
                                </p:cTn>
                              </p:par>
                              <p:par>
                                <p:cTn id="105" presetID="22" presetClass="entr" presetSubtype="8" fill="hold" grpId="0" nodeType="with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wipe(left)">
                                      <p:cBhvr>
                                        <p:cTn id="10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p:bldP spid="15" grpId="1"/>
      <p:bldP spid="16" grpId="0"/>
      <p:bldP spid="16"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2"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extLst>
              <a:ext uri="{BEBA8EAE-BF5A-486C-A8C5-ECC9F3942E4B}">
                <a14:imgProps xmlns:a14="http://schemas.microsoft.com/office/drawing/2010/main">
                  <a14:imgLayer r:embed="rId4">
                    <a14:imgEffect>
                      <a14:brightnessContrast bright="-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1139429"/>
            <a:ext cx="7895924" cy="5052799"/>
          </a:xfrm>
        </p:spPr>
        <p:txBody>
          <a:bodyPr>
            <a:normAutofit lnSpcReduction="10000"/>
          </a:bodyPr>
          <a:lstStyle/>
          <a:p>
            <a:pPr rtl="0" fontAlgn="base">
              <a:spcBef>
                <a:spcPts val="0"/>
              </a:spcBef>
              <a:spcAft>
                <a:spcPts val="0"/>
              </a:spcAft>
              <a:buFont typeface="Arial" panose="020B0604020202020204" pitchFamily="34" charset="0"/>
              <a:buChar char="•"/>
            </a:pPr>
            <a:r>
              <a:rPr lang="en-US" sz="3600" b="1" i="0" u="none" strike="noStrike" dirty="0">
                <a:solidFill>
                  <a:srgbClr val="000000"/>
                </a:solidFill>
                <a:effectLst/>
                <a:latin typeface="Arial Narrow" panose="020B0606020202030204" pitchFamily="34" charset="0"/>
              </a:rPr>
              <a:t>Renewable Sources</a:t>
            </a:r>
            <a:r>
              <a:rPr lang="en-US" sz="3600" b="1" dirty="0">
                <a:solidFill>
                  <a:srgbClr val="000000"/>
                </a:solidFill>
                <a:latin typeface="Arial Narrow" panose="020B0606020202030204" pitchFamily="34" charset="0"/>
              </a:rPr>
              <a:t> (Jellybeans)</a:t>
            </a:r>
            <a:endParaRPr lang="en-US" sz="3600" b="1" i="0" u="none" strike="noStrike" dirty="0">
              <a:solidFill>
                <a:srgbClr val="000000"/>
              </a:solidFill>
              <a:effectLst/>
              <a:latin typeface="Arial Narrow" panose="020B0606020202030204" pitchFamily="34" charset="0"/>
            </a:endParaRPr>
          </a:p>
          <a:p>
            <a:pPr marL="742950" lvl="1" indent="-285750" rtl="0" fontAlgn="base">
              <a:spcBef>
                <a:spcPts val="0"/>
              </a:spcBef>
              <a:spcAft>
                <a:spcPts val="0"/>
              </a:spcAft>
              <a:buFont typeface="Arial" panose="020B0604020202020204" pitchFamily="34" charset="0"/>
              <a:buChar char="•"/>
            </a:pPr>
            <a:r>
              <a:rPr lang="en-US" sz="3600" b="0" i="0" u="none" strike="noStrike" dirty="0">
                <a:solidFill>
                  <a:srgbClr val="000000"/>
                </a:solidFill>
                <a:effectLst/>
                <a:latin typeface="Arial Narrow" panose="020B0606020202030204" pitchFamily="34" charset="0"/>
              </a:rPr>
              <a:t>Sources of energy that can be regenerated in a short amount of time.</a:t>
            </a:r>
          </a:p>
          <a:p>
            <a:pPr marL="742950" lvl="1" indent="-285750" rtl="0" fontAlgn="base">
              <a:spcBef>
                <a:spcPts val="0"/>
              </a:spcBef>
              <a:spcAft>
                <a:spcPts val="0"/>
              </a:spcAft>
              <a:buFont typeface="Arial" panose="020B0604020202020204" pitchFamily="34" charset="0"/>
              <a:buChar char="•"/>
            </a:pPr>
            <a:r>
              <a:rPr lang="en-US" sz="3600" b="0" i="0" u="none" strike="noStrike" dirty="0">
                <a:solidFill>
                  <a:srgbClr val="000000"/>
                </a:solidFill>
                <a:effectLst/>
                <a:latin typeface="Arial Narrow" panose="020B0606020202030204" pitchFamily="34" charset="0"/>
              </a:rPr>
              <a:t>Wind, Solar, Hydropower, Biomass, Geothermal</a:t>
            </a:r>
          </a:p>
          <a:p>
            <a:pPr marL="457200" lvl="1" indent="0" rtl="0" fontAlgn="base">
              <a:spcBef>
                <a:spcPts val="0"/>
              </a:spcBef>
              <a:spcAft>
                <a:spcPts val="0"/>
              </a:spcAft>
              <a:buNone/>
            </a:pPr>
            <a:endParaRPr lang="en-US" sz="1700" b="0" i="0" u="none" strike="noStrike" dirty="0">
              <a:solidFill>
                <a:srgbClr val="000000"/>
              </a:solidFill>
              <a:effectLst/>
              <a:latin typeface="Arial Narrow" panose="020B0606020202030204" pitchFamily="34" charset="0"/>
            </a:endParaRPr>
          </a:p>
          <a:p>
            <a:pPr rtl="0" fontAlgn="base">
              <a:spcBef>
                <a:spcPts val="0"/>
              </a:spcBef>
              <a:spcAft>
                <a:spcPts val="0"/>
              </a:spcAft>
              <a:buFont typeface="Arial" panose="020B0604020202020204" pitchFamily="34" charset="0"/>
              <a:buChar char="•"/>
            </a:pPr>
            <a:r>
              <a:rPr lang="en-US" sz="3600" b="1" i="0" u="none" strike="noStrike" dirty="0">
                <a:solidFill>
                  <a:srgbClr val="000000"/>
                </a:solidFill>
                <a:effectLst/>
                <a:latin typeface="Arial Narrow" panose="020B0606020202030204" pitchFamily="34" charset="0"/>
              </a:rPr>
              <a:t>Non-Renewable Sources (M&amp;M’s)</a:t>
            </a:r>
          </a:p>
          <a:p>
            <a:pPr marL="742950" lvl="1" indent="-285750" rtl="0" fontAlgn="base">
              <a:spcBef>
                <a:spcPts val="0"/>
              </a:spcBef>
              <a:spcAft>
                <a:spcPts val="0"/>
              </a:spcAft>
              <a:buFont typeface="Arial" panose="020B0604020202020204" pitchFamily="34" charset="0"/>
              <a:buChar char="•"/>
            </a:pPr>
            <a:r>
              <a:rPr lang="en-US" sz="3600" b="0" i="0" u="none" strike="noStrike" dirty="0">
                <a:solidFill>
                  <a:srgbClr val="000000"/>
                </a:solidFill>
                <a:effectLst/>
                <a:latin typeface="Arial Narrow" panose="020B0606020202030204" pitchFamily="34" charset="0"/>
              </a:rPr>
              <a:t>Sources of energy that take MILLIONS of years to regenerate.</a:t>
            </a:r>
          </a:p>
          <a:p>
            <a:pPr marL="742950" lvl="1" indent="-285750" rtl="0" fontAlgn="base">
              <a:spcBef>
                <a:spcPts val="560"/>
              </a:spcBef>
              <a:spcAft>
                <a:spcPts val="0"/>
              </a:spcAft>
              <a:buFont typeface="Arial" panose="020B0604020202020204" pitchFamily="34" charset="0"/>
              <a:buChar char="•"/>
            </a:pPr>
            <a:r>
              <a:rPr lang="en-US" sz="3600" b="0" i="0" u="none" strike="noStrike" dirty="0">
                <a:solidFill>
                  <a:srgbClr val="000000"/>
                </a:solidFill>
                <a:effectLst/>
                <a:latin typeface="Arial Narrow" panose="020B0606020202030204" pitchFamily="34" charset="0"/>
              </a:rPr>
              <a:t>Natural Gas, Petroleum, Nuclear, Coal, Propane</a:t>
            </a:r>
          </a:p>
        </p:txBody>
      </p:sp>
      <p:pic>
        <p:nvPicPr>
          <p:cNvPr id="1026" name="Picture 2">
            <a:extLst>
              <a:ext uri="{FF2B5EF4-FFF2-40B4-BE49-F238E27FC236}">
                <a16:creationId xmlns:a16="http://schemas.microsoft.com/office/drawing/2014/main" id="{23B1463E-6CC3-4C20-6F74-140AB2D795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6240" y="277603"/>
            <a:ext cx="3810000" cy="381000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M&amp;M's PNG">
            <a:extLst>
              <a:ext uri="{FF2B5EF4-FFF2-40B4-BE49-F238E27FC236}">
                <a16:creationId xmlns:a16="http://schemas.microsoft.com/office/drawing/2014/main" id="{B725DB32-32B9-26EC-0E88-A8959FB88B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5740" y="2555350"/>
            <a:ext cx="4191000" cy="419100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B21DF65-3824-956A-4741-2A8E7A0F1437}"/>
              </a:ext>
            </a:extLst>
          </p:cNvPr>
          <p:cNvGrpSpPr/>
          <p:nvPr/>
        </p:nvGrpSpPr>
        <p:grpSpPr>
          <a:xfrm>
            <a:off x="0" y="6192229"/>
            <a:ext cx="9820656" cy="413638"/>
            <a:chOff x="0" y="6192229"/>
            <a:chExt cx="9820656" cy="413638"/>
          </a:xfrm>
        </p:grpSpPr>
        <p:sp>
          <p:nvSpPr>
            <p:cNvPr id="9" name="Rectangle 8">
              <a:extLst>
                <a:ext uri="{FF2B5EF4-FFF2-40B4-BE49-F238E27FC236}">
                  <a16:creationId xmlns:a16="http://schemas.microsoft.com/office/drawing/2014/main" id="{BE675D1F-60D0-F3B3-0FB8-F55BFC2BFFFB}"/>
                </a:ext>
              </a:extLst>
            </p:cNvPr>
            <p:cNvSpPr/>
            <p:nvPr/>
          </p:nvSpPr>
          <p:spPr>
            <a:xfrm>
              <a:off x="0" y="6228805"/>
              <a:ext cx="9820656" cy="377062"/>
            </a:xfrm>
            <a:prstGeom prst="rect">
              <a:avLst/>
            </a:prstGeom>
            <a:gradFill flip="none" rotWithShape="1">
              <a:gsLst>
                <a:gs pos="47000">
                  <a:srgbClr val="418BA4"/>
                </a:gs>
                <a:gs pos="0">
                  <a:srgbClr val="6C24A0"/>
                </a:gs>
                <a:gs pos="100000">
                  <a:schemeClr val="bg1"/>
                </a:gs>
                <a:gs pos="81000">
                  <a:srgbClr val="7DF8E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
              <a:extLst>
                <a:ext uri="{FF2B5EF4-FFF2-40B4-BE49-F238E27FC236}">
                  <a16:creationId xmlns:a16="http://schemas.microsoft.com/office/drawing/2014/main" id="{C8E9C72F-B3CE-C750-033A-7D70C5A64B1B}"/>
                </a:ext>
              </a:extLst>
            </p:cNvPr>
            <p:cNvSpPr txBox="1">
              <a:spLocks/>
            </p:cNvSpPr>
            <p:nvPr/>
          </p:nvSpPr>
          <p:spPr>
            <a:xfrm>
              <a:off x="133165" y="6192229"/>
              <a:ext cx="829361" cy="37706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03CA93E-20FB-7847-BB3E-524DD1A98893}" type="slidenum">
                <a:rPr lang="en-US" sz="2400" b="1" smtClean="0">
                  <a:solidFill>
                    <a:schemeClr val="bg1"/>
                  </a:solidFill>
                </a:rPr>
                <a:pPr/>
                <a:t>12</a:t>
              </a:fld>
              <a:endParaRPr lang="en-US" b="1" dirty="0">
                <a:solidFill>
                  <a:schemeClr val="bg1"/>
                </a:solidFill>
              </a:endParaRPr>
            </a:p>
          </p:txBody>
        </p:sp>
      </p:grpSp>
      <p:sp>
        <p:nvSpPr>
          <p:cNvPr id="6" name="Title 1">
            <a:extLst>
              <a:ext uri="{FF2B5EF4-FFF2-40B4-BE49-F238E27FC236}">
                <a16:creationId xmlns:a16="http://schemas.microsoft.com/office/drawing/2014/main" id="{87D35E86-773E-53BD-0998-66C5C21D5B7C}"/>
              </a:ext>
            </a:extLst>
          </p:cNvPr>
          <p:cNvSpPr>
            <a:spLocks noGrp="1"/>
          </p:cNvSpPr>
          <p:nvPr>
            <p:ph type="title"/>
          </p:nvPr>
        </p:nvSpPr>
        <p:spPr>
          <a:xfrm>
            <a:off x="365759" y="218363"/>
            <a:ext cx="10681181" cy="763600"/>
          </a:xfrm>
        </p:spPr>
        <p:txBody>
          <a:bodyPr>
            <a:noAutofit/>
          </a:bodyPr>
          <a:lstStyle/>
          <a:p>
            <a:r>
              <a:rPr lang="en-US" sz="4800" dirty="0">
                <a:solidFill>
                  <a:srgbClr val="170D67"/>
                </a:solidFill>
                <a:latin typeface="Arial Black" panose="020B0A04020102020204" pitchFamily="34" charset="0"/>
              </a:rPr>
              <a:t>Renewable vs. Non-Renewable</a:t>
            </a:r>
            <a:endParaRPr lang="en-US" sz="4800" dirty="0">
              <a:solidFill>
                <a:srgbClr val="170D67"/>
              </a:solidFill>
            </a:endParaRPr>
          </a:p>
        </p:txBody>
      </p:sp>
    </p:spTree>
    <p:extLst>
      <p:ext uri="{BB962C8B-B14F-4D97-AF65-F5344CB8AC3E}">
        <p14:creationId xmlns:p14="http://schemas.microsoft.com/office/powerpoint/2010/main" val="178284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wipe(left)">
                                      <p:cBhvr>
                                        <p:cTn id="25" dur="500"/>
                                        <p:tgtEl>
                                          <p:spTgt spid="3">
                                            <p:txEl>
                                              <p:pRg st="5" end="5"/>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wipe(left)">
                                      <p:cBhvr>
                                        <p:cTn id="28" dur="500"/>
                                        <p:tgtEl>
                                          <p:spTgt spid="3">
                                            <p:txEl>
                                              <p:pRg st="6" end="6"/>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027"/>
                                        </p:tgtEl>
                                        <p:attrNameLst>
                                          <p:attrName>style.visibility</p:attrName>
                                        </p:attrNameLst>
                                      </p:cBhvr>
                                      <p:to>
                                        <p:strVal val="visible"/>
                                      </p:to>
                                    </p:set>
                                    <p:animEffect transition="in" filter="fade">
                                      <p:cBhvr>
                                        <p:cTn id="3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extLst>
              <a:ext uri="{BEBA8EAE-BF5A-486C-A8C5-ECC9F3942E4B}">
                <a14:imgProps xmlns:a14="http://schemas.microsoft.com/office/drawing/2010/main">
                  <a14:imgLayer r:embed="rId4">
                    <a14:imgEffect>
                      <a14:brightnessContrast bright="-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4019505-E4A6-4125-B44B-3CEECD3137F0}"/>
              </a:ext>
            </a:extLst>
          </p:cNvPr>
          <p:cNvSpPr>
            <a:spLocks noGrp="1"/>
          </p:cNvSpPr>
          <p:nvPr>
            <p:ph type="title"/>
          </p:nvPr>
        </p:nvSpPr>
        <p:spPr>
          <a:xfrm>
            <a:off x="365760" y="218363"/>
            <a:ext cx="9820656" cy="763600"/>
          </a:xfrm>
        </p:spPr>
        <p:txBody>
          <a:bodyPr>
            <a:noAutofit/>
          </a:bodyPr>
          <a:lstStyle/>
          <a:p>
            <a:r>
              <a:rPr lang="en-US" sz="4800" dirty="0">
                <a:solidFill>
                  <a:srgbClr val="170D67"/>
                </a:solidFill>
                <a:latin typeface="Arial Black" panose="020B0A04020102020204" pitchFamily="34" charset="0"/>
              </a:rPr>
              <a:t>Candy Collector Part 1</a:t>
            </a:r>
            <a:endParaRPr lang="en-US" sz="4800" dirty="0">
              <a:solidFill>
                <a:srgbClr val="170D67"/>
              </a:solidFill>
            </a:endParaRPr>
          </a:p>
        </p:txBody>
      </p:sp>
      <p:grpSp>
        <p:nvGrpSpPr>
          <p:cNvPr id="7" name="Group 6">
            <a:extLst>
              <a:ext uri="{FF2B5EF4-FFF2-40B4-BE49-F238E27FC236}">
                <a16:creationId xmlns:a16="http://schemas.microsoft.com/office/drawing/2014/main" id="{CF040FD5-2F20-D801-A9E1-C6912B99BA92}"/>
              </a:ext>
            </a:extLst>
          </p:cNvPr>
          <p:cNvGrpSpPr/>
          <p:nvPr/>
        </p:nvGrpSpPr>
        <p:grpSpPr>
          <a:xfrm>
            <a:off x="0" y="6192229"/>
            <a:ext cx="9820656" cy="413638"/>
            <a:chOff x="0" y="6192229"/>
            <a:chExt cx="9820656" cy="413638"/>
          </a:xfrm>
        </p:grpSpPr>
        <p:sp>
          <p:nvSpPr>
            <p:cNvPr id="2" name="Rectangle 1">
              <a:extLst>
                <a:ext uri="{FF2B5EF4-FFF2-40B4-BE49-F238E27FC236}">
                  <a16:creationId xmlns:a16="http://schemas.microsoft.com/office/drawing/2014/main" id="{7DE510A8-21A1-8401-5663-76D3F14A8AFD}"/>
                </a:ext>
              </a:extLst>
            </p:cNvPr>
            <p:cNvSpPr/>
            <p:nvPr/>
          </p:nvSpPr>
          <p:spPr>
            <a:xfrm>
              <a:off x="0" y="6228805"/>
              <a:ext cx="9820656" cy="377062"/>
            </a:xfrm>
            <a:prstGeom prst="rect">
              <a:avLst/>
            </a:prstGeom>
            <a:gradFill flip="none" rotWithShape="1">
              <a:gsLst>
                <a:gs pos="47000">
                  <a:srgbClr val="418BA4"/>
                </a:gs>
                <a:gs pos="0">
                  <a:srgbClr val="6C24A0"/>
                </a:gs>
                <a:gs pos="100000">
                  <a:schemeClr val="bg1"/>
                </a:gs>
                <a:gs pos="81000">
                  <a:srgbClr val="7DF8E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a:extLst>
                <a:ext uri="{FF2B5EF4-FFF2-40B4-BE49-F238E27FC236}">
                  <a16:creationId xmlns:a16="http://schemas.microsoft.com/office/drawing/2014/main" id="{CA5F98B0-7366-B0A4-AD19-2E5A13C686F9}"/>
                </a:ext>
              </a:extLst>
            </p:cNvPr>
            <p:cNvSpPr txBox="1">
              <a:spLocks/>
            </p:cNvSpPr>
            <p:nvPr/>
          </p:nvSpPr>
          <p:spPr>
            <a:xfrm>
              <a:off x="133165" y="6192229"/>
              <a:ext cx="733109" cy="37706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03CA93E-20FB-7847-BB3E-524DD1A98893}" type="slidenum">
                <a:rPr lang="en-US" sz="2400" b="1" smtClean="0">
                  <a:solidFill>
                    <a:schemeClr val="bg1"/>
                  </a:solidFill>
                </a:rPr>
                <a:pPr/>
                <a:t>2</a:t>
              </a:fld>
              <a:endParaRPr lang="en-US" b="1" dirty="0">
                <a:solidFill>
                  <a:schemeClr val="bg1"/>
                </a:solidFill>
              </a:endParaRPr>
            </a:p>
          </p:txBody>
        </p:sp>
      </p:grpSp>
      <p:sp>
        <p:nvSpPr>
          <p:cNvPr id="17" name="TextBox 16">
            <a:extLst>
              <a:ext uri="{FF2B5EF4-FFF2-40B4-BE49-F238E27FC236}">
                <a16:creationId xmlns:a16="http://schemas.microsoft.com/office/drawing/2014/main" id="{EC83BFD6-1918-79C4-8BF8-7FB280E5DB6B}"/>
              </a:ext>
            </a:extLst>
          </p:cNvPr>
          <p:cNvSpPr txBox="1"/>
          <p:nvPr/>
        </p:nvSpPr>
        <p:spPr>
          <a:xfrm>
            <a:off x="484545" y="1174971"/>
            <a:ext cx="8851566" cy="4524315"/>
          </a:xfrm>
          <a:prstGeom prst="rect">
            <a:avLst/>
          </a:prstGeom>
          <a:noFill/>
        </p:spPr>
        <p:txBody>
          <a:bodyPr wrap="square">
            <a:spAutoFit/>
          </a:bodyPr>
          <a:lstStyle/>
          <a:p>
            <a:pPr rtl="0" fontAlgn="base">
              <a:spcBef>
                <a:spcPts val="0"/>
              </a:spcBef>
              <a:spcAft>
                <a:spcPts val="0"/>
              </a:spcAft>
              <a:buFont typeface="+mj-lt"/>
              <a:buAutoNum type="arabicPeriod"/>
            </a:pPr>
            <a:r>
              <a:rPr lang="en-US" sz="3600" i="0" u="none" strike="noStrike" dirty="0">
                <a:solidFill>
                  <a:srgbClr val="000000"/>
                </a:solidFill>
                <a:effectLst/>
                <a:latin typeface="Arial Narrow" panose="020B0606020202030204" pitchFamily="34" charset="0"/>
              </a:rPr>
              <a:t>  Put all M&amp;M’s into one bowl.  </a:t>
            </a:r>
          </a:p>
          <a:p>
            <a:pPr rtl="0" fontAlgn="base">
              <a:spcBef>
                <a:spcPts val="0"/>
              </a:spcBef>
              <a:spcAft>
                <a:spcPts val="0"/>
              </a:spcAft>
              <a:buFont typeface="+mj-lt"/>
              <a:buAutoNum type="arabicPeriod"/>
            </a:pPr>
            <a:r>
              <a:rPr lang="en-US" sz="3600" i="0" u="none" strike="noStrike" dirty="0">
                <a:solidFill>
                  <a:srgbClr val="000000"/>
                </a:solidFill>
                <a:effectLst/>
                <a:latin typeface="Arial Narrow" panose="020B0606020202030204" pitchFamily="34" charset="0"/>
              </a:rPr>
              <a:t>  Place 2 other bowls to the side.</a:t>
            </a:r>
          </a:p>
          <a:p>
            <a:pPr rtl="0" fontAlgn="base">
              <a:spcBef>
                <a:spcPts val="0"/>
              </a:spcBef>
              <a:spcAft>
                <a:spcPts val="0"/>
              </a:spcAft>
              <a:buFont typeface="+mj-lt"/>
              <a:buAutoNum type="arabicPeriod"/>
            </a:pPr>
            <a:r>
              <a:rPr lang="en-US" sz="3600" i="0" u="none" strike="noStrike" dirty="0">
                <a:solidFill>
                  <a:srgbClr val="000000"/>
                </a:solidFill>
                <a:effectLst/>
                <a:latin typeface="Arial Narrow" panose="020B0606020202030204" pitchFamily="34" charset="0"/>
              </a:rPr>
              <a:t>  For 15 seconds (one year), move M&amp;M’s (energy) from the full bowl to the next bowl.</a:t>
            </a:r>
          </a:p>
          <a:p>
            <a:pPr rtl="0" fontAlgn="base">
              <a:spcBef>
                <a:spcPts val="0"/>
              </a:spcBef>
              <a:spcAft>
                <a:spcPts val="0"/>
              </a:spcAft>
              <a:buFont typeface="+mj-lt"/>
              <a:buAutoNum type="arabicPeriod"/>
            </a:pPr>
            <a:r>
              <a:rPr lang="en-US" sz="3600" i="0" u="none" strike="noStrike" dirty="0">
                <a:solidFill>
                  <a:srgbClr val="000000"/>
                </a:solidFill>
                <a:effectLst/>
                <a:latin typeface="Arial Narrow" panose="020B0606020202030204" pitchFamily="34" charset="0"/>
              </a:rPr>
              <a:t>  Use your straw to transfer as much candy as possible between bowls.  </a:t>
            </a:r>
            <a:r>
              <a:rPr lang="en-US" sz="3600" b="1" i="0" u="none" strike="noStrike" dirty="0">
                <a:solidFill>
                  <a:srgbClr val="000000"/>
                </a:solidFill>
                <a:effectLst/>
                <a:latin typeface="Arial Narrow" panose="020B0606020202030204" pitchFamily="34" charset="0"/>
              </a:rPr>
              <a:t>NO HANDS!</a:t>
            </a:r>
          </a:p>
          <a:p>
            <a:pPr rtl="0" fontAlgn="base">
              <a:spcBef>
                <a:spcPts val="0"/>
              </a:spcBef>
              <a:spcAft>
                <a:spcPts val="0"/>
              </a:spcAft>
              <a:buFont typeface="+mj-lt"/>
              <a:buAutoNum type="arabicPeriod"/>
            </a:pPr>
            <a:r>
              <a:rPr lang="en-US" sz="3600" i="0" u="none" strike="noStrike" dirty="0">
                <a:solidFill>
                  <a:srgbClr val="000000"/>
                </a:solidFill>
                <a:effectLst/>
                <a:latin typeface="Arial Narrow" panose="020B0606020202030204" pitchFamily="34" charset="0"/>
              </a:rPr>
              <a:t>  Discard ALL candy into the “discard” bowl.</a:t>
            </a:r>
          </a:p>
          <a:p>
            <a:pPr rtl="0" fontAlgn="base">
              <a:spcBef>
                <a:spcPts val="0"/>
              </a:spcBef>
              <a:spcAft>
                <a:spcPts val="0"/>
              </a:spcAft>
              <a:buFont typeface="+mj-lt"/>
              <a:buAutoNum type="arabicPeriod"/>
            </a:pPr>
            <a:r>
              <a:rPr lang="en-US" sz="3600" i="0" u="none" strike="noStrike" dirty="0">
                <a:solidFill>
                  <a:srgbClr val="000000"/>
                </a:solidFill>
                <a:effectLst/>
                <a:latin typeface="Arial Narrow" panose="020B0606020202030204" pitchFamily="34" charset="0"/>
              </a:rPr>
              <a:t>  Repeat for multiple “years” (15 seconds each).</a:t>
            </a:r>
          </a:p>
        </p:txBody>
      </p:sp>
      <p:pic>
        <p:nvPicPr>
          <p:cNvPr id="18" name="Picture 2" descr="M&amp;M PNG HD | PNG Mart">
            <a:extLst>
              <a:ext uri="{FF2B5EF4-FFF2-40B4-BE49-F238E27FC236}">
                <a16:creationId xmlns:a16="http://schemas.microsoft.com/office/drawing/2014/main" id="{A9B1FC96-4B6A-8C78-96A0-14C36A842B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847388">
            <a:off x="8167537" y="1171669"/>
            <a:ext cx="4876800" cy="274320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752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4019505-E4A6-4125-B44B-3CEECD3137F0}"/>
              </a:ext>
            </a:extLst>
          </p:cNvPr>
          <p:cNvSpPr>
            <a:spLocks noGrp="1"/>
          </p:cNvSpPr>
          <p:nvPr>
            <p:ph type="title"/>
          </p:nvPr>
        </p:nvSpPr>
        <p:spPr>
          <a:xfrm>
            <a:off x="408366" y="321382"/>
            <a:ext cx="9820656" cy="763600"/>
          </a:xfrm>
        </p:spPr>
        <p:txBody>
          <a:bodyPr>
            <a:noAutofit/>
          </a:bodyPr>
          <a:lstStyle/>
          <a:p>
            <a:r>
              <a:rPr lang="en-US" sz="6000" dirty="0">
                <a:solidFill>
                  <a:srgbClr val="170D67"/>
                </a:solidFill>
                <a:latin typeface="Arial Black" panose="020B0A04020102020204" pitchFamily="34" charset="0"/>
              </a:rPr>
              <a:t>Year #1</a:t>
            </a:r>
            <a:endParaRPr lang="en-US" sz="6000" dirty="0">
              <a:solidFill>
                <a:srgbClr val="170D67"/>
              </a:solidFill>
            </a:endParaRPr>
          </a:p>
        </p:txBody>
      </p:sp>
      <p:grpSp>
        <p:nvGrpSpPr>
          <p:cNvPr id="7" name="Group 6">
            <a:extLst>
              <a:ext uri="{FF2B5EF4-FFF2-40B4-BE49-F238E27FC236}">
                <a16:creationId xmlns:a16="http://schemas.microsoft.com/office/drawing/2014/main" id="{CF040FD5-2F20-D801-A9E1-C6912B99BA92}"/>
              </a:ext>
            </a:extLst>
          </p:cNvPr>
          <p:cNvGrpSpPr/>
          <p:nvPr/>
        </p:nvGrpSpPr>
        <p:grpSpPr>
          <a:xfrm>
            <a:off x="0" y="6192229"/>
            <a:ext cx="9820656" cy="413638"/>
            <a:chOff x="0" y="6192229"/>
            <a:chExt cx="9820656" cy="413638"/>
          </a:xfrm>
        </p:grpSpPr>
        <p:sp>
          <p:nvSpPr>
            <p:cNvPr id="2" name="Rectangle 1">
              <a:extLst>
                <a:ext uri="{FF2B5EF4-FFF2-40B4-BE49-F238E27FC236}">
                  <a16:creationId xmlns:a16="http://schemas.microsoft.com/office/drawing/2014/main" id="{7DE510A8-21A1-8401-5663-76D3F14A8AFD}"/>
                </a:ext>
              </a:extLst>
            </p:cNvPr>
            <p:cNvSpPr/>
            <p:nvPr/>
          </p:nvSpPr>
          <p:spPr>
            <a:xfrm>
              <a:off x="0" y="6228805"/>
              <a:ext cx="9820656" cy="377062"/>
            </a:xfrm>
            <a:prstGeom prst="rect">
              <a:avLst/>
            </a:prstGeom>
            <a:gradFill flip="none" rotWithShape="1">
              <a:gsLst>
                <a:gs pos="47000">
                  <a:srgbClr val="418BA4"/>
                </a:gs>
                <a:gs pos="0">
                  <a:srgbClr val="6C24A0"/>
                </a:gs>
                <a:gs pos="100000">
                  <a:schemeClr val="bg1"/>
                </a:gs>
                <a:gs pos="81000">
                  <a:srgbClr val="7DF8E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a:extLst>
                <a:ext uri="{FF2B5EF4-FFF2-40B4-BE49-F238E27FC236}">
                  <a16:creationId xmlns:a16="http://schemas.microsoft.com/office/drawing/2014/main" id="{CA5F98B0-7366-B0A4-AD19-2E5A13C686F9}"/>
                </a:ext>
              </a:extLst>
            </p:cNvPr>
            <p:cNvSpPr txBox="1">
              <a:spLocks/>
            </p:cNvSpPr>
            <p:nvPr/>
          </p:nvSpPr>
          <p:spPr>
            <a:xfrm>
              <a:off x="133165" y="6192229"/>
              <a:ext cx="829361" cy="37706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03CA93E-20FB-7847-BB3E-524DD1A98893}" type="slidenum">
                <a:rPr lang="en-US" sz="2400" b="1" smtClean="0">
                  <a:solidFill>
                    <a:schemeClr val="bg1"/>
                  </a:solidFill>
                </a:rPr>
                <a:pPr/>
                <a:t>3</a:t>
              </a:fld>
              <a:endParaRPr lang="en-US" b="1" dirty="0">
                <a:solidFill>
                  <a:schemeClr val="bg1"/>
                </a:solidFill>
              </a:endParaRPr>
            </a:p>
          </p:txBody>
        </p:sp>
      </p:grpSp>
      <p:pic>
        <p:nvPicPr>
          <p:cNvPr id="3074" name="Picture 2" descr="Cup PNG Transparent Images | PNG All">
            <a:extLst>
              <a:ext uri="{FF2B5EF4-FFF2-40B4-BE49-F238E27FC236}">
                <a16:creationId xmlns:a16="http://schemas.microsoft.com/office/drawing/2014/main" id="{5D1D0155-4B4B-23B7-ED37-5124F6B81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94" y="1146232"/>
            <a:ext cx="4583845" cy="45838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p PNG Transparent Images | PNG All">
            <a:extLst>
              <a:ext uri="{FF2B5EF4-FFF2-40B4-BE49-F238E27FC236}">
                <a16:creationId xmlns:a16="http://schemas.microsoft.com/office/drawing/2014/main" id="{545DE227-DB77-B3EA-66B9-BBE09804D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953" y="1165516"/>
            <a:ext cx="4583845" cy="45838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p PNG Transparent Images | PNG All">
            <a:extLst>
              <a:ext uri="{FF2B5EF4-FFF2-40B4-BE49-F238E27FC236}">
                <a16:creationId xmlns:a16="http://schemas.microsoft.com/office/drawing/2014/main" id="{7749E5FE-5BAE-23D4-DC8E-A367C18E4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2199" y="1165516"/>
            <a:ext cx="4583845" cy="45838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amp;M's PNG">
            <a:extLst>
              <a:ext uri="{FF2B5EF4-FFF2-40B4-BE49-F238E27FC236}">
                <a16:creationId xmlns:a16="http://schemas.microsoft.com/office/drawing/2014/main" id="{B642033B-FB48-4C62-C7F5-F0FD2382CA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75" t="27065" r="12055" b="30800"/>
          <a:stretch/>
        </p:blipFill>
        <p:spPr bwMode="auto">
          <a:xfrm rot="813062" flipH="1">
            <a:off x="5390684" y="3069749"/>
            <a:ext cx="1505761" cy="79337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C944EA1B-766B-9D90-0D29-6FAE3C50C068}"/>
              </a:ext>
            </a:extLst>
          </p:cNvPr>
          <p:cNvSpPr txBox="1">
            <a:spLocks/>
          </p:cNvSpPr>
          <p:nvPr/>
        </p:nvSpPr>
        <p:spPr>
          <a:xfrm>
            <a:off x="8542687" y="5206044"/>
            <a:ext cx="33726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dirty="0">
                <a:solidFill>
                  <a:srgbClr val="170D67"/>
                </a:solidFill>
                <a:latin typeface="Arial Black" panose="020B0A04020102020204" pitchFamily="34" charset="0"/>
              </a:rPr>
              <a:t>DISCARD</a:t>
            </a:r>
            <a:endParaRPr lang="en-US" sz="4800" dirty="0">
              <a:solidFill>
                <a:srgbClr val="170D67"/>
              </a:solidFill>
            </a:endParaRPr>
          </a:p>
        </p:txBody>
      </p:sp>
      <p:sp>
        <p:nvSpPr>
          <p:cNvPr id="14" name="Title 1">
            <a:extLst>
              <a:ext uri="{FF2B5EF4-FFF2-40B4-BE49-F238E27FC236}">
                <a16:creationId xmlns:a16="http://schemas.microsoft.com/office/drawing/2014/main" id="{307A06D9-75EB-725D-1D41-55B9FF291477}"/>
              </a:ext>
            </a:extLst>
          </p:cNvPr>
          <p:cNvSpPr txBox="1">
            <a:spLocks/>
          </p:cNvSpPr>
          <p:nvPr/>
        </p:nvSpPr>
        <p:spPr>
          <a:xfrm>
            <a:off x="7246283" y="414768"/>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15</a:t>
            </a:r>
            <a:endParaRPr lang="en-US" sz="8800" dirty="0">
              <a:solidFill>
                <a:srgbClr val="170D67"/>
              </a:solidFill>
            </a:endParaRPr>
          </a:p>
        </p:txBody>
      </p:sp>
      <p:sp>
        <p:nvSpPr>
          <p:cNvPr id="15" name="Title 1">
            <a:extLst>
              <a:ext uri="{FF2B5EF4-FFF2-40B4-BE49-F238E27FC236}">
                <a16:creationId xmlns:a16="http://schemas.microsoft.com/office/drawing/2014/main" id="{61A7985C-7E3C-4076-1F6C-3129EE3C2F2A}"/>
              </a:ext>
            </a:extLst>
          </p:cNvPr>
          <p:cNvSpPr txBox="1">
            <a:spLocks/>
          </p:cNvSpPr>
          <p:nvPr/>
        </p:nvSpPr>
        <p:spPr>
          <a:xfrm>
            <a:off x="7246283" y="392995"/>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14</a:t>
            </a:r>
            <a:endParaRPr lang="en-US" sz="8800" dirty="0">
              <a:solidFill>
                <a:srgbClr val="170D67"/>
              </a:solidFill>
            </a:endParaRPr>
          </a:p>
        </p:txBody>
      </p:sp>
      <p:sp>
        <p:nvSpPr>
          <p:cNvPr id="16" name="Title 1">
            <a:extLst>
              <a:ext uri="{FF2B5EF4-FFF2-40B4-BE49-F238E27FC236}">
                <a16:creationId xmlns:a16="http://schemas.microsoft.com/office/drawing/2014/main" id="{9B09DFCE-6D89-F923-E6E7-3D671922741B}"/>
              </a:ext>
            </a:extLst>
          </p:cNvPr>
          <p:cNvSpPr txBox="1">
            <a:spLocks/>
          </p:cNvSpPr>
          <p:nvPr/>
        </p:nvSpPr>
        <p:spPr>
          <a:xfrm>
            <a:off x="7246283" y="388043"/>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13</a:t>
            </a:r>
            <a:endParaRPr lang="en-US" sz="8800" dirty="0">
              <a:solidFill>
                <a:srgbClr val="170D67"/>
              </a:solidFill>
            </a:endParaRPr>
          </a:p>
        </p:txBody>
      </p:sp>
      <p:sp>
        <p:nvSpPr>
          <p:cNvPr id="19" name="Title 1">
            <a:extLst>
              <a:ext uri="{FF2B5EF4-FFF2-40B4-BE49-F238E27FC236}">
                <a16:creationId xmlns:a16="http://schemas.microsoft.com/office/drawing/2014/main" id="{37EB2210-5959-6EDC-4C54-56D9AFCAF490}"/>
              </a:ext>
            </a:extLst>
          </p:cNvPr>
          <p:cNvSpPr txBox="1">
            <a:spLocks/>
          </p:cNvSpPr>
          <p:nvPr/>
        </p:nvSpPr>
        <p:spPr>
          <a:xfrm>
            <a:off x="7246283" y="378957"/>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12</a:t>
            </a:r>
            <a:endParaRPr lang="en-US" sz="8800" dirty="0">
              <a:solidFill>
                <a:srgbClr val="170D67"/>
              </a:solidFill>
            </a:endParaRPr>
          </a:p>
        </p:txBody>
      </p:sp>
      <p:sp>
        <p:nvSpPr>
          <p:cNvPr id="20" name="Title 1">
            <a:extLst>
              <a:ext uri="{FF2B5EF4-FFF2-40B4-BE49-F238E27FC236}">
                <a16:creationId xmlns:a16="http://schemas.microsoft.com/office/drawing/2014/main" id="{703FB477-6CD3-9B86-2825-B2ADB1B71EB3}"/>
              </a:ext>
            </a:extLst>
          </p:cNvPr>
          <p:cNvSpPr txBox="1">
            <a:spLocks/>
          </p:cNvSpPr>
          <p:nvPr/>
        </p:nvSpPr>
        <p:spPr>
          <a:xfrm>
            <a:off x="7246283" y="411640"/>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11</a:t>
            </a:r>
            <a:endParaRPr lang="en-US" sz="8800" dirty="0">
              <a:solidFill>
                <a:srgbClr val="170D67"/>
              </a:solidFill>
            </a:endParaRPr>
          </a:p>
        </p:txBody>
      </p:sp>
      <p:sp>
        <p:nvSpPr>
          <p:cNvPr id="21" name="Title 1">
            <a:extLst>
              <a:ext uri="{FF2B5EF4-FFF2-40B4-BE49-F238E27FC236}">
                <a16:creationId xmlns:a16="http://schemas.microsoft.com/office/drawing/2014/main" id="{F604FE1E-EEBD-2864-9C98-128A77C89879}"/>
              </a:ext>
            </a:extLst>
          </p:cNvPr>
          <p:cNvSpPr txBox="1">
            <a:spLocks/>
          </p:cNvSpPr>
          <p:nvPr/>
        </p:nvSpPr>
        <p:spPr>
          <a:xfrm>
            <a:off x="7280525" y="429571"/>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10</a:t>
            </a:r>
            <a:endParaRPr lang="en-US" sz="8800" dirty="0">
              <a:solidFill>
                <a:srgbClr val="170D67"/>
              </a:solidFill>
            </a:endParaRPr>
          </a:p>
        </p:txBody>
      </p:sp>
      <p:sp>
        <p:nvSpPr>
          <p:cNvPr id="22" name="Title 1">
            <a:extLst>
              <a:ext uri="{FF2B5EF4-FFF2-40B4-BE49-F238E27FC236}">
                <a16:creationId xmlns:a16="http://schemas.microsoft.com/office/drawing/2014/main" id="{BE2CC9DD-6FB5-61EA-F844-2CD613C65594}"/>
              </a:ext>
            </a:extLst>
          </p:cNvPr>
          <p:cNvSpPr txBox="1">
            <a:spLocks/>
          </p:cNvSpPr>
          <p:nvPr/>
        </p:nvSpPr>
        <p:spPr>
          <a:xfrm>
            <a:off x="7280525" y="407055"/>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9</a:t>
            </a:r>
            <a:endParaRPr lang="en-US" sz="8800" dirty="0">
              <a:solidFill>
                <a:srgbClr val="170D67"/>
              </a:solidFill>
            </a:endParaRPr>
          </a:p>
        </p:txBody>
      </p:sp>
      <p:sp>
        <p:nvSpPr>
          <p:cNvPr id="23" name="Title 1">
            <a:extLst>
              <a:ext uri="{FF2B5EF4-FFF2-40B4-BE49-F238E27FC236}">
                <a16:creationId xmlns:a16="http://schemas.microsoft.com/office/drawing/2014/main" id="{34CBE438-673A-C12E-7138-16B95BF736E6}"/>
              </a:ext>
            </a:extLst>
          </p:cNvPr>
          <p:cNvSpPr txBox="1">
            <a:spLocks/>
          </p:cNvSpPr>
          <p:nvPr/>
        </p:nvSpPr>
        <p:spPr>
          <a:xfrm>
            <a:off x="7246283" y="448216"/>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8</a:t>
            </a:r>
            <a:endParaRPr lang="en-US" sz="8800" dirty="0">
              <a:solidFill>
                <a:srgbClr val="170D67"/>
              </a:solidFill>
            </a:endParaRPr>
          </a:p>
        </p:txBody>
      </p:sp>
      <p:sp>
        <p:nvSpPr>
          <p:cNvPr id="24" name="Title 1">
            <a:extLst>
              <a:ext uri="{FF2B5EF4-FFF2-40B4-BE49-F238E27FC236}">
                <a16:creationId xmlns:a16="http://schemas.microsoft.com/office/drawing/2014/main" id="{DEF3509E-A7C6-78B9-1306-A57FEE1A009C}"/>
              </a:ext>
            </a:extLst>
          </p:cNvPr>
          <p:cNvSpPr txBox="1">
            <a:spLocks/>
          </p:cNvSpPr>
          <p:nvPr/>
        </p:nvSpPr>
        <p:spPr>
          <a:xfrm>
            <a:off x="7246283" y="420078"/>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7</a:t>
            </a:r>
            <a:endParaRPr lang="en-US" sz="8800" dirty="0">
              <a:solidFill>
                <a:srgbClr val="170D67"/>
              </a:solidFill>
            </a:endParaRPr>
          </a:p>
        </p:txBody>
      </p:sp>
      <p:sp>
        <p:nvSpPr>
          <p:cNvPr id="25" name="Title 1">
            <a:extLst>
              <a:ext uri="{FF2B5EF4-FFF2-40B4-BE49-F238E27FC236}">
                <a16:creationId xmlns:a16="http://schemas.microsoft.com/office/drawing/2014/main" id="{2D3ABCA1-EFCC-1CC8-693D-0DDA23539948}"/>
              </a:ext>
            </a:extLst>
          </p:cNvPr>
          <p:cNvSpPr txBox="1">
            <a:spLocks/>
          </p:cNvSpPr>
          <p:nvPr/>
        </p:nvSpPr>
        <p:spPr>
          <a:xfrm>
            <a:off x="7246283" y="391900"/>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6</a:t>
            </a:r>
            <a:endParaRPr lang="en-US" sz="8800" dirty="0">
              <a:solidFill>
                <a:srgbClr val="170D67"/>
              </a:solidFill>
            </a:endParaRPr>
          </a:p>
        </p:txBody>
      </p:sp>
      <p:sp>
        <p:nvSpPr>
          <p:cNvPr id="26" name="Title 1">
            <a:extLst>
              <a:ext uri="{FF2B5EF4-FFF2-40B4-BE49-F238E27FC236}">
                <a16:creationId xmlns:a16="http://schemas.microsoft.com/office/drawing/2014/main" id="{442A3267-F07E-55F8-00C2-6357D67B49FE}"/>
              </a:ext>
            </a:extLst>
          </p:cNvPr>
          <p:cNvSpPr txBox="1">
            <a:spLocks/>
          </p:cNvSpPr>
          <p:nvPr/>
        </p:nvSpPr>
        <p:spPr>
          <a:xfrm>
            <a:off x="7263404" y="419998"/>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5</a:t>
            </a:r>
            <a:endParaRPr lang="en-US" sz="8800" dirty="0">
              <a:solidFill>
                <a:srgbClr val="170D67"/>
              </a:solidFill>
            </a:endParaRPr>
          </a:p>
        </p:txBody>
      </p:sp>
      <p:sp>
        <p:nvSpPr>
          <p:cNvPr id="27" name="Title 1">
            <a:extLst>
              <a:ext uri="{FF2B5EF4-FFF2-40B4-BE49-F238E27FC236}">
                <a16:creationId xmlns:a16="http://schemas.microsoft.com/office/drawing/2014/main" id="{97AE4A04-1C8D-825B-BA03-9E93FC9AB701}"/>
              </a:ext>
            </a:extLst>
          </p:cNvPr>
          <p:cNvSpPr txBox="1">
            <a:spLocks/>
          </p:cNvSpPr>
          <p:nvPr/>
        </p:nvSpPr>
        <p:spPr>
          <a:xfrm>
            <a:off x="7246283" y="432399"/>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4</a:t>
            </a:r>
            <a:endParaRPr lang="en-US" sz="8800" dirty="0">
              <a:solidFill>
                <a:srgbClr val="170D67"/>
              </a:solidFill>
            </a:endParaRPr>
          </a:p>
        </p:txBody>
      </p:sp>
      <p:sp>
        <p:nvSpPr>
          <p:cNvPr id="28" name="Title 1">
            <a:extLst>
              <a:ext uri="{FF2B5EF4-FFF2-40B4-BE49-F238E27FC236}">
                <a16:creationId xmlns:a16="http://schemas.microsoft.com/office/drawing/2014/main" id="{C4BD9903-9D5A-43C7-93E6-E307D0C9EEC4}"/>
              </a:ext>
            </a:extLst>
          </p:cNvPr>
          <p:cNvSpPr txBox="1">
            <a:spLocks/>
          </p:cNvSpPr>
          <p:nvPr/>
        </p:nvSpPr>
        <p:spPr>
          <a:xfrm>
            <a:off x="7271965" y="392995"/>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3</a:t>
            </a:r>
          </a:p>
        </p:txBody>
      </p:sp>
      <p:sp>
        <p:nvSpPr>
          <p:cNvPr id="29" name="Title 1">
            <a:extLst>
              <a:ext uri="{FF2B5EF4-FFF2-40B4-BE49-F238E27FC236}">
                <a16:creationId xmlns:a16="http://schemas.microsoft.com/office/drawing/2014/main" id="{4D43F769-A587-CBDA-BB13-61297953D846}"/>
              </a:ext>
            </a:extLst>
          </p:cNvPr>
          <p:cNvSpPr txBox="1">
            <a:spLocks/>
          </p:cNvSpPr>
          <p:nvPr/>
        </p:nvSpPr>
        <p:spPr>
          <a:xfrm>
            <a:off x="7246283" y="380052"/>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2</a:t>
            </a:r>
            <a:endParaRPr lang="en-US" sz="8800" dirty="0">
              <a:solidFill>
                <a:srgbClr val="170D67"/>
              </a:solidFill>
            </a:endParaRPr>
          </a:p>
        </p:txBody>
      </p:sp>
      <p:sp>
        <p:nvSpPr>
          <p:cNvPr id="30" name="Title 1">
            <a:extLst>
              <a:ext uri="{FF2B5EF4-FFF2-40B4-BE49-F238E27FC236}">
                <a16:creationId xmlns:a16="http://schemas.microsoft.com/office/drawing/2014/main" id="{2994FE00-0DED-7A83-8A86-E95D4260AB4C}"/>
              </a:ext>
            </a:extLst>
          </p:cNvPr>
          <p:cNvSpPr txBox="1">
            <a:spLocks/>
          </p:cNvSpPr>
          <p:nvPr/>
        </p:nvSpPr>
        <p:spPr>
          <a:xfrm>
            <a:off x="7246283" y="377840"/>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a:t>
            </a:r>
            <a:endParaRPr lang="en-US" sz="8800" dirty="0">
              <a:solidFill>
                <a:srgbClr val="170D67"/>
              </a:solidFill>
            </a:endParaRPr>
          </a:p>
        </p:txBody>
      </p:sp>
      <p:sp>
        <p:nvSpPr>
          <p:cNvPr id="32" name="Title 1">
            <a:extLst>
              <a:ext uri="{FF2B5EF4-FFF2-40B4-BE49-F238E27FC236}">
                <a16:creationId xmlns:a16="http://schemas.microsoft.com/office/drawing/2014/main" id="{6040DDF9-E269-4850-FA25-A8E3E0F13CEE}"/>
              </a:ext>
            </a:extLst>
          </p:cNvPr>
          <p:cNvSpPr txBox="1">
            <a:spLocks/>
          </p:cNvSpPr>
          <p:nvPr/>
        </p:nvSpPr>
        <p:spPr>
          <a:xfrm>
            <a:off x="5843000" y="380799"/>
            <a:ext cx="4759319"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29C7B4"/>
                </a:solidFill>
                <a:latin typeface="Arial Black" panose="020B0A04020102020204" pitchFamily="34" charset="0"/>
              </a:rPr>
              <a:t>STOP!</a:t>
            </a:r>
            <a:endParaRPr lang="en-US" sz="8800" dirty="0">
              <a:solidFill>
                <a:srgbClr val="29C7B4"/>
              </a:solidFill>
            </a:endParaRPr>
          </a:p>
        </p:txBody>
      </p:sp>
      <p:pic>
        <p:nvPicPr>
          <p:cNvPr id="33" name="Picture 6" descr="M&amp;M's PNG">
            <a:extLst>
              <a:ext uri="{FF2B5EF4-FFF2-40B4-BE49-F238E27FC236}">
                <a16:creationId xmlns:a16="http://schemas.microsoft.com/office/drawing/2014/main" id="{C5AE06DD-8BE8-88FA-6A41-4090825C84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065" b="30800"/>
          <a:stretch/>
        </p:blipFill>
        <p:spPr bwMode="auto">
          <a:xfrm rot="6117117">
            <a:off x="1302253" y="3263746"/>
            <a:ext cx="1882942" cy="7933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M&amp;M's PNG">
            <a:extLst>
              <a:ext uri="{FF2B5EF4-FFF2-40B4-BE49-F238E27FC236}">
                <a16:creationId xmlns:a16="http://schemas.microsoft.com/office/drawing/2014/main" id="{28A9E8B6-9C53-3E8F-74C8-0B855FC21B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065" b="30800"/>
          <a:stretch/>
        </p:blipFill>
        <p:spPr bwMode="auto">
          <a:xfrm rot="867974">
            <a:off x="1302253" y="3389695"/>
            <a:ext cx="1882942" cy="79337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M&amp;M's PNG">
            <a:extLst>
              <a:ext uri="{FF2B5EF4-FFF2-40B4-BE49-F238E27FC236}">
                <a16:creationId xmlns:a16="http://schemas.microsoft.com/office/drawing/2014/main" id="{8A08F6EB-FE61-5322-40BD-133EFD8077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065" b="30800"/>
          <a:stretch/>
        </p:blipFill>
        <p:spPr bwMode="auto">
          <a:xfrm rot="7780952">
            <a:off x="1256457" y="3161274"/>
            <a:ext cx="1882942" cy="7933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M&amp;M's PNG">
            <a:extLst>
              <a:ext uri="{FF2B5EF4-FFF2-40B4-BE49-F238E27FC236}">
                <a16:creationId xmlns:a16="http://schemas.microsoft.com/office/drawing/2014/main" id="{5C1616A2-9C73-93D6-07BD-6A9BF4BC7B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31" t="27065" r="11245" b="30926"/>
          <a:stretch/>
        </p:blipFill>
        <p:spPr bwMode="auto">
          <a:xfrm rot="813062" flipH="1">
            <a:off x="1469613" y="2964869"/>
            <a:ext cx="1548223" cy="79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23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15000"/>
                                        <p:tgtEl>
                                          <p:spTgt spid="9"/>
                                        </p:tgtEl>
                                      </p:cBhvr>
                                    </p:animEffect>
                                    <p:set>
                                      <p:cBhvr>
                                        <p:cTn id="7" dur="1" fill="hold">
                                          <p:stCondLst>
                                            <p:cond delay="14999"/>
                                          </p:stCondLst>
                                        </p:cTn>
                                        <p:tgtEl>
                                          <p:spTgt spid="9"/>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15000"/>
                                        <p:tgtEl>
                                          <p:spTgt spid="12"/>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0" presetClass="exit" presetSubtype="0" fill="hold" grpId="1" nodeType="withEffect">
                                  <p:stCondLst>
                                    <p:cond delay="0"/>
                                  </p:stCondLst>
                                  <p:childTnLst>
                                    <p:animEffect transition="out" filter="fade">
                                      <p:cBhvr>
                                        <p:cTn id="14" dur="1000"/>
                                        <p:tgtEl>
                                          <p:spTgt spid="14"/>
                                        </p:tgtEl>
                                      </p:cBhvr>
                                    </p:animEffect>
                                    <p:set>
                                      <p:cBhvr>
                                        <p:cTn id="15" dur="1" fill="hold">
                                          <p:stCondLst>
                                            <p:cond delay="999"/>
                                          </p:stCondLst>
                                        </p:cTn>
                                        <p:tgtEl>
                                          <p:spTgt spid="14"/>
                                        </p:tgtEl>
                                        <p:attrNameLst>
                                          <p:attrName>style.visibility</p:attrName>
                                        </p:attrNameLst>
                                      </p:cBhvr>
                                      <p:to>
                                        <p:strVal val="hidden"/>
                                      </p:to>
                                    </p:set>
                                  </p:childTnLst>
                                </p:cTn>
                              </p:par>
                              <p:par>
                                <p:cTn id="16" presetID="1" presetClass="entr" presetSubtype="0" fill="hold" grpId="0" nodeType="withEffect">
                                  <p:stCondLst>
                                    <p:cond delay="1000"/>
                                  </p:stCondLst>
                                  <p:childTnLst>
                                    <p:set>
                                      <p:cBhvr>
                                        <p:cTn id="17" dur="1" fill="hold">
                                          <p:stCondLst>
                                            <p:cond delay="0"/>
                                          </p:stCondLst>
                                        </p:cTn>
                                        <p:tgtEl>
                                          <p:spTgt spid="15"/>
                                        </p:tgtEl>
                                        <p:attrNameLst>
                                          <p:attrName>style.visibility</p:attrName>
                                        </p:attrNameLst>
                                      </p:cBhvr>
                                      <p:to>
                                        <p:strVal val="visible"/>
                                      </p:to>
                                    </p:set>
                                  </p:childTnLst>
                                </p:cTn>
                              </p:par>
                              <p:par>
                                <p:cTn id="18" presetID="10" presetClass="exit" presetSubtype="0" fill="hold" grpId="1" nodeType="withEffect">
                                  <p:stCondLst>
                                    <p:cond delay="1000"/>
                                  </p:stCondLst>
                                  <p:childTnLst>
                                    <p:animEffect transition="out" filter="fade">
                                      <p:cBhvr>
                                        <p:cTn id="19" dur="1000"/>
                                        <p:tgtEl>
                                          <p:spTgt spid="15"/>
                                        </p:tgtEl>
                                      </p:cBhvr>
                                    </p:animEffect>
                                    <p:set>
                                      <p:cBhvr>
                                        <p:cTn id="20" dur="1" fill="hold">
                                          <p:stCondLst>
                                            <p:cond delay="999"/>
                                          </p:stCondLst>
                                        </p:cTn>
                                        <p:tgtEl>
                                          <p:spTgt spid="15"/>
                                        </p:tgtEl>
                                        <p:attrNameLst>
                                          <p:attrName>style.visibility</p:attrName>
                                        </p:attrNameLst>
                                      </p:cBhvr>
                                      <p:to>
                                        <p:strVal val="hidden"/>
                                      </p:to>
                                    </p:set>
                                  </p:childTnLst>
                                </p:cTn>
                              </p:par>
                              <p:par>
                                <p:cTn id="21" presetID="1" presetClass="entr" presetSubtype="0" fill="hold" grpId="0" nodeType="withEffect">
                                  <p:stCondLst>
                                    <p:cond delay="2000"/>
                                  </p:stCondLst>
                                  <p:childTnLst>
                                    <p:set>
                                      <p:cBhvr>
                                        <p:cTn id="22" dur="1" fill="hold">
                                          <p:stCondLst>
                                            <p:cond delay="0"/>
                                          </p:stCondLst>
                                        </p:cTn>
                                        <p:tgtEl>
                                          <p:spTgt spid="16"/>
                                        </p:tgtEl>
                                        <p:attrNameLst>
                                          <p:attrName>style.visibility</p:attrName>
                                        </p:attrNameLst>
                                      </p:cBhvr>
                                      <p:to>
                                        <p:strVal val="visible"/>
                                      </p:to>
                                    </p:set>
                                  </p:childTnLst>
                                </p:cTn>
                              </p:par>
                              <p:par>
                                <p:cTn id="23" presetID="10" presetClass="exit" presetSubtype="0" fill="hold" grpId="1" nodeType="withEffect">
                                  <p:stCondLst>
                                    <p:cond delay="2000"/>
                                  </p:stCondLst>
                                  <p:childTnLst>
                                    <p:animEffect transition="out" filter="fade">
                                      <p:cBhvr>
                                        <p:cTn id="24" dur="1000"/>
                                        <p:tgtEl>
                                          <p:spTgt spid="16"/>
                                        </p:tgtEl>
                                      </p:cBhvr>
                                    </p:animEffect>
                                    <p:set>
                                      <p:cBhvr>
                                        <p:cTn id="25" dur="1" fill="hold">
                                          <p:stCondLst>
                                            <p:cond delay="999"/>
                                          </p:stCondLst>
                                        </p:cTn>
                                        <p:tgtEl>
                                          <p:spTgt spid="16"/>
                                        </p:tgtEl>
                                        <p:attrNameLst>
                                          <p:attrName>style.visibility</p:attrName>
                                        </p:attrNameLst>
                                      </p:cBhvr>
                                      <p:to>
                                        <p:strVal val="hidden"/>
                                      </p:to>
                                    </p:set>
                                  </p:childTnLst>
                                </p:cTn>
                              </p:par>
                              <p:par>
                                <p:cTn id="26" presetID="1" presetClass="entr" presetSubtype="0" fill="hold" grpId="0" nodeType="withEffect">
                                  <p:stCondLst>
                                    <p:cond delay="3000"/>
                                  </p:stCondLst>
                                  <p:childTnLst>
                                    <p:set>
                                      <p:cBhvr>
                                        <p:cTn id="27" dur="1" fill="hold">
                                          <p:stCondLst>
                                            <p:cond delay="0"/>
                                          </p:stCondLst>
                                        </p:cTn>
                                        <p:tgtEl>
                                          <p:spTgt spid="19"/>
                                        </p:tgtEl>
                                        <p:attrNameLst>
                                          <p:attrName>style.visibility</p:attrName>
                                        </p:attrNameLst>
                                      </p:cBhvr>
                                      <p:to>
                                        <p:strVal val="visible"/>
                                      </p:to>
                                    </p:set>
                                  </p:childTnLst>
                                </p:cTn>
                              </p:par>
                              <p:par>
                                <p:cTn id="28" presetID="10" presetClass="exit" presetSubtype="0" fill="hold" grpId="1" nodeType="withEffect">
                                  <p:stCondLst>
                                    <p:cond delay="3000"/>
                                  </p:stCondLst>
                                  <p:childTnLst>
                                    <p:animEffect transition="out" filter="fade">
                                      <p:cBhvr>
                                        <p:cTn id="29" dur="1000"/>
                                        <p:tgtEl>
                                          <p:spTgt spid="19"/>
                                        </p:tgtEl>
                                      </p:cBhvr>
                                    </p:animEffect>
                                    <p:set>
                                      <p:cBhvr>
                                        <p:cTn id="30" dur="1" fill="hold">
                                          <p:stCondLst>
                                            <p:cond delay="999"/>
                                          </p:stCondLst>
                                        </p:cTn>
                                        <p:tgtEl>
                                          <p:spTgt spid="19"/>
                                        </p:tgtEl>
                                        <p:attrNameLst>
                                          <p:attrName>style.visibility</p:attrName>
                                        </p:attrNameLst>
                                      </p:cBhvr>
                                      <p:to>
                                        <p:strVal val="hidden"/>
                                      </p:to>
                                    </p:set>
                                  </p:childTnLst>
                                </p:cTn>
                              </p:par>
                              <p:par>
                                <p:cTn id="31" presetID="1" presetClass="entr" presetSubtype="0" fill="hold" grpId="0" nodeType="withEffect">
                                  <p:stCondLst>
                                    <p:cond delay="4000"/>
                                  </p:stCondLst>
                                  <p:childTnLst>
                                    <p:set>
                                      <p:cBhvr>
                                        <p:cTn id="32" dur="1" fill="hold">
                                          <p:stCondLst>
                                            <p:cond delay="0"/>
                                          </p:stCondLst>
                                        </p:cTn>
                                        <p:tgtEl>
                                          <p:spTgt spid="20"/>
                                        </p:tgtEl>
                                        <p:attrNameLst>
                                          <p:attrName>style.visibility</p:attrName>
                                        </p:attrNameLst>
                                      </p:cBhvr>
                                      <p:to>
                                        <p:strVal val="visible"/>
                                      </p:to>
                                    </p:set>
                                  </p:childTnLst>
                                </p:cTn>
                              </p:par>
                              <p:par>
                                <p:cTn id="33" presetID="10" presetClass="exit" presetSubtype="0" fill="hold" grpId="1" nodeType="withEffect">
                                  <p:stCondLst>
                                    <p:cond delay="4000"/>
                                  </p:stCondLst>
                                  <p:childTnLst>
                                    <p:animEffect transition="out" filter="fade">
                                      <p:cBhvr>
                                        <p:cTn id="34" dur="1000"/>
                                        <p:tgtEl>
                                          <p:spTgt spid="20"/>
                                        </p:tgtEl>
                                      </p:cBhvr>
                                    </p:animEffect>
                                    <p:set>
                                      <p:cBhvr>
                                        <p:cTn id="35" dur="1" fill="hold">
                                          <p:stCondLst>
                                            <p:cond delay="999"/>
                                          </p:stCondLst>
                                        </p:cTn>
                                        <p:tgtEl>
                                          <p:spTgt spid="20"/>
                                        </p:tgtEl>
                                        <p:attrNameLst>
                                          <p:attrName>style.visibility</p:attrName>
                                        </p:attrNameLst>
                                      </p:cBhvr>
                                      <p:to>
                                        <p:strVal val="hidden"/>
                                      </p:to>
                                    </p:set>
                                  </p:childTnLst>
                                </p:cTn>
                              </p:par>
                              <p:par>
                                <p:cTn id="36" presetID="1" presetClass="entr" presetSubtype="0" fill="hold" grpId="0" nodeType="withEffect">
                                  <p:stCondLst>
                                    <p:cond delay="5000"/>
                                  </p:stCondLst>
                                  <p:childTnLst>
                                    <p:set>
                                      <p:cBhvr>
                                        <p:cTn id="37" dur="1" fill="hold">
                                          <p:stCondLst>
                                            <p:cond delay="0"/>
                                          </p:stCondLst>
                                        </p:cTn>
                                        <p:tgtEl>
                                          <p:spTgt spid="21"/>
                                        </p:tgtEl>
                                        <p:attrNameLst>
                                          <p:attrName>style.visibility</p:attrName>
                                        </p:attrNameLst>
                                      </p:cBhvr>
                                      <p:to>
                                        <p:strVal val="visible"/>
                                      </p:to>
                                    </p:set>
                                  </p:childTnLst>
                                </p:cTn>
                              </p:par>
                              <p:par>
                                <p:cTn id="38" presetID="10" presetClass="exit" presetSubtype="0" fill="hold" grpId="1" nodeType="withEffect">
                                  <p:stCondLst>
                                    <p:cond delay="5000"/>
                                  </p:stCondLst>
                                  <p:childTnLst>
                                    <p:animEffect transition="out" filter="fade">
                                      <p:cBhvr>
                                        <p:cTn id="39" dur="1000"/>
                                        <p:tgtEl>
                                          <p:spTgt spid="21"/>
                                        </p:tgtEl>
                                      </p:cBhvr>
                                    </p:animEffect>
                                    <p:set>
                                      <p:cBhvr>
                                        <p:cTn id="40" dur="1" fill="hold">
                                          <p:stCondLst>
                                            <p:cond delay="999"/>
                                          </p:stCondLst>
                                        </p:cTn>
                                        <p:tgtEl>
                                          <p:spTgt spid="21"/>
                                        </p:tgtEl>
                                        <p:attrNameLst>
                                          <p:attrName>style.visibility</p:attrName>
                                        </p:attrNameLst>
                                      </p:cBhvr>
                                      <p:to>
                                        <p:strVal val="hidden"/>
                                      </p:to>
                                    </p:set>
                                  </p:childTnLst>
                                </p:cTn>
                              </p:par>
                              <p:par>
                                <p:cTn id="41" presetID="1" presetClass="entr" presetSubtype="0" fill="hold" grpId="0" nodeType="withEffect">
                                  <p:stCondLst>
                                    <p:cond delay="6000"/>
                                  </p:stCondLst>
                                  <p:childTnLst>
                                    <p:set>
                                      <p:cBhvr>
                                        <p:cTn id="42" dur="1" fill="hold">
                                          <p:stCondLst>
                                            <p:cond delay="0"/>
                                          </p:stCondLst>
                                        </p:cTn>
                                        <p:tgtEl>
                                          <p:spTgt spid="22"/>
                                        </p:tgtEl>
                                        <p:attrNameLst>
                                          <p:attrName>style.visibility</p:attrName>
                                        </p:attrNameLst>
                                      </p:cBhvr>
                                      <p:to>
                                        <p:strVal val="visible"/>
                                      </p:to>
                                    </p:set>
                                  </p:childTnLst>
                                </p:cTn>
                              </p:par>
                              <p:par>
                                <p:cTn id="43" presetID="10" presetClass="exit" presetSubtype="0" fill="hold" grpId="1" nodeType="withEffect">
                                  <p:stCondLst>
                                    <p:cond delay="6000"/>
                                  </p:stCondLst>
                                  <p:childTnLst>
                                    <p:animEffect transition="out" filter="fade">
                                      <p:cBhvr>
                                        <p:cTn id="44" dur="1000"/>
                                        <p:tgtEl>
                                          <p:spTgt spid="22"/>
                                        </p:tgtEl>
                                      </p:cBhvr>
                                    </p:animEffect>
                                    <p:set>
                                      <p:cBhvr>
                                        <p:cTn id="45" dur="1" fill="hold">
                                          <p:stCondLst>
                                            <p:cond delay="999"/>
                                          </p:stCondLst>
                                        </p:cTn>
                                        <p:tgtEl>
                                          <p:spTgt spid="22"/>
                                        </p:tgtEl>
                                        <p:attrNameLst>
                                          <p:attrName>style.visibility</p:attrName>
                                        </p:attrNameLst>
                                      </p:cBhvr>
                                      <p:to>
                                        <p:strVal val="hidden"/>
                                      </p:to>
                                    </p:set>
                                  </p:childTnLst>
                                </p:cTn>
                              </p:par>
                              <p:par>
                                <p:cTn id="46" presetID="1" presetClass="entr" presetSubtype="0" fill="hold" grpId="0" nodeType="withEffect">
                                  <p:stCondLst>
                                    <p:cond delay="7000"/>
                                  </p:stCondLst>
                                  <p:childTnLst>
                                    <p:set>
                                      <p:cBhvr>
                                        <p:cTn id="47" dur="1" fill="hold">
                                          <p:stCondLst>
                                            <p:cond delay="0"/>
                                          </p:stCondLst>
                                        </p:cTn>
                                        <p:tgtEl>
                                          <p:spTgt spid="23"/>
                                        </p:tgtEl>
                                        <p:attrNameLst>
                                          <p:attrName>style.visibility</p:attrName>
                                        </p:attrNameLst>
                                      </p:cBhvr>
                                      <p:to>
                                        <p:strVal val="visible"/>
                                      </p:to>
                                    </p:set>
                                  </p:childTnLst>
                                </p:cTn>
                              </p:par>
                              <p:par>
                                <p:cTn id="48" presetID="10" presetClass="exit" presetSubtype="0" fill="hold" grpId="1" nodeType="withEffect">
                                  <p:stCondLst>
                                    <p:cond delay="7000"/>
                                  </p:stCondLst>
                                  <p:childTnLst>
                                    <p:animEffect transition="out" filter="fade">
                                      <p:cBhvr>
                                        <p:cTn id="49" dur="1000"/>
                                        <p:tgtEl>
                                          <p:spTgt spid="23"/>
                                        </p:tgtEl>
                                      </p:cBhvr>
                                    </p:animEffect>
                                    <p:set>
                                      <p:cBhvr>
                                        <p:cTn id="50" dur="1" fill="hold">
                                          <p:stCondLst>
                                            <p:cond delay="999"/>
                                          </p:stCondLst>
                                        </p:cTn>
                                        <p:tgtEl>
                                          <p:spTgt spid="23"/>
                                        </p:tgtEl>
                                        <p:attrNameLst>
                                          <p:attrName>style.visibility</p:attrName>
                                        </p:attrNameLst>
                                      </p:cBhvr>
                                      <p:to>
                                        <p:strVal val="hidden"/>
                                      </p:to>
                                    </p:set>
                                  </p:childTnLst>
                                </p:cTn>
                              </p:par>
                              <p:par>
                                <p:cTn id="51" presetID="1" presetClass="entr" presetSubtype="0" fill="hold" grpId="0" nodeType="withEffect">
                                  <p:stCondLst>
                                    <p:cond delay="8000"/>
                                  </p:stCondLst>
                                  <p:childTnLst>
                                    <p:set>
                                      <p:cBhvr>
                                        <p:cTn id="52" dur="1" fill="hold">
                                          <p:stCondLst>
                                            <p:cond delay="0"/>
                                          </p:stCondLst>
                                        </p:cTn>
                                        <p:tgtEl>
                                          <p:spTgt spid="24"/>
                                        </p:tgtEl>
                                        <p:attrNameLst>
                                          <p:attrName>style.visibility</p:attrName>
                                        </p:attrNameLst>
                                      </p:cBhvr>
                                      <p:to>
                                        <p:strVal val="visible"/>
                                      </p:to>
                                    </p:set>
                                  </p:childTnLst>
                                </p:cTn>
                              </p:par>
                              <p:par>
                                <p:cTn id="53" presetID="10" presetClass="exit" presetSubtype="0" fill="hold" grpId="1" nodeType="withEffect">
                                  <p:stCondLst>
                                    <p:cond delay="8000"/>
                                  </p:stCondLst>
                                  <p:childTnLst>
                                    <p:animEffect transition="out" filter="fade">
                                      <p:cBhvr>
                                        <p:cTn id="54" dur="1000"/>
                                        <p:tgtEl>
                                          <p:spTgt spid="24"/>
                                        </p:tgtEl>
                                      </p:cBhvr>
                                    </p:animEffect>
                                    <p:set>
                                      <p:cBhvr>
                                        <p:cTn id="55" dur="1" fill="hold">
                                          <p:stCondLst>
                                            <p:cond delay="999"/>
                                          </p:stCondLst>
                                        </p:cTn>
                                        <p:tgtEl>
                                          <p:spTgt spid="24"/>
                                        </p:tgtEl>
                                        <p:attrNameLst>
                                          <p:attrName>style.visibility</p:attrName>
                                        </p:attrNameLst>
                                      </p:cBhvr>
                                      <p:to>
                                        <p:strVal val="hidden"/>
                                      </p:to>
                                    </p:set>
                                  </p:childTnLst>
                                </p:cTn>
                              </p:par>
                              <p:par>
                                <p:cTn id="56" presetID="1" presetClass="entr" presetSubtype="0" fill="hold" grpId="0" nodeType="withEffect">
                                  <p:stCondLst>
                                    <p:cond delay="9000"/>
                                  </p:stCondLst>
                                  <p:childTnLst>
                                    <p:set>
                                      <p:cBhvr>
                                        <p:cTn id="57" dur="1" fill="hold">
                                          <p:stCondLst>
                                            <p:cond delay="0"/>
                                          </p:stCondLst>
                                        </p:cTn>
                                        <p:tgtEl>
                                          <p:spTgt spid="25"/>
                                        </p:tgtEl>
                                        <p:attrNameLst>
                                          <p:attrName>style.visibility</p:attrName>
                                        </p:attrNameLst>
                                      </p:cBhvr>
                                      <p:to>
                                        <p:strVal val="visible"/>
                                      </p:to>
                                    </p:set>
                                  </p:childTnLst>
                                </p:cTn>
                              </p:par>
                              <p:par>
                                <p:cTn id="58" presetID="10" presetClass="exit" presetSubtype="0" fill="hold" grpId="1" nodeType="withEffect">
                                  <p:stCondLst>
                                    <p:cond delay="9000"/>
                                  </p:stCondLst>
                                  <p:childTnLst>
                                    <p:animEffect transition="out" filter="fade">
                                      <p:cBhvr>
                                        <p:cTn id="59" dur="1000"/>
                                        <p:tgtEl>
                                          <p:spTgt spid="25"/>
                                        </p:tgtEl>
                                      </p:cBhvr>
                                    </p:animEffect>
                                    <p:set>
                                      <p:cBhvr>
                                        <p:cTn id="60" dur="1" fill="hold">
                                          <p:stCondLst>
                                            <p:cond delay="999"/>
                                          </p:stCondLst>
                                        </p:cTn>
                                        <p:tgtEl>
                                          <p:spTgt spid="25"/>
                                        </p:tgtEl>
                                        <p:attrNameLst>
                                          <p:attrName>style.visibility</p:attrName>
                                        </p:attrNameLst>
                                      </p:cBhvr>
                                      <p:to>
                                        <p:strVal val="hidden"/>
                                      </p:to>
                                    </p:set>
                                  </p:childTnLst>
                                </p:cTn>
                              </p:par>
                              <p:par>
                                <p:cTn id="61" presetID="1" presetClass="entr" presetSubtype="0" fill="hold" grpId="0" nodeType="withEffect">
                                  <p:stCondLst>
                                    <p:cond delay="10000"/>
                                  </p:stCondLst>
                                  <p:childTnLst>
                                    <p:set>
                                      <p:cBhvr>
                                        <p:cTn id="62" dur="1" fill="hold">
                                          <p:stCondLst>
                                            <p:cond delay="0"/>
                                          </p:stCondLst>
                                        </p:cTn>
                                        <p:tgtEl>
                                          <p:spTgt spid="26"/>
                                        </p:tgtEl>
                                        <p:attrNameLst>
                                          <p:attrName>style.visibility</p:attrName>
                                        </p:attrNameLst>
                                      </p:cBhvr>
                                      <p:to>
                                        <p:strVal val="visible"/>
                                      </p:to>
                                    </p:set>
                                  </p:childTnLst>
                                </p:cTn>
                              </p:par>
                              <p:par>
                                <p:cTn id="63" presetID="10" presetClass="exit" presetSubtype="0" fill="hold" grpId="1" nodeType="withEffect">
                                  <p:stCondLst>
                                    <p:cond delay="10000"/>
                                  </p:stCondLst>
                                  <p:childTnLst>
                                    <p:animEffect transition="out" filter="fade">
                                      <p:cBhvr>
                                        <p:cTn id="64" dur="1000"/>
                                        <p:tgtEl>
                                          <p:spTgt spid="26"/>
                                        </p:tgtEl>
                                      </p:cBhvr>
                                    </p:animEffect>
                                    <p:set>
                                      <p:cBhvr>
                                        <p:cTn id="65" dur="1" fill="hold">
                                          <p:stCondLst>
                                            <p:cond delay="999"/>
                                          </p:stCondLst>
                                        </p:cTn>
                                        <p:tgtEl>
                                          <p:spTgt spid="26"/>
                                        </p:tgtEl>
                                        <p:attrNameLst>
                                          <p:attrName>style.visibility</p:attrName>
                                        </p:attrNameLst>
                                      </p:cBhvr>
                                      <p:to>
                                        <p:strVal val="hidden"/>
                                      </p:to>
                                    </p:set>
                                  </p:childTnLst>
                                </p:cTn>
                              </p:par>
                              <p:par>
                                <p:cTn id="66" presetID="1" presetClass="entr" presetSubtype="0" fill="hold" grpId="0" nodeType="withEffect">
                                  <p:stCondLst>
                                    <p:cond delay="11000"/>
                                  </p:stCondLst>
                                  <p:childTnLst>
                                    <p:set>
                                      <p:cBhvr>
                                        <p:cTn id="67" dur="1" fill="hold">
                                          <p:stCondLst>
                                            <p:cond delay="0"/>
                                          </p:stCondLst>
                                        </p:cTn>
                                        <p:tgtEl>
                                          <p:spTgt spid="27"/>
                                        </p:tgtEl>
                                        <p:attrNameLst>
                                          <p:attrName>style.visibility</p:attrName>
                                        </p:attrNameLst>
                                      </p:cBhvr>
                                      <p:to>
                                        <p:strVal val="visible"/>
                                      </p:to>
                                    </p:set>
                                  </p:childTnLst>
                                </p:cTn>
                              </p:par>
                              <p:par>
                                <p:cTn id="68" presetID="10" presetClass="exit" presetSubtype="0" fill="hold" grpId="1" nodeType="withEffect">
                                  <p:stCondLst>
                                    <p:cond delay="11000"/>
                                  </p:stCondLst>
                                  <p:childTnLst>
                                    <p:animEffect transition="out" filter="fade">
                                      <p:cBhvr>
                                        <p:cTn id="69" dur="1000"/>
                                        <p:tgtEl>
                                          <p:spTgt spid="27"/>
                                        </p:tgtEl>
                                      </p:cBhvr>
                                    </p:animEffect>
                                    <p:set>
                                      <p:cBhvr>
                                        <p:cTn id="70" dur="1" fill="hold">
                                          <p:stCondLst>
                                            <p:cond delay="999"/>
                                          </p:stCondLst>
                                        </p:cTn>
                                        <p:tgtEl>
                                          <p:spTgt spid="27"/>
                                        </p:tgtEl>
                                        <p:attrNameLst>
                                          <p:attrName>style.visibility</p:attrName>
                                        </p:attrNameLst>
                                      </p:cBhvr>
                                      <p:to>
                                        <p:strVal val="hidden"/>
                                      </p:to>
                                    </p:set>
                                  </p:childTnLst>
                                </p:cTn>
                              </p:par>
                              <p:par>
                                <p:cTn id="71" presetID="1" presetClass="entr" presetSubtype="0" fill="hold" grpId="0" nodeType="withEffect">
                                  <p:stCondLst>
                                    <p:cond delay="12000"/>
                                  </p:stCondLst>
                                  <p:childTnLst>
                                    <p:set>
                                      <p:cBhvr>
                                        <p:cTn id="72" dur="1" fill="hold">
                                          <p:stCondLst>
                                            <p:cond delay="0"/>
                                          </p:stCondLst>
                                        </p:cTn>
                                        <p:tgtEl>
                                          <p:spTgt spid="28"/>
                                        </p:tgtEl>
                                        <p:attrNameLst>
                                          <p:attrName>style.visibility</p:attrName>
                                        </p:attrNameLst>
                                      </p:cBhvr>
                                      <p:to>
                                        <p:strVal val="visible"/>
                                      </p:to>
                                    </p:set>
                                  </p:childTnLst>
                                </p:cTn>
                              </p:par>
                              <p:par>
                                <p:cTn id="73" presetID="10" presetClass="exit" presetSubtype="0" fill="hold" grpId="1" nodeType="withEffect">
                                  <p:stCondLst>
                                    <p:cond delay="12000"/>
                                  </p:stCondLst>
                                  <p:childTnLst>
                                    <p:animEffect transition="out" filter="fade">
                                      <p:cBhvr>
                                        <p:cTn id="74" dur="1000"/>
                                        <p:tgtEl>
                                          <p:spTgt spid="28"/>
                                        </p:tgtEl>
                                      </p:cBhvr>
                                    </p:animEffect>
                                    <p:set>
                                      <p:cBhvr>
                                        <p:cTn id="75" dur="1" fill="hold">
                                          <p:stCondLst>
                                            <p:cond delay="999"/>
                                          </p:stCondLst>
                                        </p:cTn>
                                        <p:tgtEl>
                                          <p:spTgt spid="28"/>
                                        </p:tgtEl>
                                        <p:attrNameLst>
                                          <p:attrName>style.visibility</p:attrName>
                                        </p:attrNameLst>
                                      </p:cBhvr>
                                      <p:to>
                                        <p:strVal val="hidden"/>
                                      </p:to>
                                    </p:set>
                                  </p:childTnLst>
                                </p:cTn>
                              </p:par>
                              <p:par>
                                <p:cTn id="76" presetID="1" presetClass="entr" presetSubtype="0" fill="hold" grpId="0" nodeType="withEffect">
                                  <p:stCondLst>
                                    <p:cond delay="13000"/>
                                  </p:stCondLst>
                                  <p:childTnLst>
                                    <p:set>
                                      <p:cBhvr>
                                        <p:cTn id="77" dur="1" fill="hold">
                                          <p:stCondLst>
                                            <p:cond delay="0"/>
                                          </p:stCondLst>
                                        </p:cTn>
                                        <p:tgtEl>
                                          <p:spTgt spid="29"/>
                                        </p:tgtEl>
                                        <p:attrNameLst>
                                          <p:attrName>style.visibility</p:attrName>
                                        </p:attrNameLst>
                                      </p:cBhvr>
                                      <p:to>
                                        <p:strVal val="visible"/>
                                      </p:to>
                                    </p:set>
                                  </p:childTnLst>
                                </p:cTn>
                              </p:par>
                              <p:par>
                                <p:cTn id="78" presetID="10" presetClass="exit" presetSubtype="0" fill="hold" grpId="1" nodeType="withEffect">
                                  <p:stCondLst>
                                    <p:cond delay="13000"/>
                                  </p:stCondLst>
                                  <p:childTnLst>
                                    <p:animEffect transition="out" filter="fade">
                                      <p:cBhvr>
                                        <p:cTn id="79" dur="1000"/>
                                        <p:tgtEl>
                                          <p:spTgt spid="29"/>
                                        </p:tgtEl>
                                      </p:cBhvr>
                                    </p:animEffect>
                                    <p:set>
                                      <p:cBhvr>
                                        <p:cTn id="80" dur="1" fill="hold">
                                          <p:stCondLst>
                                            <p:cond delay="999"/>
                                          </p:stCondLst>
                                        </p:cTn>
                                        <p:tgtEl>
                                          <p:spTgt spid="29"/>
                                        </p:tgtEl>
                                        <p:attrNameLst>
                                          <p:attrName>style.visibility</p:attrName>
                                        </p:attrNameLst>
                                      </p:cBhvr>
                                      <p:to>
                                        <p:strVal val="hidden"/>
                                      </p:to>
                                    </p:set>
                                  </p:childTnLst>
                                </p:cTn>
                              </p:par>
                              <p:par>
                                <p:cTn id="81" presetID="1" presetClass="entr" presetSubtype="0" fill="hold" grpId="0" nodeType="withEffect">
                                  <p:stCondLst>
                                    <p:cond delay="14000"/>
                                  </p:stCondLst>
                                  <p:childTnLst>
                                    <p:set>
                                      <p:cBhvr>
                                        <p:cTn id="82" dur="1" fill="hold">
                                          <p:stCondLst>
                                            <p:cond delay="0"/>
                                          </p:stCondLst>
                                        </p:cTn>
                                        <p:tgtEl>
                                          <p:spTgt spid="30"/>
                                        </p:tgtEl>
                                        <p:attrNameLst>
                                          <p:attrName>style.visibility</p:attrName>
                                        </p:attrNameLst>
                                      </p:cBhvr>
                                      <p:to>
                                        <p:strVal val="visible"/>
                                      </p:to>
                                    </p:set>
                                  </p:childTnLst>
                                </p:cTn>
                              </p:par>
                              <p:par>
                                <p:cTn id="83" presetID="10" presetClass="exit" presetSubtype="0" fill="hold" grpId="1" nodeType="withEffect">
                                  <p:stCondLst>
                                    <p:cond delay="14000"/>
                                  </p:stCondLst>
                                  <p:childTnLst>
                                    <p:animEffect transition="out" filter="fade">
                                      <p:cBhvr>
                                        <p:cTn id="84" dur="1000"/>
                                        <p:tgtEl>
                                          <p:spTgt spid="30"/>
                                        </p:tgtEl>
                                      </p:cBhvr>
                                    </p:animEffect>
                                    <p:set>
                                      <p:cBhvr>
                                        <p:cTn id="85" dur="1" fill="hold">
                                          <p:stCondLst>
                                            <p:cond delay="999"/>
                                          </p:stCondLst>
                                        </p:cTn>
                                        <p:tgtEl>
                                          <p:spTgt spid="30"/>
                                        </p:tgtEl>
                                        <p:attrNameLst>
                                          <p:attrName>style.visibility</p:attrName>
                                        </p:attrNameLst>
                                      </p:cBhvr>
                                      <p:to>
                                        <p:strVal val="hidden"/>
                                      </p:to>
                                    </p:set>
                                  </p:childTnLst>
                                </p:cTn>
                              </p:par>
                              <p:par>
                                <p:cTn id="86" presetID="1" presetClass="entr" presetSubtype="0" fill="hold" grpId="0" nodeType="withEffect">
                                  <p:stCondLst>
                                    <p:cond delay="15000"/>
                                  </p:stCondLst>
                                  <p:childTnLst>
                                    <p:set>
                                      <p:cBhvr>
                                        <p:cTn id="87" dur="1" fill="hold">
                                          <p:stCondLst>
                                            <p:cond delay="0"/>
                                          </p:stCondLst>
                                        </p:cTn>
                                        <p:tgtEl>
                                          <p:spTgt spid="32"/>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3.75E-6 -4.07407E-6 L 0.3233 0.00834 " pathEditMode="relative" rAng="0" ptsTypes="AA">
                                      <p:cBhvr>
                                        <p:cTn id="91" dur="2000" fill="hold"/>
                                        <p:tgtEl>
                                          <p:spTgt spid="12"/>
                                        </p:tgtEl>
                                        <p:attrNameLst>
                                          <p:attrName>ppt_x</p:attrName>
                                          <p:attrName>ppt_y</p:attrName>
                                        </p:attrNameLst>
                                      </p:cBhvr>
                                      <p:rCtr x="16159" y="417"/>
                                    </p:animMotion>
                                  </p:childTnLst>
                                </p:cTn>
                              </p:par>
                              <p:par>
                                <p:cTn id="92" presetID="22" presetClass="entr" presetSubtype="8" fill="hold" grpId="0" nodeType="with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wipe(left)">
                                      <p:cBhvr>
                                        <p:cTn id="9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p:bldP spid="15" grpId="1"/>
      <p:bldP spid="16" grpId="0"/>
      <p:bldP spid="16"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4019505-E4A6-4125-B44B-3CEECD3137F0}"/>
              </a:ext>
            </a:extLst>
          </p:cNvPr>
          <p:cNvSpPr>
            <a:spLocks noGrp="1"/>
          </p:cNvSpPr>
          <p:nvPr>
            <p:ph type="title"/>
          </p:nvPr>
        </p:nvSpPr>
        <p:spPr>
          <a:xfrm>
            <a:off x="408366" y="321382"/>
            <a:ext cx="9820656" cy="763600"/>
          </a:xfrm>
        </p:spPr>
        <p:txBody>
          <a:bodyPr>
            <a:noAutofit/>
          </a:bodyPr>
          <a:lstStyle/>
          <a:p>
            <a:r>
              <a:rPr lang="en-US" sz="6000" dirty="0">
                <a:solidFill>
                  <a:srgbClr val="170D67"/>
                </a:solidFill>
                <a:latin typeface="Arial Black" panose="020B0A04020102020204" pitchFamily="34" charset="0"/>
              </a:rPr>
              <a:t>Year #2</a:t>
            </a:r>
            <a:endParaRPr lang="en-US" sz="6000" dirty="0">
              <a:solidFill>
                <a:srgbClr val="170D67"/>
              </a:solidFill>
            </a:endParaRPr>
          </a:p>
        </p:txBody>
      </p:sp>
      <p:pic>
        <p:nvPicPr>
          <p:cNvPr id="3074" name="Picture 2" descr="Cup PNG Transparent Images | PNG All">
            <a:extLst>
              <a:ext uri="{FF2B5EF4-FFF2-40B4-BE49-F238E27FC236}">
                <a16:creationId xmlns:a16="http://schemas.microsoft.com/office/drawing/2014/main" id="{5D1D0155-4B4B-23B7-ED37-5124F6B81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94" y="1146232"/>
            <a:ext cx="4583845" cy="45838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p PNG Transparent Images | PNG All">
            <a:extLst>
              <a:ext uri="{FF2B5EF4-FFF2-40B4-BE49-F238E27FC236}">
                <a16:creationId xmlns:a16="http://schemas.microsoft.com/office/drawing/2014/main" id="{545DE227-DB77-B3EA-66B9-BBE09804D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953" y="1165516"/>
            <a:ext cx="4583845" cy="45838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p PNG Transparent Images | PNG All">
            <a:extLst>
              <a:ext uri="{FF2B5EF4-FFF2-40B4-BE49-F238E27FC236}">
                <a16:creationId xmlns:a16="http://schemas.microsoft.com/office/drawing/2014/main" id="{7749E5FE-5BAE-23D4-DC8E-A367C18E4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2199" y="1165516"/>
            <a:ext cx="4583845" cy="45838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amp;M's PNG">
            <a:extLst>
              <a:ext uri="{FF2B5EF4-FFF2-40B4-BE49-F238E27FC236}">
                <a16:creationId xmlns:a16="http://schemas.microsoft.com/office/drawing/2014/main" id="{B642033B-FB48-4C62-C7F5-F0FD2382CA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75" t="27065" r="12055" b="30800"/>
          <a:stretch/>
        </p:blipFill>
        <p:spPr bwMode="auto">
          <a:xfrm rot="813062" flipH="1">
            <a:off x="5390684" y="3069749"/>
            <a:ext cx="1505761" cy="79337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C944EA1B-766B-9D90-0D29-6FAE3C50C068}"/>
              </a:ext>
            </a:extLst>
          </p:cNvPr>
          <p:cNvSpPr txBox="1">
            <a:spLocks/>
          </p:cNvSpPr>
          <p:nvPr/>
        </p:nvSpPr>
        <p:spPr>
          <a:xfrm>
            <a:off x="8542687" y="5206044"/>
            <a:ext cx="33726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dirty="0">
                <a:solidFill>
                  <a:srgbClr val="170D67"/>
                </a:solidFill>
                <a:latin typeface="Arial Black" panose="020B0A04020102020204" pitchFamily="34" charset="0"/>
              </a:rPr>
              <a:t>DISCARD</a:t>
            </a:r>
            <a:endParaRPr lang="en-US" sz="4800" dirty="0">
              <a:solidFill>
                <a:srgbClr val="170D67"/>
              </a:solidFill>
            </a:endParaRPr>
          </a:p>
        </p:txBody>
      </p:sp>
      <p:sp>
        <p:nvSpPr>
          <p:cNvPr id="14" name="Title 1">
            <a:extLst>
              <a:ext uri="{FF2B5EF4-FFF2-40B4-BE49-F238E27FC236}">
                <a16:creationId xmlns:a16="http://schemas.microsoft.com/office/drawing/2014/main" id="{307A06D9-75EB-725D-1D41-55B9FF291477}"/>
              </a:ext>
            </a:extLst>
          </p:cNvPr>
          <p:cNvSpPr txBox="1">
            <a:spLocks/>
          </p:cNvSpPr>
          <p:nvPr/>
        </p:nvSpPr>
        <p:spPr>
          <a:xfrm>
            <a:off x="7246283" y="414768"/>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15</a:t>
            </a:r>
            <a:endParaRPr lang="en-US" sz="8800" dirty="0">
              <a:solidFill>
                <a:srgbClr val="170D67"/>
              </a:solidFill>
            </a:endParaRPr>
          </a:p>
        </p:txBody>
      </p:sp>
      <p:sp>
        <p:nvSpPr>
          <p:cNvPr id="15" name="Title 1">
            <a:extLst>
              <a:ext uri="{FF2B5EF4-FFF2-40B4-BE49-F238E27FC236}">
                <a16:creationId xmlns:a16="http://schemas.microsoft.com/office/drawing/2014/main" id="{61A7985C-7E3C-4076-1F6C-3129EE3C2F2A}"/>
              </a:ext>
            </a:extLst>
          </p:cNvPr>
          <p:cNvSpPr txBox="1">
            <a:spLocks/>
          </p:cNvSpPr>
          <p:nvPr/>
        </p:nvSpPr>
        <p:spPr>
          <a:xfrm>
            <a:off x="7246283" y="392995"/>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14</a:t>
            </a:r>
            <a:endParaRPr lang="en-US" sz="8800" dirty="0">
              <a:solidFill>
                <a:srgbClr val="170D67"/>
              </a:solidFill>
            </a:endParaRPr>
          </a:p>
        </p:txBody>
      </p:sp>
      <p:sp>
        <p:nvSpPr>
          <p:cNvPr id="16" name="Title 1">
            <a:extLst>
              <a:ext uri="{FF2B5EF4-FFF2-40B4-BE49-F238E27FC236}">
                <a16:creationId xmlns:a16="http://schemas.microsoft.com/office/drawing/2014/main" id="{9B09DFCE-6D89-F923-E6E7-3D671922741B}"/>
              </a:ext>
            </a:extLst>
          </p:cNvPr>
          <p:cNvSpPr txBox="1">
            <a:spLocks/>
          </p:cNvSpPr>
          <p:nvPr/>
        </p:nvSpPr>
        <p:spPr>
          <a:xfrm>
            <a:off x="7246283" y="388043"/>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13</a:t>
            </a:r>
            <a:endParaRPr lang="en-US" sz="8800" dirty="0">
              <a:solidFill>
                <a:srgbClr val="170D67"/>
              </a:solidFill>
            </a:endParaRPr>
          </a:p>
        </p:txBody>
      </p:sp>
      <p:sp>
        <p:nvSpPr>
          <p:cNvPr id="19" name="Title 1">
            <a:extLst>
              <a:ext uri="{FF2B5EF4-FFF2-40B4-BE49-F238E27FC236}">
                <a16:creationId xmlns:a16="http://schemas.microsoft.com/office/drawing/2014/main" id="{37EB2210-5959-6EDC-4C54-56D9AFCAF490}"/>
              </a:ext>
            </a:extLst>
          </p:cNvPr>
          <p:cNvSpPr txBox="1">
            <a:spLocks/>
          </p:cNvSpPr>
          <p:nvPr/>
        </p:nvSpPr>
        <p:spPr>
          <a:xfrm>
            <a:off x="7246283" y="378957"/>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12</a:t>
            </a:r>
            <a:endParaRPr lang="en-US" sz="8800" dirty="0">
              <a:solidFill>
                <a:srgbClr val="170D67"/>
              </a:solidFill>
            </a:endParaRPr>
          </a:p>
        </p:txBody>
      </p:sp>
      <p:sp>
        <p:nvSpPr>
          <p:cNvPr id="20" name="Title 1">
            <a:extLst>
              <a:ext uri="{FF2B5EF4-FFF2-40B4-BE49-F238E27FC236}">
                <a16:creationId xmlns:a16="http://schemas.microsoft.com/office/drawing/2014/main" id="{703FB477-6CD3-9B86-2825-B2ADB1B71EB3}"/>
              </a:ext>
            </a:extLst>
          </p:cNvPr>
          <p:cNvSpPr txBox="1">
            <a:spLocks/>
          </p:cNvSpPr>
          <p:nvPr/>
        </p:nvSpPr>
        <p:spPr>
          <a:xfrm>
            <a:off x="7246283" y="411640"/>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11</a:t>
            </a:r>
            <a:endParaRPr lang="en-US" sz="8800" dirty="0">
              <a:solidFill>
                <a:srgbClr val="170D67"/>
              </a:solidFill>
            </a:endParaRPr>
          </a:p>
        </p:txBody>
      </p:sp>
      <p:sp>
        <p:nvSpPr>
          <p:cNvPr id="21" name="Title 1">
            <a:extLst>
              <a:ext uri="{FF2B5EF4-FFF2-40B4-BE49-F238E27FC236}">
                <a16:creationId xmlns:a16="http://schemas.microsoft.com/office/drawing/2014/main" id="{F604FE1E-EEBD-2864-9C98-128A77C89879}"/>
              </a:ext>
            </a:extLst>
          </p:cNvPr>
          <p:cNvSpPr txBox="1">
            <a:spLocks/>
          </p:cNvSpPr>
          <p:nvPr/>
        </p:nvSpPr>
        <p:spPr>
          <a:xfrm>
            <a:off x="7280525" y="429571"/>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10</a:t>
            </a:r>
            <a:endParaRPr lang="en-US" sz="8800" dirty="0">
              <a:solidFill>
                <a:srgbClr val="170D67"/>
              </a:solidFill>
            </a:endParaRPr>
          </a:p>
        </p:txBody>
      </p:sp>
      <p:sp>
        <p:nvSpPr>
          <p:cNvPr id="22" name="Title 1">
            <a:extLst>
              <a:ext uri="{FF2B5EF4-FFF2-40B4-BE49-F238E27FC236}">
                <a16:creationId xmlns:a16="http://schemas.microsoft.com/office/drawing/2014/main" id="{BE2CC9DD-6FB5-61EA-F844-2CD613C65594}"/>
              </a:ext>
            </a:extLst>
          </p:cNvPr>
          <p:cNvSpPr txBox="1">
            <a:spLocks/>
          </p:cNvSpPr>
          <p:nvPr/>
        </p:nvSpPr>
        <p:spPr>
          <a:xfrm>
            <a:off x="7280525" y="407055"/>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9</a:t>
            </a:r>
            <a:endParaRPr lang="en-US" sz="8800" dirty="0">
              <a:solidFill>
                <a:srgbClr val="170D67"/>
              </a:solidFill>
            </a:endParaRPr>
          </a:p>
        </p:txBody>
      </p:sp>
      <p:sp>
        <p:nvSpPr>
          <p:cNvPr id="23" name="Title 1">
            <a:extLst>
              <a:ext uri="{FF2B5EF4-FFF2-40B4-BE49-F238E27FC236}">
                <a16:creationId xmlns:a16="http://schemas.microsoft.com/office/drawing/2014/main" id="{34CBE438-673A-C12E-7138-16B95BF736E6}"/>
              </a:ext>
            </a:extLst>
          </p:cNvPr>
          <p:cNvSpPr txBox="1">
            <a:spLocks/>
          </p:cNvSpPr>
          <p:nvPr/>
        </p:nvSpPr>
        <p:spPr>
          <a:xfrm>
            <a:off x="7246283" y="448216"/>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8</a:t>
            </a:r>
            <a:endParaRPr lang="en-US" sz="8800" dirty="0">
              <a:solidFill>
                <a:srgbClr val="170D67"/>
              </a:solidFill>
            </a:endParaRPr>
          </a:p>
        </p:txBody>
      </p:sp>
      <p:sp>
        <p:nvSpPr>
          <p:cNvPr id="24" name="Title 1">
            <a:extLst>
              <a:ext uri="{FF2B5EF4-FFF2-40B4-BE49-F238E27FC236}">
                <a16:creationId xmlns:a16="http://schemas.microsoft.com/office/drawing/2014/main" id="{DEF3509E-A7C6-78B9-1306-A57FEE1A009C}"/>
              </a:ext>
            </a:extLst>
          </p:cNvPr>
          <p:cNvSpPr txBox="1">
            <a:spLocks/>
          </p:cNvSpPr>
          <p:nvPr/>
        </p:nvSpPr>
        <p:spPr>
          <a:xfrm>
            <a:off x="7246283" y="420078"/>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7</a:t>
            </a:r>
            <a:endParaRPr lang="en-US" sz="8800" dirty="0">
              <a:solidFill>
                <a:srgbClr val="170D67"/>
              </a:solidFill>
            </a:endParaRPr>
          </a:p>
        </p:txBody>
      </p:sp>
      <p:sp>
        <p:nvSpPr>
          <p:cNvPr id="25" name="Title 1">
            <a:extLst>
              <a:ext uri="{FF2B5EF4-FFF2-40B4-BE49-F238E27FC236}">
                <a16:creationId xmlns:a16="http://schemas.microsoft.com/office/drawing/2014/main" id="{2D3ABCA1-EFCC-1CC8-693D-0DDA23539948}"/>
              </a:ext>
            </a:extLst>
          </p:cNvPr>
          <p:cNvSpPr txBox="1">
            <a:spLocks/>
          </p:cNvSpPr>
          <p:nvPr/>
        </p:nvSpPr>
        <p:spPr>
          <a:xfrm>
            <a:off x="7246283" y="391900"/>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6</a:t>
            </a:r>
            <a:endParaRPr lang="en-US" sz="8800" dirty="0">
              <a:solidFill>
                <a:srgbClr val="170D67"/>
              </a:solidFill>
            </a:endParaRPr>
          </a:p>
        </p:txBody>
      </p:sp>
      <p:sp>
        <p:nvSpPr>
          <p:cNvPr id="26" name="Title 1">
            <a:extLst>
              <a:ext uri="{FF2B5EF4-FFF2-40B4-BE49-F238E27FC236}">
                <a16:creationId xmlns:a16="http://schemas.microsoft.com/office/drawing/2014/main" id="{442A3267-F07E-55F8-00C2-6357D67B49FE}"/>
              </a:ext>
            </a:extLst>
          </p:cNvPr>
          <p:cNvSpPr txBox="1">
            <a:spLocks/>
          </p:cNvSpPr>
          <p:nvPr/>
        </p:nvSpPr>
        <p:spPr>
          <a:xfrm>
            <a:off x="7263404" y="419998"/>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5</a:t>
            </a:r>
            <a:endParaRPr lang="en-US" sz="8800" dirty="0">
              <a:solidFill>
                <a:srgbClr val="170D67"/>
              </a:solidFill>
            </a:endParaRPr>
          </a:p>
        </p:txBody>
      </p:sp>
      <p:sp>
        <p:nvSpPr>
          <p:cNvPr id="27" name="Title 1">
            <a:extLst>
              <a:ext uri="{FF2B5EF4-FFF2-40B4-BE49-F238E27FC236}">
                <a16:creationId xmlns:a16="http://schemas.microsoft.com/office/drawing/2014/main" id="{97AE4A04-1C8D-825B-BA03-9E93FC9AB701}"/>
              </a:ext>
            </a:extLst>
          </p:cNvPr>
          <p:cNvSpPr txBox="1">
            <a:spLocks/>
          </p:cNvSpPr>
          <p:nvPr/>
        </p:nvSpPr>
        <p:spPr>
          <a:xfrm>
            <a:off x="7246283" y="432399"/>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4</a:t>
            </a:r>
            <a:endParaRPr lang="en-US" sz="8800" dirty="0">
              <a:solidFill>
                <a:srgbClr val="170D67"/>
              </a:solidFill>
            </a:endParaRPr>
          </a:p>
        </p:txBody>
      </p:sp>
      <p:sp>
        <p:nvSpPr>
          <p:cNvPr id="28" name="Title 1">
            <a:extLst>
              <a:ext uri="{FF2B5EF4-FFF2-40B4-BE49-F238E27FC236}">
                <a16:creationId xmlns:a16="http://schemas.microsoft.com/office/drawing/2014/main" id="{C4BD9903-9D5A-43C7-93E6-E307D0C9EEC4}"/>
              </a:ext>
            </a:extLst>
          </p:cNvPr>
          <p:cNvSpPr txBox="1">
            <a:spLocks/>
          </p:cNvSpPr>
          <p:nvPr/>
        </p:nvSpPr>
        <p:spPr>
          <a:xfrm>
            <a:off x="7271965" y="392995"/>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3</a:t>
            </a:r>
          </a:p>
        </p:txBody>
      </p:sp>
      <p:sp>
        <p:nvSpPr>
          <p:cNvPr id="29" name="Title 1">
            <a:extLst>
              <a:ext uri="{FF2B5EF4-FFF2-40B4-BE49-F238E27FC236}">
                <a16:creationId xmlns:a16="http://schemas.microsoft.com/office/drawing/2014/main" id="{4D43F769-A587-CBDA-BB13-61297953D846}"/>
              </a:ext>
            </a:extLst>
          </p:cNvPr>
          <p:cNvSpPr txBox="1">
            <a:spLocks/>
          </p:cNvSpPr>
          <p:nvPr/>
        </p:nvSpPr>
        <p:spPr>
          <a:xfrm>
            <a:off x="7246283" y="380052"/>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2</a:t>
            </a:r>
            <a:endParaRPr lang="en-US" sz="8800" dirty="0">
              <a:solidFill>
                <a:srgbClr val="170D67"/>
              </a:solidFill>
            </a:endParaRPr>
          </a:p>
        </p:txBody>
      </p:sp>
      <p:sp>
        <p:nvSpPr>
          <p:cNvPr id="30" name="Title 1">
            <a:extLst>
              <a:ext uri="{FF2B5EF4-FFF2-40B4-BE49-F238E27FC236}">
                <a16:creationId xmlns:a16="http://schemas.microsoft.com/office/drawing/2014/main" id="{2994FE00-0DED-7A83-8A86-E95D4260AB4C}"/>
              </a:ext>
            </a:extLst>
          </p:cNvPr>
          <p:cNvSpPr txBox="1">
            <a:spLocks/>
          </p:cNvSpPr>
          <p:nvPr/>
        </p:nvSpPr>
        <p:spPr>
          <a:xfrm>
            <a:off x="7246283" y="377840"/>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a:t>
            </a:r>
            <a:endParaRPr lang="en-US" sz="8800" dirty="0">
              <a:solidFill>
                <a:srgbClr val="170D67"/>
              </a:solidFill>
            </a:endParaRPr>
          </a:p>
        </p:txBody>
      </p:sp>
      <p:sp>
        <p:nvSpPr>
          <p:cNvPr id="32" name="Title 1">
            <a:extLst>
              <a:ext uri="{FF2B5EF4-FFF2-40B4-BE49-F238E27FC236}">
                <a16:creationId xmlns:a16="http://schemas.microsoft.com/office/drawing/2014/main" id="{6040DDF9-E269-4850-FA25-A8E3E0F13CEE}"/>
              </a:ext>
            </a:extLst>
          </p:cNvPr>
          <p:cNvSpPr txBox="1">
            <a:spLocks/>
          </p:cNvSpPr>
          <p:nvPr/>
        </p:nvSpPr>
        <p:spPr>
          <a:xfrm>
            <a:off x="5843000" y="380799"/>
            <a:ext cx="4759319"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29C7B4"/>
                </a:solidFill>
                <a:latin typeface="Arial Black" panose="020B0A04020102020204" pitchFamily="34" charset="0"/>
              </a:rPr>
              <a:t>STOP!</a:t>
            </a:r>
            <a:endParaRPr lang="en-US" sz="8800" dirty="0">
              <a:solidFill>
                <a:srgbClr val="29C7B4"/>
              </a:solidFill>
            </a:endParaRPr>
          </a:p>
        </p:txBody>
      </p:sp>
      <p:pic>
        <p:nvPicPr>
          <p:cNvPr id="33" name="Picture 6" descr="M&amp;M's PNG">
            <a:extLst>
              <a:ext uri="{FF2B5EF4-FFF2-40B4-BE49-F238E27FC236}">
                <a16:creationId xmlns:a16="http://schemas.microsoft.com/office/drawing/2014/main" id="{C5AE06DD-8BE8-88FA-6A41-4090825C84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065" b="30800"/>
          <a:stretch/>
        </p:blipFill>
        <p:spPr bwMode="auto">
          <a:xfrm rot="6117117">
            <a:off x="1302253" y="3263746"/>
            <a:ext cx="1882942" cy="7933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M&amp;M's PNG">
            <a:extLst>
              <a:ext uri="{FF2B5EF4-FFF2-40B4-BE49-F238E27FC236}">
                <a16:creationId xmlns:a16="http://schemas.microsoft.com/office/drawing/2014/main" id="{28A9E8B6-9C53-3E8F-74C8-0B855FC21B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065" b="30800"/>
          <a:stretch/>
        </p:blipFill>
        <p:spPr bwMode="auto">
          <a:xfrm rot="867974">
            <a:off x="1302253" y="3389695"/>
            <a:ext cx="1882942" cy="7933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M&amp;M's PNG">
            <a:extLst>
              <a:ext uri="{FF2B5EF4-FFF2-40B4-BE49-F238E27FC236}">
                <a16:creationId xmlns:a16="http://schemas.microsoft.com/office/drawing/2014/main" id="{5C1616A2-9C73-93D6-07BD-6A9BF4BC7B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31" t="27065" r="11245" b="30926"/>
          <a:stretch/>
        </p:blipFill>
        <p:spPr bwMode="auto">
          <a:xfrm rot="813062" flipH="1">
            <a:off x="1469613" y="2964869"/>
            <a:ext cx="1548223" cy="7909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M&amp;M's PNG">
            <a:extLst>
              <a:ext uri="{FF2B5EF4-FFF2-40B4-BE49-F238E27FC236}">
                <a16:creationId xmlns:a16="http://schemas.microsoft.com/office/drawing/2014/main" id="{3687732F-A90C-AD0A-0E00-ABF75DCC72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065" b="30800"/>
          <a:stretch/>
        </p:blipFill>
        <p:spPr bwMode="auto">
          <a:xfrm rot="339921">
            <a:off x="9182235" y="3263746"/>
            <a:ext cx="1882942" cy="79337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B8BB565-C67C-4681-AAD9-3FC7CC6A3BB1}"/>
              </a:ext>
            </a:extLst>
          </p:cNvPr>
          <p:cNvGrpSpPr/>
          <p:nvPr/>
        </p:nvGrpSpPr>
        <p:grpSpPr>
          <a:xfrm>
            <a:off x="0" y="6192229"/>
            <a:ext cx="9820656" cy="413638"/>
            <a:chOff x="0" y="6192229"/>
            <a:chExt cx="9820656" cy="413638"/>
          </a:xfrm>
        </p:grpSpPr>
        <p:sp>
          <p:nvSpPr>
            <p:cNvPr id="31" name="Rectangle 30">
              <a:extLst>
                <a:ext uri="{FF2B5EF4-FFF2-40B4-BE49-F238E27FC236}">
                  <a16:creationId xmlns:a16="http://schemas.microsoft.com/office/drawing/2014/main" id="{2F27324E-E52D-700B-A6D0-43A4475ABBCA}"/>
                </a:ext>
              </a:extLst>
            </p:cNvPr>
            <p:cNvSpPr/>
            <p:nvPr/>
          </p:nvSpPr>
          <p:spPr>
            <a:xfrm>
              <a:off x="0" y="6228805"/>
              <a:ext cx="9820656" cy="377062"/>
            </a:xfrm>
            <a:prstGeom prst="rect">
              <a:avLst/>
            </a:prstGeom>
            <a:gradFill flip="none" rotWithShape="1">
              <a:gsLst>
                <a:gs pos="47000">
                  <a:srgbClr val="418BA4"/>
                </a:gs>
                <a:gs pos="0">
                  <a:srgbClr val="6C24A0"/>
                </a:gs>
                <a:gs pos="100000">
                  <a:schemeClr val="bg1"/>
                </a:gs>
                <a:gs pos="81000">
                  <a:srgbClr val="7DF8E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lide Number Placeholder 1">
              <a:extLst>
                <a:ext uri="{FF2B5EF4-FFF2-40B4-BE49-F238E27FC236}">
                  <a16:creationId xmlns:a16="http://schemas.microsoft.com/office/drawing/2014/main" id="{02353C81-BD25-D1E8-EBCC-82086D27060E}"/>
                </a:ext>
              </a:extLst>
            </p:cNvPr>
            <p:cNvSpPr txBox="1">
              <a:spLocks/>
            </p:cNvSpPr>
            <p:nvPr/>
          </p:nvSpPr>
          <p:spPr>
            <a:xfrm>
              <a:off x="133165" y="6192229"/>
              <a:ext cx="829361" cy="37706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03CA93E-20FB-7847-BB3E-524DD1A98893}" type="slidenum">
                <a:rPr lang="en-US" sz="2400" b="1" smtClean="0">
                  <a:solidFill>
                    <a:schemeClr val="bg1"/>
                  </a:solidFill>
                </a:rPr>
                <a:pPr/>
                <a:t>4</a:t>
              </a:fld>
              <a:endParaRPr lang="en-US" b="1" dirty="0">
                <a:solidFill>
                  <a:schemeClr val="bg1"/>
                </a:solidFill>
              </a:endParaRPr>
            </a:p>
          </p:txBody>
        </p:sp>
      </p:grpSp>
    </p:spTree>
    <p:extLst>
      <p:ext uri="{BB962C8B-B14F-4D97-AF65-F5344CB8AC3E}">
        <p14:creationId xmlns:p14="http://schemas.microsoft.com/office/powerpoint/2010/main" val="347242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15000"/>
                                        <p:tgtEl>
                                          <p:spTgt spid="9"/>
                                        </p:tgtEl>
                                      </p:cBhvr>
                                    </p:animEffect>
                                    <p:set>
                                      <p:cBhvr>
                                        <p:cTn id="7" dur="1" fill="hold">
                                          <p:stCondLst>
                                            <p:cond delay="14999"/>
                                          </p:stCondLst>
                                        </p:cTn>
                                        <p:tgtEl>
                                          <p:spTgt spid="9"/>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15000"/>
                                        <p:tgtEl>
                                          <p:spTgt spid="12"/>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0" presetClass="exit" presetSubtype="0" fill="hold" grpId="1" nodeType="withEffect">
                                  <p:stCondLst>
                                    <p:cond delay="0"/>
                                  </p:stCondLst>
                                  <p:childTnLst>
                                    <p:animEffect transition="out" filter="fade">
                                      <p:cBhvr>
                                        <p:cTn id="14" dur="1000"/>
                                        <p:tgtEl>
                                          <p:spTgt spid="14"/>
                                        </p:tgtEl>
                                      </p:cBhvr>
                                    </p:animEffect>
                                    <p:set>
                                      <p:cBhvr>
                                        <p:cTn id="15" dur="1" fill="hold">
                                          <p:stCondLst>
                                            <p:cond delay="999"/>
                                          </p:stCondLst>
                                        </p:cTn>
                                        <p:tgtEl>
                                          <p:spTgt spid="14"/>
                                        </p:tgtEl>
                                        <p:attrNameLst>
                                          <p:attrName>style.visibility</p:attrName>
                                        </p:attrNameLst>
                                      </p:cBhvr>
                                      <p:to>
                                        <p:strVal val="hidden"/>
                                      </p:to>
                                    </p:set>
                                  </p:childTnLst>
                                </p:cTn>
                              </p:par>
                              <p:par>
                                <p:cTn id="16" presetID="1" presetClass="entr" presetSubtype="0" fill="hold" grpId="0" nodeType="withEffect">
                                  <p:stCondLst>
                                    <p:cond delay="1000"/>
                                  </p:stCondLst>
                                  <p:childTnLst>
                                    <p:set>
                                      <p:cBhvr>
                                        <p:cTn id="17" dur="1" fill="hold">
                                          <p:stCondLst>
                                            <p:cond delay="0"/>
                                          </p:stCondLst>
                                        </p:cTn>
                                        <p:tgtEl>
                                          <p:spTgt spid="15"/>
                                        </p:tgtEl>
                                        <p:attrNameLst>
                                          <p:attrName>style.visibility</p:attrName>
                                        </p:attrNameLst>
                                      </p:cBhvr>
                                      <p:to>
                                        <p:strVal val="visible"/>
                                      </p:to>
                                    </p:set>
                                  </p:childTnLst>
                                </p:cTn>
                              </p:par>
                              <p:par>
                                <p:cTn id="18" presetID="10" presetClass="exit" presetSubtype="0" fill="hold" grpId="1" nodeType="withEffect">
                                  <p:stCondLst>
                                    <p:cond delay="1000"/>
                                  </p:stCondLst>
                                  <p:childTnLst>
                                    <p:animEffect transition="out" filter="fade">
                                      <p:cBhvr>
                                        <p:cTn id="19" dur="1000"/>
                                        <p:tgtEl>
                                          <p:spTgt spid="15"/>
                                        </p:tgtEl>
                                      </p:cBhvr>
                                    </p:animEffect>
                                    <p:set>
                                      <p:cBhvr>
                                        <p:cTn id="20" dur="1" fill="hold">
                                          <p:stCondLst>
                                            <p:cond delay="999"/>
                                          </p:stCondLst>
                                        </p:cTn>
                                        <p:tgtEl>
                                          <p:spTgt spid="15"/>
                                        </p:tgtEl>
                                        <p:attrNameLst>
                                          <p:attrName>style.visibility</p:attrName>
                                        </p:attrNameLst>
                                      </p:cBhvr>
                                      <p:to>
                                        <p:strVal val="hidden"/>
                                      </p:to>
                                    </p:set>
                                  </p:childTnLst>
                                </p:cTn>
                              </p:par>
                              <p:par>
                                <p:cTn id="21" presetID="1" presetClass="entr" presetSubtype="0" fill="hold" grpId="0" nodeType="withEffect">
                                  <p:stCondLst>
                                    <p:cond delay="2000"/>
                                  </p:stCondLst>
                                  <p:childTnLst>
                                    <p:set>
                                      <p:cBhvr>
                                        <p:cTn id="22" dur="1" fill="hold">
                                          <p:stCondLst>
                                            <p:cond delay="0"/>
                                          </p:stCondLst>
                                        </p:cTn>
                                        <p:tgtEl>
                                          <p:spTgt spid="16"/>
                                        </p:tgtEl>
                                        <p:attrNameLst>
                                          <p:attrName>style.visibility</p:attrName>
                                        </p:attrNameLst>
                                      </p:cBhvr>
                                      <p:to>
                                        <p:strVal val="visible"/>
                                      </p:to>
                                    </p:set>
                                  </p:childTnLst>
                                </p:cTn>
                              </p:par>
                              <p:par>
                                <p:cTn id="23" presetID="10" presetClass="exit" presetSubtype="0" fill="hold" grpId="1" nodeType="withEffect">
                                  <p:stCondLst>
                                    <p:cond delay="2000"/>
                                  </p:stCondLst>
                                  <p:childTnLst>
                                    <p:animEffect transition="out" filter="fade">
                                      <p:cBhvr>
                                        <p:cTn id="24" dur="1000"/>
                                        <p:tgtEl>
                                          <p:spTgt spid="16"/>
                                        </p:tgtEl>
                                      </p:cBhvr>
                                    </p:animEffect>
                                    <p:set>
                                      <p:cBhvr>
                                        <p:cTn id="25" dur="1" fill="hold">
                                          <p:stCondLst>
                                            <p:cond delay="999"/>
                                          </p:stCondLst>
                                        </p:cTn>
                                        <p:tgtEl>
                                          <p:spTgt spid="16"/>
                                        </p:tgtEl>
                                        <p:attrNameLst>
                                          <p:attrName>style.visibility</p:attrName>
                                        </p:attrNameLst>
                                      </p:cBhvr>
                                      <p:to>
                                        <p:strVal val="hidden"/>
                                      </p:to>
                                    </p:set>
                                  </p:childTnLst>
                                </p:cTn>
                              </p:par>
                              <p:par>
                                <p:cTn id="26" presetID="1" presetClass="entr" presetSubtype="0" fill="hold" grpId="0" nodeType="withEffect">
                                  <p:stCondLst>
                                    <p:cond delay="3000"/>
                                  </p:stCondLst>
                                  <p:childTnLst>
                                    <p:set>
                                      <p:cBhvr>
                                        <p:cTn id="27" dur="1" fill="hold">
                                          <p:stCondLst>
                                            <p:cond delay="0"/>
                                          </p:stCondLst>
                                        </p:cTn>
                                        <p:tgtEl>
                                          <p:spTgt spid="19"/>
                                        </p:tgtEl>
                                        <p:attrNameLst>
                                          <p:attrName>style.visibility</p:attrName>
                                        </p:attrNameLst>
                                      </p:cBhvr>
                                      <p:to>
                                        <p:strVal val="visible"/>
                                      </p:to>
                                    </p:set>
                                  </p:childTnLst>
                                </p:cTn>
                              </p:par>
                              <p:par>
                                <p:cTn id="28" presetID="10" presetClass="exit" presetSubtype="0" fill="hold" grpId="1" nodeType="withEffect">
                                  <p:stCondLst>
                                    <p:cond delay="3000"/>
                                  </p:stCondLst>
                                  <p:childTnLst>
                                    <p:animEffect transition="out" filter="fade">
                                      <p:cBhvr>
                                        <p:cTn id="29" dur="1000"/>
                                        <p:tgtEl>
                                          <p:spTgt spid="19"/>
                                        </p:tgtEl>
                                      </p:cBhvr>
                                    </p:animEffect>
                                    <p:set>
                                      <p:cBhvr>
                                        <p:cTn id="30" dur="1" fill="hold">
                                          <p:stCondLst>
                                            <p:cond delay="999"/>
                                          </p:stCondLst>
                                        </p:cTn>
                                        <p:tgtEl>
                                          <p:spTgt spid="19"/>
                                        </p:tgtEl>
                                        <p:attrNameLst>
                                          <p:attrName>style.visibility</p:attrName>
                                        </p:attrNameLst>
                                      </p:cBhvr>
                                      <p:to>
                                        <p:strVal val="hidden"/>
                                      </p:to>
                                    </p:set>
                                  </p:childTnLst>
                                </p:cTn>
                              </p:par>
                              <p:par>
                                <p:cTn id="31" presetID="1" presetClass="entr" presetSubtype="0" fill="hold" grpId="0" nodeType="withEffect">
                                  <p:stCondLst>
                                    <p:cond delay="4000"/>
                                  </p:stCondLst>
                                  <p:childTnLst>
                                    <p:set>
                                      <p:cBhvr>
                                        <p:cTn id="32" dur="1" fill="hold">
                                          <p:stCondLst>
                                            <p:cond delay="0"/>
                                          </p:stCondLst>
                                        </p:cTn>
                                        <p:tgtEl>
                                          <p:spTgt spid="20"/>
                                        </p:tgtEl>
                                        <p:attrNameLst>
                                          <p:attrName>style.visibility</p:attrName>
                                        </p:attrNameLst>
                                      </p:cBhvr>
                                      <p:to>
                                        <p:strVal val="visible"/>
                                      </p:to>
                                    </p:set>
                                  </p:childTnLst>
                                </p:cTn>
                              </p:par>
                              <p:par>
                                <p:cTn id="33" presetID="10" presetClass="exit" presetSubtype="0" fill="hold" grpId="1" nodeType="withEffect">
                                  <p:stCondLst>
                                    <p:cond delay="4000"/>
                                  </p:stCondLst>
                                  <p:childTnLst>
                                    <p:animEffect transition="out" filter="fade">
                                      <p:cBhvr>
                                        <p:cTn id="34" dur="1000"/>
                                        <p:tgtEl>
                                          <p:spTgt spid="20"/>
                                        </p:tgtEl>
                                      </p:cBhvr>
                                    </p:animEffect>
                                    <p:set>
                                      <p:cBhvr>
                                        <p:cTn id="35" dur="1" fill="hold">
                                          <p:stCondLst>
                                            <p:cond delay="999"/>
                                          </p:stCondLst>
                                        </p:cTn>
                                        <p:tgtEl>
                                          <p:spTgt spid="20"/>
                                        </p:tgtEl>
                                        <p:attrNameLst>
                                          <p:attrName>style.visibility</p:attrName>
                                        </p:attrNameLst>
                                      </p:cBhvr>
                                      <p:to>
                                        <p:strVal val="hidden"/>
                                      </p:to>
                                    </p:set>
                                  </p:childTnLst>
                                </p:cTn>
                              </p:par>
                              <p:par>
                                <p:cTn id="36" presetID="1" presetClass="entr" presetSubtype="0" fill="hold" grpId="0" nodeType="withEffect">
                                  <p:stCondLst>
                                    <p:cond delay="5000"/>
                                  </p:stCondLst>
                                  <p:childTnLst>
                                    <p:set>
                                      <p:cBhvr>
                                        <p:cTn id="37" dur="1" fill="hold">
                                          <p:stCondLst>
                                            <p:cond delay="0"/>
                                          </p:stCondLst>
                                        </p:cTn>
                                        <p:tgtEl>
                                          <p:spTgt spid="21"/>
                                        </p:tgtEl>
                                        <p:attrNameLst>
                                          <p:attrName>style.visibility</p:attrName>
                                        </p:attrNameLst>
                                      </p:cBhvr>
                                      <p:to>
                                        <p:strVal val="visible"/>
                                      </p:to>
                                    </p:set>
                                  </p:childTnLst>
                                </p:cTn>
                              </p:par>
                              <p:par>
                                <p:cTn id="38" presetID="10" presetClass="exit" presetSubtype="0" fill="hold" grpId="1" nodeType="withEffect">
                                  <p:stCondLst>
                                    <p:cond delay="5000"/>
                                  </p:stCondLst>
                                  <p:childTnLst>
                                    <p:animEffect transition="out" filter="fade">
                                      <p:cBhvr>
                                        <p:cTn id="39" dur="1000"/>
                                        <p:tgtEl>
                                          <p:spTgt spid="21"/>
                                        </p:tgtEl>
                                      </p:cBhvr>
                                    </p:animEffect>
                                    <p:set>
                                      <p:cBhvr>
                                        <p:cTn id="40" dur="1" fill="hold">
                                          <p:stCondLst>
                                            <p:cond delay="999"/>
                                          </p:stCondLst>
                                        </p:cTn>
                                        <p:tgtEl>
                                          <p:spTgt spid="21"/>
                                        </p:tgtEl>
                                        <p:attrNameLst>
                                          <p:attrName>style.visibility</p:attrName>
                                        </p:attrNameLst>
                                      </p:cBhvr>
                                      <p:to>
                                        <p:strVal val="hidden"/>
                                      </p:to>
                                    </p:set>
                                  </p:childTnLst>
                                </p:cTn>
                              </p:par>
                              <p:par>
                                <p:cTn id="41" presetID="1" presetClass="entr" presetSubtype="0" fill="hold" grpId="0" nodeType="withEffect">
                                  <p:stCondLst>
                                    <p:cond delay="6000"/>
                                  </p:stCondLst>
                                  <p:childTnLst>
                                    <p:set>
                                      <p:cBhvr>
                                        <p:cTn id="42" dur="1" fill="hold">
                                          <p:stCondLst>
                                            <p:cond delay="0"/>
                                          </p:stCondLst>
                                        </p:cTn>
                                        <p:tgtEl>
                                          <p:spTgt spid="22"/>
                                        </p:tgtEl>
                                        <p:attrNameLst>
                                          <p:attrName>style.visibility</p:attrName>
                                        </p:attrNameLst>
                                      </p:cBhvr>
                                      <p:to>
                                        <p:strVal val="visible"/>
                                      </p:to>
                                    </p:set>
                                  </p:childTnLst>
                                </p:cTn>
                              </p:par>
                              <p:par>
                                <p:cTn id="43" presetID="10" presetClass="exit" presetSubtype="0" fill="hold" grpId="1" nodeType="withEffect">
                                  <p:stCondLst>
                                    <p:cond delay="6000"/>
                                  </p:stCondLst>
                                  <p:childTnLst>
                                    <p:animEffect transition="out" filter="fade">
                                      <p:cBhvr>
                                        <p:cTn id="44" dur="1000"/>
                                        <p:tgtEl>
                                          <p:spTgt spid="22"/>
                                        </p:tgtEl>
                                      </p:cBhvr>
                                    </p:animEffect>
                                    <p:set>
                                      <p:cBhvr>
                                        <p:cTn id="45" dur="1" fill="hold">
                                          <p:stCondLst>
                                            <p:cond delay="999"/>
                                          </p:stCondLst>
                                        </p:cTn>
                                        <p:tgtEl>
                                          <p:spTgt spid="22"/>
                                        </p:tgtEl>
                                        <p:attrNameLst>
                                          <p:attrName>style.visibility</p:attrName>
                                        </p:attrNameLst>
                                      </p:cBhvr>
                                      <p:to>
                                        <p:strVal val="hidden"/>
                                      </p:to>
                                    </p:set>
                                  </p:childTnLst>
                                </p:cTn>
                              </p:par>
                              <p:par>
                                <p:cTn id="46" presetID="1" presetClass="entr" presetSubtype="0" fill="hold" grpId="0" nodeType="withEffect">
                                  <p:stCondLst>
                                    <p:cond delay="7000"/>
                                  </p:stCondLst>
                                  <p:childTnLst>
                                    <p:set>
                                      <p:cBhvr>
                                        <p:cTn id="47" dur="1" fill="hold">
                                          <p:stCondLst>
                                            <p:cond delay="0"/>
                                          </p:stCondLst>
                                        </p:cTn>
                                        <p:tgtEl>
                                          <p:spTgt spid="23"/>
                                        </p:tgtEl>
                                        <p:attrNameLst>
                                          <p:attrName>style.visibility</p:attrName>
                                        </p:attrNameLst>
                                      </p:cBhvr>
                                      <p:to>
                                        <p:strVal val="visible"/>
                                      </p:to>
                                    </p:set>
                                  </p:childTnLst>
                                </p:cTn>
                              </p:par>
                              <p:par>
                                <p:cTn id="48" presetID="10" presetClass="exit" presetSubtype="0" fill="hold" grpId="1" nodeType="withEffect">
                                  <p:stCondLst>
                                    <p:cond delay="7000"/>
                                  </p:stCondLst>
                                  <p:childTnLst>
                                    <p:animEffect transition="out" filter="fade">
                                      <p:cBhvr>
                                        <p:cTn id="49" dur="1000"/>
                                        <p:tgtEl>
                                          <p:spTgt spid="23"/>
                                        </p:tgtEl>
                                      </p:cBhvr>
                                    </p:animEffect>
                                    <p:set>
                                      <p:cBhvr>
                                        <p:cTn id="50" dur="1" fill="hold">
                                          <p:stCondLst>
                                            <p:cond delay="999"/>
                                          </p:stCondLst>
                                        </p:cTn>
                                        <p:tgtEl>
                                          <p:spTgt spid="23"/>
                                        </p:tgtEl>
                                        <p:attrNameLst>
                                          <p:attrName>style.visibility</p:attrName>
                                        </p:attrNameLst>
                                      </p:cBhvr>
                                      <p:to>
                                        <p:strVal val="hidden"/>
                                      </p:to>
                                    </p:set>
                                  </p:childTnLst>
                                </p:cTn>
                              </p:par>
                              <p:par>
                                <p:cTn id="51" presetID="1" presetClass="entr" presetSubtype="0" fill="hold" grpId="0" nodeType="withEffect">
                                  <p:stCondLst>
                                    <p:cond delay="8000"/>
                                  </p:stCondLst>
                                  <p:childTnLst>
                                    <p:set>
                                      <p:cBhvr>
                                        <p:cTn id="52" dur="1" fill="hold">
                                          <p:stCondLst>
                                            <p:cond delay="0"/>
                                          </p:stCondLst>
                                        </p:cTn>
                                        <p:tgtEl>
                                          <p:spTgt spid="24"/>
                                        </p:tgtEl>
                                        <p:attrNameLst>
                                          <p:attrName>style.visibility</p:attrName>
                                        </p:attrNameLst>
                                      </p:cBhvr>
                                      <p:to>
                                        <p:strVal val="visible"/>
                                      </p:to>
                                    </p:set>
                                  </p:childTnLst>
                                </p:cTn>
                              </p:par>
                              <p:par>
                                <p:cTn id="53" presetID="10" presetClass="exit" presetSubtype="0" fill="hold" grpId="1" nodeType="withEffect">
                                  <p:stCondLst>
                                    <p:cond delay="8000"/>
                                  </p:stCondLst>
                                  <p:childTnLst>
                                    <p:animEffect transition="out" filter="fade">
                                      <p:cBhvr>
                                        <p:cTn id="54" dur="1000"/>
                                        <p:tgtEl>
                                          <p:spTgt spid="24"/>
                                        </p:tgtEl>
                                      </p:cBhvr>
                                    </p:animEffect>
                                    <p:set>
                                      <p:cBhvr>
                                        <p:cTn id="55" dur="1" fill="hold">
                                          <p:stCondLst>
                                            <p:cond delay="999"/>
                                          </p:stCondLst>
                                        </p:cTn>
                                        <p:tgtEl>
                                          <p:spTgt spid="24"/>
                                        </p:tgtEl>
                                        <p:attrNameLst>
                                          <p:attrName>style.visibility</p:attrName>
                                        </p:attrNameLst>
                                      </p:cBhvr>
                                      <p:to>
                                        <p:strVal val="hidden"/>
                                      </p:to>
                                    </p:set>
                                  </p:childTnLst>
                                </p:cTn>
                              </p:par>
                              <p:par>
                                <p:cTn id="56" presetID="1" presetClass="entr" presetSubtype="0" fill="hold" grpId="0" nodeType="withEffect">
                                  <p:stCondLst>
                                    <p:cond delay="9000"/>
                                  </p:stCondLst>
                                  <p:childTnLst>
                                    <p:set>
                                      <p:cBhvr>
                                        <p:cTn id="57" dur="1" fill="hold">
                                          <p:stCondLst>
                                            <p:cond delay="0"/>
                                          </p:stCondLst>
                                        </p:cTn>
                                        <p:tgtEl>
                                          <p:spTgt spid="25"/>
                                        </p:tgtEl>
                                        <p:attrNameLst>
                                          <p:attrName>style.visibility</p:attrName>
                                        </p:attrNameLst>
                                      </p:cBhvr>
                                      <p:to>
                                        <p:strVal val="visible"/>
                                      </p:to>
                                    </p:set>
                                  </p:childTnLst>
                                </p:cTn>
                              </p:par>
                              <p:par>
                                <p:cTn id="58" presetID="10" presetClass="exit" presetSubtype="0" fill="hold" grpId="1" nodeType="withEffect">
                                  <p:stCondLst>
                                    <p:cond delay="9000"/>
                                  </p:stCondLst>
                                  <p:childTnLst>
                                    <p:animEffect transition="out" filter="fade">
                                      <p:cBhvr>
                                        <p:cTn id="59" dur="1000"/>
                                        <p:tgtEl>
                                          <p:spTgt spid="25"/>
                                        </p:tgtEl>
                                      </p:cBhvr>
                                    </p:animEffect>
                                    <p:set>
                                      <p:cBhvr>
                                        <p:cTn id="60" dur="1" fill="hold">
                                          <p:stCondLst>
                                            <p:cond delay="999"/>
                                          </p:stCondLst>
                                        </p:cTn>
                                        <p:tgtEl>
                                          <p:spTgt spid="25"/>
                                        </p:tgtEl>
                                        <p:attrNameLst>
                                          <p:attrName>style.visibility</p:attrName>
                                        </p:attrNameLst>
                                      </p:cBhvr>
                                      <p:to>
                                        <p:strVal val="hidden"/>
                                      </p:to>
                                    </p:set>
                                  </p:childTnLst>
                                </p:cTn>
                              </p:par>
                              <p:par>
                                <p:cTn id="61" presetID="1" presetClass="entr" presetSubtype="0" fill="hold" grpId="0" nodeType="withEffect">
                                  <p:stCondLst>
                                    <p:cond delay="10000"/>
                                  </p:stCondLst>
                                  <p:childTnLst>
                                    <p:set>
                                      <p:cBhvr>
                                        <p:cTn id="62" dur="1" fill="hold">
                                          <p:stCondLst>
                                            <p:cond delay="0"/>
                                          </p:stCondLst>
                                        </p:cTn>
                                        <p:tgtEl>
                                          <p:spTgt spid="26"/>
                                        </p:tgtEl>
                                        <p:attrNameLst>
                                          <p:attrName>style.visibility</p:attrName>
                                        </p:attrNameLst>
                                      </p:cBhvr>
                                      <p:to>
                                        <p:strVal val="visible"/>
                                      </p:to>
                                    </p:set>
                                  </p:childTnLst>
                                </p:cTn>
                              </p:par>
                              <p:par>
                                <p:cTn id="63" presetID="10" presetClass="exit" presetSubtype="0" fill="hold" grpId="1" nodeType="withEffect">
                                  <p:stCondLst>
                                    <p:cond delay="10000"/>
                                  </p:stCondLst>
                                  <p:childTnLst>
                                    <p:animEffect transition="out" filter="fade">
                                      <p:cBhvr>
                                        <p:cTn id="64" dur="1000"/>
                                        <p:tgtEl>
                                          <p:spTgt spid="26"/>
                                        </p:tgtEl>
                                      </p:cBhvr>
                                    </p:animEffect>
                                    <p:set>
                                      <p:cBhvr>
                                        <p:cTn id="65" dur="1" fill="hold">
                                          <p:stCondLst>
                                            <p:cond delay="999"/>
                                          </p:stCondLst>
                                        </p:cTn>
                                        <p:tgtEl>
                                          <p:spTgt spid="26"/>
                                        </p:tgtEl>
                                        <p:attrNameLst>
                                          <p:attrName>style.visibility</p:attrName>
                                        </p:attrNameLst>
                                      </p:cBhvr>
                                      <p:to>
                                        <p:strVal val="hidden"/>
                                      </p:to>
                                    </p:set>
                                  </p:childTnLst>
                                </p:cTn>
                              </p:par>
                              <p:par>
                                <p:cTn id="66" presetID="1" presetClass="entr" presetSubtype="0" fill="hold" grpId="0" nodeType="withEffect">
                                  <p:stCondLst>
                                    <p:cond delay="11000"/>
                                  </p:stCondLst>
                                  <p:childTnLst>
                                    <p:set>
                                      <p:cBhvr>
                                        <p:cTn id="67" dur="1" fill="hold">
                                          <p:stCondLst>
                                            <p:cond delay="0"/>
                                          </p:stCondLst>
                                        </p:cTn>
                                        <p:tgtEl>
                                          <p:spTgt spid="27"/>
                                        </p:tgtEl>
                                        <p:attrNameLst>
                                          <p:attrName>style.visibility</p:attrName>
                                        </p:attrNameLst>
                                      </p:cBhvr>
                                      <p:to>
                                        <p:strVal val="visible"/>
                                      </p:to>
                                    </p:set>
                                  </p:childTnLst>
                                </p:cTn>
                              </p:par>
                              <p:par>
                                <p:cTn id="68" presetID="10" presetClass="exit" presetSubtype="0" fill="hold" grpId="1" nodeType="withEffect">
                                  <p:stCondLst>
                                    <p:cond delay="11000"/>
                                  </p:stCondLst>
                                  <p:childTnLst>
                                    <p:animEffect transition="out" filter="fade">
                                      <p:cBhvr>
                                        <p:cTn id="69" dur="1000"/>
                                        <p:tgtEl>
                                          <p:spTgt spid="27"/>
                                        </p:tgtEl>
                                      </p:cBhvr>
                                    </p:animEffect>
                                    <p:set>
                                      <p:cBhvr>
                                        <p:cTn id="70" dur="1" fill="hold">
                                          <p:stCondLst>
                                            <p:cond delay="999"/>
                                          </p:stCondLst>
                                        </p:cTn>
                                        <p:tgtEl>
                                          <p:spTgt spid="27"/>
                                        </p:tgtEl>
                                        <p:attrNameLst>
                                          <p:attrName>style.visibility</p:attrName>
                                        </p:attrNameLst>
                                      </p:cBhvr>
                                      <p:to>
                                        <p:strVal val="hidden"/>
                                      </p:to>
                                    </p:set>
                                  </p:childTnLst>
                                </p:cTn>
                              </p:par>
                              <p:par>
                                <p:cTn id="71" presetID="1" presetClass="entr" presetSubtype="0" fill="hold" grpId="0" nodeType="withEffect">
                                  <p:stCondLst>
                                    <p:cond delay="12000"/>
                                  </p:stCondLst>
                                  <p:childTnLst>
                                    <p:set>
                                      <p:cBhvr>
                                        <p:cTn id="72" dur="1" fill="hold">
                                          <p:stCondLst>
                                            <p:cond delay="0"/>
                                          </p:stCondLst>
                                        </p:cTn>
                                        <p:tgtEl>
                                          <p:spTgt spid="28"/>
                                        </p:tgtEl>
                                        <p:attrNameLst>
                                          <p:attrName>style.visibility</p:attrName>
                                        </p:attrNameLst>
                                      </p:cBhvr>
                                      <p:to>
                                        <p:strVal val="visible"/>
                                      </p:to>
                                    </p:set>
                                  </p:childTnLst>
                                </p:cTn>
                              </p:par>
                              <p:par>
                                <p:cTn id="73" presetID="10" presetClass="exit" presetSubtype="0" fill="hold" grpId="1" nodeType="withEffect">
                                  <p:stCondLst>
                                    <p:cond delay="12000"/>
                                  </p:stCondLst>
                                  <p:childTnLst>
                                    <p:animEffect transition="out" filter="fade">
                                      <p:cBhvr>
                                        <p:cTn id="74" dur="1000"/>
                                        <p:tgtEl>
                                          <p:spTgt spid="28"/>
                                        </p:tgtEl>
                                      </p:cBhvr>
                                    </p:animEffect>
                                    <p:set>
                                      <p:cBhvr>
                                        <p:cTn id="75" dur="1" fill="hold">
                                          <p:stCondLst>
                                            <p:cond delay="999"/>
                                          </p:stCondLst>
                                        </p:cTn>
                                        <p:tgtEl>
                                          <p:spTgt spid="28"/>
                                        </p:tgtEl>
                                        <p:attrNameLst>
                                          <p:attrName>style.visibility</p:attrName>
                                        </p:attrNameLst>
                                      </p:cBhvr>
                                      <p:to>
                                        <p:strVal val="hidden"/>
                                      </p:to>
                                    </p:set>
                                  </p:childTnLst>
                                </p:cTn>
                              </p:par>
                              <p:par>
                                <p:cTn id="76" presetID="1" presetClass="entr" presetSubtype="0" fill="hold" grpId="0" nodeType="withEffect">
                                  <p:stCondLst>
                                    <p:cond delay="13000"/>
                                  </p:stCondLst>
                                  <p:childTnLst>
                                    <p:set>
                                      <p:cBhvr>
                                        <p:cTn id="77" dur="1" fill="hold">
                                          <p:stCondLst>
                                            <p:cond delay="0"/>
                                          </p:stCondLst>
                                        </p:cTn>
                                        <p:tgtEl>
                                          <p:spTgt spid="29"/>
                                        </p:tgtEl>
                                        <p:attrNameLst>
                                          <p:attrName>style.visibility</p:attrName>
                                        </p:attrNameLst>
                                      </p:cBhvr>
                                      <p:to>
                                        <p:strVal val="visible"/>
                                      </p:to>
                                    </p:set>
                                  </p:childTnLst>
                                </p:cTn>
                              </p:par>
                              <p:par>
                                <p:cTn id="78" presetID="10" presetClass="exit" presetSubtype="0" fill="hold" grpId="1" nodeType="withEffect">
                                  <p:stCondLst>
                                    <p:cond delay="13000"/>
                                  </p:stCondLst>
                                  <p:childTnLst>
                                    <p:animEffect transition="out" filter="fade">
                                      <p:cBhvr>
                                        <p:cTn id="79" dur="1000"/>
                                        <p:tgtEl>
                                          <p:spTgt spid="29"/>
                                        </p:tgtEl>
                                      </p:cBhvr>
                                    </p:animEffect>
                                    <p:set>
                                      <p:cBhvr>
                                        <p:cTn id="80" dur="1" fill="hold">
                                          <p:stCondLst>
                                            <p:cond delay="999"/>
                                          </p:stCondLst>
                                        </p:cTn>
                                        <p:tgtEl>
                                          <p:spTgt spid="29"/>
                                        </p:tgtEl>
                                        <p:attrNameLst>
                                          <p:attrName>style.visibility</p:attrName>
                                        </p:attrNameLst>
                                      </p:cBhvr>
                                      <p:to>
                                        <p:strVal val="hidden"/>
                                      </p:to>
                                    </p:set>
                                  </p:childTnLst>
                                </p:cTn>
                              </p:par>
                              <p:par>
                                <p:cTn id="81" presetID="1" presetClass="entr" presetSubtype="0" fill="hold" grpId="0" nodeType="withEffect">
                                  <p:stCondLst>
                                    <p:cond delay="14000"/>
                                  </p:stCondLst>
                                  <p:childTnLst>
                                    <p:set>
                                      <p:cBhvr>
                                        <p:cTn id="82" dur="1" fill="hold">
                                          <p:stCondLst>
                                            <p:cond delay="0"/>
                                          </p:stCondLst>
                                        </p:cTn>
                                        <p:tgtEl>
                                          <p:spTgt spid="30"/>
                                        </p:tgtEl>
                                        <p:attrNameLst>
                                          <p:attrName>style.visibility</p:attrName>
                                        </p:attrNameLst>
                                      </p:cBhvr>
                                      <p:to>
                                        <p:strVal val="visible"/>
                                      </p:to>
                                    </p:set>
                                  </p:childTnLst>
                                </p:cTn>
                              </p:par>
                              <p:par>
                                <p:cTn id="83" presetID="10" presetClass="exit" presetSubtype="0" fill="hold" grpId="1" nodeType="withEffect">
                                  <p:stCondLst>
                                    <p:cond delay="14000"/>
                                  </p:stCondLst>
                                  <p:childTnLst>
                                    <p:animEffect transition="out" filter="fade">
                                      <p:cBhvr>
                                        <p:cTn id="84" dur="1000"/>
                                        <p:tgtEl>
                                          <p:spTgt spid="30"/>
                                        </p:tgtEl>
                                      </p:cBhvr>
                                    </p:animEffect>
                                    <p:set>
                                      <p:cBhvr>
                                        <p:cTn id="85" dur="1" fill="hold">
                                          <p:stCondLst>
                                            <p:cond delay="999"/>
                                          </p:stCondLst>
                                        </p:cTn>
                                        <p:tgtEl>
                                          <p:spTgt spid="30"/>
                                        </p:tgtEl>
                                        <p:attrNameLst>
                                          <p:attrName>style.visibility</p:attrName>
                                        </p:attrNameLst>
                                      </p:cBhvr>
                                      <p:to>
                                        <p:strVal val="hidden"/>
                                      </p:to>
                                    </p:set>
                                  </p:childTnLst>
                                </p:cTn>
                              </p:par>
                              <p:par>
                                <p:cTn id="86" presetID="1" presetClass="entr" presetSubtype="0" fill="hold" grpId="0" nodeType="withEffect">
                                  <p:stCondLst>
                                    <p:cond delay="15000"/>
                                  </p:stCondLst>
                                  <p:childTnLst>
                                    <p:set>
                                      <p:cBhvr>
                                        <p:cTn id="87" dur="1" fill="hold">
                                          <p:stCondLst>
                                            <p:cond delay="0"/>
                                          </p:stCondLst>
                                        </p:cTn>
                                        <p:tgtEl>
                                          <p:spTgt spid="32"/>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3.75E-6 -4.07407E-6 L 0.3233 0.00834 " pathEditMode="relative" rAng="0" ptsTypes="AA">
                                      <p:cBhvr>
                                        <p:cTn id="91" dur="2000" fill="hold"/>
                                        <p:tgtEl>
                                          <p:spTgt spid="12"/>
                                        </p:tgtEl>
                                        <p:attrNameLst>
                                          <p:attrName>ppt_x</p:attrName>
                                          <p:attrName>ppt_y</p:attrName>
                                        </p:attrNameLst>
                                      </p:cBhvr>
                                      <p:rCtr x="16159" y="417"/>
                                    </p:animMotion>
                                  </p:childTnLst>
                                </p:cTn>
                              </p:par>
                              <p:par>
                                <p:cTn id="92" presetID="22" presetClass="entr" presetSubtype="8" fill="hold" grpId="0" nodeType="with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wipe(left)">
                                      <p:cBhvr>
                                        <p:cTn id="9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p:bldP spid="15" grpId="1"/>
      <p:bldP spid="16" grpId="0"/>
      <p:bldP spid="16"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4019505-E4A6-4125-B44B-3CEECD3137F0}"/>
              </a:ext>
            </a:extLst>
          </p:cNvPr>
          <p:cNvSpPr>
            <a:spLocks noGrp="1"/>
          </p:cNvSpPr>
          <p:nvPr>
            <p:ph type="title"/>
          </p:nvPr>
        </p:nvSpPr>
        <p:spPr>
          <a:xfrm>
            <a:off x="408366" y="321382"/>
            <a:ext cx="9820656" cy="763600"/>
          </a:xfrm>
        </p:spPr>
        <p:txBody>
          <a:bodyPr>
            <a:noAutofit/>
          </a:bodyPr>
          <a:lstStyle/>
          <a:p>
            <a:r>
              <a:rPr lang="en-US" sz="6000" dirty="0">
                <a:solidFill>
                  <a:srgbClr val="170D67"/>
                </a:solidFill>
                <a:latin typeface="Arial Black" panose="020B0A04020102020204" pitchFamily="34" charset="0"/>
              </a:rPr>
              <a:t>Year #3</a:t>
            </a:r>
            <a:endParaRPr lang="en-US" sz="6000" dirty="0">
              <a:solidFill>
                <a:srgbClr val="170D67"/>
              </a:solidFill>
            </a:endParaRPr>
          </a:p>
        </p:txBody>
      </p:sp>
      <p:pic>
        <p:nvPicPr>
          <p:cNvPr id="3074" name="Picture 2" descr="Cup PNG Transparent Images | PNG All">
            <a:extLst>
              <a:ext uri="{FF2B5EF4-FFF2-40B4-BE49-F238E27FC236}">
                <a16:creationId xmlns:a16="http://schemas.microsoft.com/office/drawing/2014/main" id="{5D1D0155-4B4B-23B7-ED37-5124F6B81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94" y="1146232"/>
            <a:ext cx="4583845" cy="45838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p PNG Transparent Images | PNG All">
            <a:extLst>
              <a:ext uri="{FF2B5EF4-FFF2-40B4-BE49-F238E27FC236}">
                <a16:creationId xmlns:a16="http://schemas.microsoft.com/office/drawing/2014/main" id="{545DE227-DB77-B3EA-66B9-BBE09804D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953" y="1165516"/>
            <a:ext cx="4583845" cy="45838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p PNG Transparent Images | PNG All">
            <a:extLst>
              <a:ext uri="{FF2B5EF4-FFF2-40B4-BE49-F238E27FC236}">
                <a16:creationId xmlns:a16="http://schemas.microsoft.com/office/drawing/2014/main" id="{7749E5FE-5BAE-23D4-DC8E-A367C18E4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2199" y="1165516"/>
            <a:ext cx="4583845" cy="45838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amp;M's PNG">
            <a:extLst>
              <a:ext uri="{FF2B5EF4-FFF2-40B4-BE49-F238E27FC236}">
                <a16:creationId xmlns:a16="http://schemas.microsoft.com/office/drawing/2014/main" id="{B642033B-FB48-4C62-C7F5-F0FD2382CA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75" t="27065" r="12055" b="30800"/>
          <a:stretch/>
        </p:blipFill>
        <p:spPr bwMode="auto">
          <a:xfrm rot="813062" flipH="1">
            <a:off x="5390684" y="3069749"/>
            <a:ext cx="1505761" cy="79337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C944EA1B-766B-9D90-0D29-6FAE3C50C068}"/>
              </a:ext>
            </a:extLst>
          </p:cNvPr>
          <p:cNvSpPr txBox="1">
            <a:spLocks/>
          </p:cNvSpPr>
          <p:nvPr/>
        </p:nvSpPr>
        <p:spPr>
          <a:xfrm>
            <a:off x="8542687" y="5206044"/>
            <a:ext cx="33726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dirty="0">
                <a:solidFill>
                  <a:srgbClr val="170D67"/>
                </a:solidFill>
                <a:latin typeface="Arial Black" panose="020B0A04020102020204" pitchFamily="34" charset="0"/>
              </a:rPr>
              <a:t>DISCARD</a:t>
            </a:r>
            <a:endParaRPr lang="en-US" sz="4800" dirty="0">
              <a:solidFill>
                <a:srgbClr val="170D67"/>
              </a:solidFill>
            </a:endParaRPr>
          </a:p>
        </p:txBody>
      </p:sp>
      <p:sp>
        <p:nvSpPr>
          <p:cNvPr id="14" name="Title 1">
            <a:extLst>
              <a:ext uri="{FF2B5EF4-FFF2-40B4-BE49-F238E27FC236}">
                <a16:creationId xmlns:a16="http://schemas.microsoft.com/office/drawing/2014/main" id="{307A06D9-75EB-725D-1D41-55B9FF291477}"/>
              </a:ext>
            </a:extLst>
          </p:cNvPr>
          <p:cNvSpPr txBox="1">
            <a:spLocks/>
          </p:cNvSpPr>
          <p:nvPr/>
        </p:nvSpPr>
        <p:spPr>
          <a:xfrm>
            <a:off x="7246283" y="414768"/>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15</a:t>
            </a:r>
            <a:endParaRPr lang="en-US" sz="8800" dirty="0">
              <a:solidFill>
                <a:srgbClr val="170D67"/>
              </a:solidFill>
            </a:endParaRPr>
          </a:p>
        </p:txBody>
      </p:sp>
      <p:sp>
        <p:nvSpPr>
          <p:cNvPr id="15" name="Title 1">
            <a:extLst>
              <a:ext uri="{FF2B5EF4-FFF2-40B4-BE49-F238E27FC236}">
                <a16:creationId xmlns:a16="http://schemas.microsoft.com/office/drawing/2014/main" id="{61A7985C-7E3C-4076-1F6C-3129EE3C2F2A}"/>
              </a:ext>
            </a:extLst>
          </p:cNvPr>
          <p:cNvSpPr txBox="1">
            <a:spLocks/>
          </p:cNvSpPr>
          <p:nvPr/>
        </p:nvSpPr>
        <p:spPr>
          <a:xfrm>
            <a:off x="7246283" y="392995"/>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14</a:t>
            </a:r>
            <a:endParaRPr lang="en-US" sz="8800" dirty="0">
              <a:solidFill>
                <a:srgbClr val="170D67"/>
              </a:solidFill>
            </a:endParaRPr>
          </a:p>
        </p:txBody>
      </p:sp>
      <p:sp>
        <p:nvSpPr>
          <p:cNvPr id="16" name="Title 1">
            <a:extLst>
              <a:ext uri="{FF2B5EF4-FFF2-40B4-BE49-F238E27FC236}">
                <a16:creationId xmlns:a16="http://schemas.microsoft.com/office/drawing/2014/main" id="{9B09DFCE-6D89-F923-E6E7-3D671922741B}"/>
              </a:ext>
            </a:extLst>
          </p:cNvPr>
          <p:cNvSpPr txBox="1">
            <a:spLocks/>
          </p:cNvSpPr>
          <p:nvPr/>
        </p:nvSpPr>
        <p:spPr>
          <a:xfrm>
            <a:off x="7246283" y="388043"/>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13</a:t>
            </a:r>
            <a:endParaRPr lang="en-US" sz="8800" dirty="0">
              <a:solidFill>
                <a:srgbClr val="170D67"/>
              </a:solidFill>
            </a:endParaRPr>
          </a:p>
        </p:txBody>
      </p:sp>
      <p:sp>
        <p:nvSpPr>
          <p:cNvPr id="19" name="Title 1">
            <a:extLst>
              <a:ext uri="{FF2B5EF4-FFF2-40B4-BE49-F238E27FC236}">
                <a16:creationId xmlns:a16="http://schemas.microsoft.com/office/drawing/2014/main" id="{37EB2210-5959-6EDC-4C54-56D9AFCAF490}"/>
              </a:ext>
            </a:extLst>
          </p:cNvPr>
          <p:cNvSpPr txBox="1">
            <a:spLocks/>
          </p:cNvSpPr>
          <p:nvPr/>
        </p:nvSpPr>
        <p:spPr>
          <a:xfrm>
            <a:off x="7246283" y="378957"/>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12</a:t>
            </a:r>
            <a:endParaRPr lang="en-US" sz="8800" dirty="0">
              <a:solidFill>
                <a:srgbClr val="170D67"/>
              </a:solidFill>
            </a:endParaRPr>
          </a:p>
        </p:txBody>
      </p:sp>
      <p:sp>
        <p:nvSpPr>
          <p:cNvPr id="20" name="Title 1">
            <a:extLst>
              <a:ext uri="{FF2B5EF4-FFF2-40B4-BE49-F238E27FC236}">
                <a16:creationId xmlns:a16="http://schemas.microsoft.com/office/drawing/2014/main" id="{703FB477-6CD3-9B86-2825-B2ADB1B71EB3}"/>
              </a:ext>
            </a:extLst>
          </p:cNvPr>
          <p:cNvSpPr txBox="1">
            <a:spLocks/>
          </p:cNvSpPr>
          <p:nvPr/>
        </p:nvSpPr>
        <p:spPr>
          <a:xfrm>
            <a:off x="7246283" y="411640"/>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11</a:t>
            </a:r>
            <a:endParaRPr lang="en-US" sz="8800" dirty="0">
              <a:solidFill>
                <a:srgbClr val="170D67"/>
              </a:solidFill>
            </a:endParaRPr>
          </a:p>
        </p:txBody>
      </p:sp>
      <p:sp>
        <p:nvSpPr>
          <p:cNvPr id="21" name="Title 1">
            <a:extLst>
              <a:ext uri="{FF2B5EF4-FFF2-40B4-BE49-F238E27FC236}">
                <a16:creationId xmlns:a16="http://schemas.microsoft.com/office/drawing/2014/main" id="{F604FE1E-EEBD-2864-9C98-128A77C89879}"/>
              </a:ext>
            </a:extLst>
          </p:cNvPr>
          <p:cNvSpPr txBox="1">
            <a:spLocks/>
          </p:cNvSpPr>
          <p:nvPr/>
        </p:nvSpPr>
        <p:spPr>
          <a:xfrm>
            <a:off x="7280525" y="429571"/>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10</a:t>
            </a:r>
            <a:endParaRPr lang="en-US" sz="8800" dirty="0">
              <a:solidFill>
                <a:srgbClr val="170D67"/>
              </a:solidFill>
            </a:endParaRPr>
          </a:p>
        </p:txBody>
      </p:sp>
      <p:sp>
        <p:nvSpPr>
          <p:cNvPr id="22" name="Title 1">
            <a:extLst>
              <a:ext uri="{FF2B5EF4-FFF2-40B4-BE49-F238E27FC236}">
                <a16:creationId xmlns:a16="http://schemas.microsoft.com/office/drawing/2014/main" id="{BE2CC9DD-6FB5-61EA-F844-2CD613C65594}"/>
              </a:ext>
            </a:extLst>
          </p:cNvPr>
          <p:cNvSpPr txBox="1">
            <a:spLocks/>
          </p:cNvSpPr>
          <p:nvPr/>
        </p:nvSpPr>
        <p:spPr>
          <a:xfrm>
            <a:off x="7280525" y="407055"/>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9</a:t>
            </a:r>
            <a:endParaRPr lang="en-US" sz="8800" dirty="0">
              <a:solidFill>
                <a:srgbClr val="170D67"/>
              </a:solidFill>
            </a:endParaRPr>
          </a:p>
        </p:txBody>
      </p:sp>
      <p:sp>
        <p:nvSpPr>
          <p:cNvPr id="23" name="Title 1">
            <a:extLst>
              <a:ext uri="{FF2B5EF4-FFF2-40B4-BE49-F238E27FC236}">
                <a16:creationId xmlns:a16="http://schemas.microsoft.com/office/drawing/2014/main" id="{34CBE438-673A-C12E-7138-16B95BF736E6}"/>
              </a:ext>
            </a:extLst>
          </p:cNvPr>
          <p:cNvSpPr txBox="1">
            <a:spLocks/>
          </p:cNvSpPr>
          <p:nvPr/>
        </p:nvSpPr>
        <p:spPr>
          <a:xfrm>
            <a:off x="7246283" y="448216"/>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8</a:t>
            </a:r>
            <a:endParaRPr lang="en-US" sz="8800" dirty="0">
              <a:solidFill>
                <a:srgbClr val="170D67"/>
              </a:solidFill>
            </a:endParaRPr>
          </a:p>
        </p:txBody>
      </p:sp>
      <p:sp>
        <p:nvSpPr>
          <p:cNvPr id="24" name="Title 1">
            <a:extLst>
              <a:ext uri="{FF2B5EF4-FFF2-40B4-BE49-F238E27FC236}">
                <a16:creationId xmlns:a16="http://schemas.microsoft.com/office/drawing/2014/main" id="{DEF3509E-A7C6-78B9-1306-A57FEE1A009C}"/>
              </a:ext>
            </a:extLst>
          </p:cNvPr>
          <p:cNvSpPr txBox="1">
            <a:spLocks/>
          </p:cNvSpPr>
          <p:nvPr/>
        </p:nvSpPr>
        <p:spPr>
          <a:xfrm>
            <a:off x="7246283" y="420078"/>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7</a:t>
            </a:r>
            <a:endParaRPr lang="en-US" sz="8800" dirty="0">
              <a:solidFill>
                <a:srgbClr val="170D67"/>
              </a:solidFill>
            </a:endParaRPr>
          </a:p>
        </p:txBody>
      </p:sp>
      <p:sp>
        <p:nvSpPr>
          <p:cNvPr id="25" name="Title 1">
            <a:extLst>
              <a:ext uri="{FF2B5EF4-FFF2-40B4-BE49-F238E27FC236}">
                <a16:creationId xmlns:a16="http://schemas.microsoft.com/office/drawing/2014/main" id="{2D3ABCA1-EFCC-1CC8-693D-0DDA23539948}"/>
              </a:ext>
            </a:extLst>
          </p:cNvPr>
          <p:cNvSpPr txBox="1">
            <a:spLocks/>
          </p:cNvSpPr>
          <p:nvPr/>
        </p:nvSpPr>
        <p:spPr>
          <a:xfrm>
            <a:off x="7246283" y="391900"/>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6</a:t>
            </a:r>
            <a:endParaRPr lang="en-US" sz="8800" dirty="0">
              <a:solidFill>
                <a:srgbClr val="170D67"/>
              </a:solidFill>
            </a:endParaRPr>
          </a:p>
        </p:txBody>
      </p:sp>
      <p:sp>
        <p:nvSpPr>
          <p:cNvPr id="26" name="Title 1">
            <a:extLst>
              <a:ext uri="{FF2B5EF4-FFF2-40B4-BE49-F238E27FC236}">
                <a16:creationId xmlns:a16="http://schemas.microsoft.com/office/drawing/2014/main" id="{442A3267-F07E-55F8-00C2-6357D67B49FE}"/>
              </a:ext>
            </a:extLst>
          </p:cNvPr>
          <p:cNvSpPr txBox="1">
            <a:spLocks/>
          </p:cNvSpPr>
          <p:nvPr/>
        </p:nvSpPr>
        <p:spPr>
          <a:xfrm>
            <a:off x="7263404" y="419998"/>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5</a:t>
            </a:r>
            <a:endParaRPr lang="en-US" sz="8800" dirty="0">
              <a:solidFill>
                <a:srgbClr val="170D67"/>
              </a:solidFill>
            </a:endParaRPr>
          </a:p>
        </p:txBody>
      </p:sp>
      <p:sp>
        <p:nvSpPr>
          <p:cNvPr id="27" name="Title 1">
            <a:extLst>
              <a:ext uri="{FF2B5EF4-FFF2-40B4-BE49-F238E27FC236}">
                <a16:creationId xmlns:a16="http://schemas.microsoft.com/office/drawing/2014/main" id="{97AE4A04-1C8D-825B-BA03-9E93FC9AB701}"/>
              </a:ext>
            </a:extLst>
          </p:cNvPr>
          <p:cNvSpPr txBox="1">
            <a:spLocks/>
          </p:cNvSpPr>
          <p:nvPr/>
        </p:nvSpPr>
        <p:spPr>
          <a:xfrm>
            <a:off x="7246283" y="432399"/>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4</a:t>
            </a:r>
            <a:endParaRPr lang="en-US" sz="8800" dirty="0">
              <a:solidFill>
                <a:srgbClr val="170D67"/>
              </a:solidFill>
            </a:endParaRPr>
          </a:p>
        </p:txBody>
      </p:sp>
      <p:sp>
        <p:nvSpPr>
          <p:cNvPr id="28" name="Title 1">
            <a:extLst>
              <a:ext uri="{FF2B5EF4-FFF2-40B4-BE49-F238E27FC236}">
                <a16:creationId xmlns:a16="http://schemas.microsoft.com/office/drawing/2014/main" id="{C4BD9903-9D5A-43C7-93E6-E307D0C9EEC4}"/>
              </a:ext>
            </a:extLst>
          </p:cNvPr>
          <p:cNvSpPr txBox="1">
            <a:spLocks/>
          </p:cNvSpPr>
          <p:nvPr/>
        </p:nvSpPr>
        <p:spPr>
          <a:xfrm>
            <a:off x="7271965" y="392995"/>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3</a:t>
            </a:r>
          </a:p>
        </p:txBody>
      </p:sp>
      <p:sp>
        <p:nvSpPr>
          <p:cNvPr id="29" name="Title 1">
            <a:extLst>
              <a:ext uri="{FF2B5EF4-FFF2-40B4-BE49-F238E27FC236}">
                <a16:creationId xmlns:a16="http://schemas.microsoft.com/office/drawing/2014/main" id="{4D43F769-A587-CBDA-BB13-61297953D846}"/>
              </a:ext>
            </a:extLst>
          </p:cNvPr>
          <p:cNvSpPr txBox="1">
            <a:spLocks/>
          </p:cNvSpPr>
          <p:nvPr/>
        </p:nvSpPr>
        <p:spPr>
          <a:xfrm>
            <a:off x="7246283" y="380052"/>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2</a:t>
            </a:r>
            <a:endParaRPr lang="en-US" sz="8800" dirty="0">
              <a:solidFill>
                <a:srgbClr val="170D67"/>
              </a:solidFill>
            </a:endParaRPr>
          </a:p>
        </p:txBody>
      </p:sp>
      <p:sp>
        <p:nvSpPr>
          <p:cNvPr id="30" name="Title 1">
            <a:extLst>
              <a:ext uri="{FF2B5EF4-FFF2-40B4-BE49-F238E27FC236}">
                <a16:creationId xmlns:a16="http://schemas.microsoft.com/office/drawing/2014/main" id="{2994FE00-0DED-7A83-8A86-E95D4260AB4C}"/>
              </a:ext>
            </a:extLst>
          </p:cNvPr>
          <p:cNvSpPr txBox="1">
            <a:spLocks/>
          </p:cNvSpPr>
          <p:nvPr/>
        </p:nvSpPr>
        <p:spPr>
          <a:xfrm>
            <a:off x="7246283" y="377840"/>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a:t>
            </a:r>
            <a:endParaRPr lang="en-US" sz="8800" dirty="0">
              <a:solidFill>
                <a:srgbClr val="170D67"/>
              </a:solidFill>
            </a:endParaRPr>
          </a:p>
        </p:txBody>
      </p:sp>
      <p:sp>
        <p:nvSpPr>
          <p:cNvPr id="32" name="Title 1">
            <a:extLst>
              <a:ext uri="{FF2B5EF4-FFF2-40B4-BE49-F238E27FC236}">
                <a16:creationId xmlns:a16="http://schemas.microsoft.com/office/drawing/2014/main" id="{6040DDF9-E269-4850-FA25-A8E3E0F13CEE}"/>
              </a:ext>
            </a:extLst>
          </p:cNvPr>
          <p:cNvSpPr txBox="1">
            <a:spLocks/>
          </p:cNvSpPr>
          <p:nvPr/>
        </p:nvSpPr>
        <p:spPr>
          <a:xfrm>
            <a:off x="5843000" y="380799"/>
            <a:ext cx="4759319"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29C7B4"/>
                </a:solidFill>
                <a:latin typeface="Arial Black" panose="020B0A04020102020204" pitchFamily="34" charset="0"/>
              </a:rPr>
              <a:t>STOP!</a:t>
            </a:r>
            <a:endParaRPr lang="en-US" sz="8800" dirty="0">
              <a:solidFill>
                <a:srgbClr val="29C7B4"/>
              </a:solidFill>
            </a:endParaRPr>
          </a:p>
        </p:txBody>
      </p:sp>
      <p:pic>
        <p:nvPicPr>
          <p:cNvPr id="33" name="Picture 6" descr="M&amp;M's PNG">
            <a:extLst>
              <a:ext uri="{FF2B5EF4-FFF2-40B4-BE49-F238E27FC236}">
                <a16:creationId xmlns:a16="http://schemas.microsoft.com/office/drawing/2014/main" id="{C5AE06DD-8BE8-88FA-6A41-4090825C84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065" b="30800"/>
          <a:stretch/>
        </p:blipFill>
        <p:spPr bwMode="auto">
          <a:xfrm rot="6117117">
            <a:off x="1302253" y="3263746"/>
            <a:ext cx="1882942" cy="7933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M&amp;M's PNG">
            <a:extLst>
              <a:ext uri="{FF2B5EF4-FFF2-40B4-BE49-F238E27FC236}">
                <a16:creationId xmlns:a16="http://schemas.microsoft.com/office/drawing/2014/main" id="{28A9E8B6-9C53-3E8F-74C8-0B855FC21B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065" b="30800"/>
          <a:stretch/>
        </p:blipFill>
        <p:spPr bwMode="auto">
          <a:xfrm rot="15536638">
            <a:off x="9103269" y="3219767"/>
            <a:ext cx="1882942" cy="7933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M&amp;M's PNG">
            <a:extLst>
              <a:ext uri="{FF2B5EF4-FFF2-40B4-BE49-F238E27FC236}">
                <a16:creationId xmlns:a16="http://schemas.microsoft.com/office/drawing/2014/main" id="{5C1616A2-9C73-93D6-07BD-6A9BF4BC7B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31" t="27065" r="11245" b="30926"/>
          <a:stretch/>
        </p:blipFill>
        <p:spPr bwMode="auto">
          <a:xfrm rot="813062" flipH="1">
            <a:off x="1469613" y="2964869"/>
            <a:ext cx="1548223" cy="7909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M&amp;M's PNG">
            <a:extLst>
              <a:ext uri="{FF2B5EF4-FFF2-40B4-BE49-F238E27FC236}">
                <a16:creationId xmlns:a16="http://schemas.microsoft.com/office/drawing/2014/main" id="{3687732F-A90C-AD0A-0E00-ABF75DCC72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065" b="30800"/>
          <a:stretch/>
        </p:blipFill>
        <p:spPr bwMode="auto">
          <a:xfrm rot="339921">
            <a:off x="9182235" y="3263746"/>
            <a:ext cx="1882942" cy="79337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89BEC64C-2B36-E431-BAF9-86E076D72355}"/>
              </a:ext>
            </a:extLst>
          </p:cNvPr>
          <p:cNvGrpSpPr/>
          <p:nvPr/>
        </p:nvGrpSpPr>
        <p:grpSpPr>
          <a:xfrm>
            <a:off x="0" y="6192229"/>
            <a:ext cx="9820656" cy="413638"/>
            <a:chOff x="0" y="6192229"/>
            <a:chExt cx="9820656" cy="413638"/>
          </a:xfrm>
        </p:grpSpPr>
        <p:sp>
          <p:nvSpPr>
            <p:cNvPr id="31" name="Rectangle 30">
              <a:extLst>
                <a:ext uri="{FF2B5EF4-FFF2-40B4-BE49-F238E27FC236}">
                  <a16:creationId xmlns:a16="http://schemas.microsoft.com/office/drawing/2014/main" id="{87AA71D9-81A4-8EA7-B65D-6D804528F0CF}"/>
                </a:ext>
              </a:extLst>
            </p:cNvPr>
            <p:cNvSpPr/>
            <p:nvPr/>
          </p:nvSpPr>
          <p:spPr>
            <a:xfrm>
              <a:off x="0" y="6228805"/>
              <a:ext cx="9820656" cy="377062"/>
            </a:xfrm>
            <a:prstGeom prst="rect">
              <a:avLst/>
            </a:prstGeom>
            <a:gradFill flip="none" rotWithShape="1">
              <a:gsLst>
                <a:gs pos="47000">
                  <a:srgbClr val="418BA4"/>
                </a:gs>
                <a:gs pos="0">
                  <a:srgbClr val="6C24A0"/>
                </a:gs>
                <a:gs pos="100000">
                  <a:schemeClr val="bg1"/>
                </a:gs>
                <a:gs pos="81000">
                  <a:srgbClr val="7DF8E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lide Number Placeholder 1">
              <a:extLst>
                <a:ext uri="{FF2B5EF4-FFF2-40B4-BE49-F238E27FC236}">
                  <a16:creationId xmlns:a16="http://schemas.microsoft.com/office/drawing/2014/main" id="{EEC4E88A-7CB8-F7B4-1D36-B8AD852F5944}"/>
                </a:ext>
              </a:extLst>
            </p:cNvPr>
            <p:cNvSpPr txBox="1">
              <a:spLocks/>
            </p:cNvSpPr>
            <p:nvPr/>
          </p:nvSpPr>
          <p:spPr>
            <a:xfrm>
              <a:off x="133165" y="6192229"/>
              <a:ext cx="829361" cy="37706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03CA93E-20FB-7847-BB3E-524DD1A98893}" type="slidenum">
                <a:rPr lang="en-US" sz="2400" b="1" smtClean="0">
                  <a:solidFill>
                    <a:schemeClr val="bg1"/>
                  </a:solidFill>
                </a:rPr>
                <a:pPr/>
                <a:t>5</a:t>
              </a:fld>
              <a:endParaRPr lang="en-US" b="1" dirty="0">
                <a:solidFill>
                  <a:schemeClr val="bg1"/>
                </a:solidFill>
              </a:endParaRPr>
            </a:p>
          </p:txBody>
        </p:sp>
      </p:grpSp>
    </p:spTree>
    <p:extLst>
      <p:ext uri="{BB962C8B-B14F-4D97-AF65-F5344CB8AC3E}">
        <p14:creationId xmlns:p14="http://schemas.microsoft.com/office/powerpoint/2010/main" val="65847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15000"/>
                                        <p:tgtEl>
                                          <p:spTgt spid="9"/>
                                        </p:tgtEl>
                                      </p:cBhvr>
                                    </p:animEffect>
                                    <p:set>
                                      <p:cBhvr>
                                        <p:cTn id="7" dur="1" fill="hold">
                                          <p:stCondLst>
                                            <p:cond delay="14999"/>
                                          </p:stCondLst>
                                        </p:cTn>
                                        <p:tgtEl>
                                          <p:spTgt spid="9"/>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15000"/>
                                        <p:tgtEl>
                                          <p:spTgt spid="12"/>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0" presetClass="exit" presetSubtype="0" fill="hold" grpId="1" nodeType="withEffect">
                                  <p:stCondLst>
                                    <p:cond delay="0"/>
                                  </p:stCondLst>
                                  <p:childTnLst>
                                    <p:animEffect transition="out" filter="fade">
                                      <p:cBhvr>
                                        <p:cTn id="14" dur="1000"/>
                                        <p:tgtEl>
                                          <p:spTgt spid="14"/>
                                        </p:tgtEl>
                                      </p:cBhvr>
                                    </p:animEffect>
                                    <p:set>
                                      <p:cBhvr>
                                        <p:cTn id="15" dur="1" fill="hold">
                                          <p:stCondLst>
                                            <p:cond delay="999"/>
                                          </p:stCondLst>
                                        </p:cTn>
                                        <p:tgtEl>
                                          <p:spTgt spid="14"/>
                                        </p:tgtEl>
                                        <p:attrNameLst>
                                          <p:attrName>style.visibility</p:attrName>
                                        </p:attrNameLst>
                                      </p:cBhvr>
                                      <p:to>
                                        <p:strVal val="hidden"/>
                                      </p:to>
                                    </p:set>
                                  </p:childTnLst>
                                </p:cTn>
                              </p:par>
                              <p:par>
                                <p:cTn id="16" presetID="1" presetClass="entr" presetSubtype="0" fill="hold" grpId="0" nodeType="withEffect">
                                  <p:stCondLst>
                                    <p:cond delay="1000"/>
                                  </p:stCondLst>
                                  <p:childTnLst>
                                    <p:set>
                                      <p:cBhvr>
                                        <p:cTn id="17" dur="1" fill="hold">
                                          <p:stCondLst>
                                            <p:cond delay="0"/>
                                          </p:stCondLst>
                                        </p:cTn>
                                        <p:tgtEl>
                                          <p:spTgt spid="15"/>
                                        </p:tgtEl>
                                        <p:attrNameLst>
                                          <p:attrName>style.visibility</p:attrName>
                                        </p:attrNameLst>
                                      </p:cBhvr>
                                      <p:to>
                                        <p:strVal val="visible"/>
                                      </p:to>
                                    </p:set>
                                  </p:childTnLst>
                                </p:cTn>
                              </p:par>
                              <p:par>
                                <p:cTn id="18" presetID="10" presetClass="exit" presetSubtype="0" fill="hold" grpId="1" nodeType="withEffect">
                                  <p:stCondLst>
                                    <p:cond delay="1000"/>
                                  </p:stCondLst>
                                  <p:childTnLst>
                                    <p:animEffect transition="out" filter="fade">
                                      <p:cBhvr>
                                        <p:cTn id="19" dur="1000"/>
                                        <p:tgtEl>
                                          <p:spTgt spid="15"/>
                                        </p:tgtEl>
                                      </p:cBhvr>
                                    </p:animEffect>
                                    <p:set>
                                      <p:cBhvr>
                                        <p:cTn id="20" dur="1" fill="hold">
                                          <p:stCondLst>
                                            <p:cond delay="999"/>
                                          </p:stCondLst>
                                        </p:cTn>
                                        <p:tgtEl>
                                          <p:spTgt spid="15"/>
                                        </p:tgtEl>
                                        <p:attrNameLst>
                                          <p:attrName>style.visibility</p:attrName>
                                        </p:attrNameLst>
                                      </p:cBhvr>
                                      <p:to>
                                        <p:strVal val="hidden"/>
                                      </p:to>
                                    </p:set>
                                  </p:childTnLst>
                                </p:cTn>
                              </p:par>
                              <p:par>
                                <p:cTn id="21" presetID="1" presetClass="entr" presetSubtype="0" fill="hold" grpId="0" nodeType="withEffect">
                                  <p:stCondLst>
                                    <p:cond delay="2000"/>
                                  </p:stCondLst>
                                  <p:childTnLst>
                                    <p:set>
                                      <p:cBhvr>
                                        <p:cTn id="22" dur="1" fill="hold">
                                          <p:stCondLst>
                                            <p:cond delay="0"/>
                                          </p:stCondLst>
                                        </p:cTn>
                                        <p:tgtEl>
                                          <p:spTgt spid="16"/>
                                        </p:tgtEl>
                                        <p:attrNameLst>
                                          <p:attrName>style.visibility</p:attrName>
                                        </p:attrNameLst>
                                      </p:cBhvr>
                                      <p:to>
                                        <p:strVal val="visible"/>
                                      </p:to>
                                    </p:set>
                                  </p:childTnLst>
                                </p:cTn>
                              </p:par>
                              <p:par>
                                <p:cTn id="23" presetID="10" presetClass="exit" presetSubtype="0" fill="hold" grpId="1" nodeType="withEffect">
                                  <p:stCondLst>
                                    <p:cond delay="2000"/>
                                  </p:stCondLst>
                                  <p:childTnLst>
                                    <p:animEffect transition="out" filter="fade">
                                      <p:cBhvr>
                                        <p:cTn id="24" dur="1000"/>
                                        <p:tgtEl>
                                          <p:spTgt spid="16"/>
                                        </p:tgtEl>
                                      </p:cBhvr>
                                    </p:animEffect>
                                    <p:set>
                                      <p:cBhvr>
                                        <p:cTn id="25" dur="1" fill="hold">
                                          <p:stCondLst>
                                            <p:cond delay="999"/>
                                          </p:stCondLst>
                                        </p:cTn>
                                        <p:tgtEl>
                                          <p:spTgt spid="16"/>
                                        </p:tgtEl>
                                        <p:attrNameLst>
                                          <p:attrName>style.visibility</p:attrName>
                                        </p:attrNameLst>
                                      </p:cBhvr>
                                      <p:to>
                                        <p:strVal val="hidden"/>
                                      </p:to>
                                    </p:set>
                                  </p:childTnLst>
                                </p:cTn>
                              </p:par>
                              <p:par>
                                <p:cTn id="26" presetID="1" presetClass="entr" presetSubtype="0" fill="hold" grpId="0" nodeType="withEffect">
                                  <p:stCondLst>
                                    <p:cond delay="3000"/>
                                  </p:stCondLst>
                                  <p:childTnLst>
                                    <p:set>
                                      <p:cBhvr>
                                        <p:cTn id="27" dur="1" fill="hold">
                                          <p:stCondLst>
                                            <p:cond delay="0"/>
                                          </p:stCondLst>
                                        </p:cTn>
                                        <p:tgtEl>
                                          <p:spTgt spid="19"/>
                                        </p:tgtEl>
                                        <p:attrNameLst>
                                          <p:attrName>style.visibility</p:attrName>
                                        </p:attrNameLst>
                                      </p:cBhvr>
                                      <p:to>
                                        <p:strVal val="visible"/>
                                      </p:to>
                                    </p:set>
                                  </p:childTnLst>
                                </p:cTn>
                              </p:par>
                              <p:par>
                                <p:cTn id="28" presetID="10" presetClass="exit" presetSubtype="0" fill="hold" grpId="1" nodeType="withEffect">
                                  <p:stCondLst>
                                    <p:cond delay="3000"/>
                                  </p:stCondLst>
                                  <p:childTnLst>
                                    <p:animEffect transition="out" filter="fade">
                                      <p:cBhvr>
                                        <p:cTn id="29" dur="1000"/>
                                        <p:tgtEl>
                                          <p:spTgt spid="19"/>
                                        </p:tgtEl>
                                      </p:cBhvr>
                                    </p:animEffect>
                                    <p:set>
                                      <p:cBhvr>
                                        <p:cTn id="30" dur="1" fill="hold">
                                          <p:stCondLst>
                                            <p:cond delay="999"/>
                                          </p:stCondLst>
                                        </p:cTn>
                                        <p:tgtEl>
                                          <p:spTgt spid="19"/>
                                        </p:tgtEl>
                                        <p:attrNameLst>
                                          <p:attrName>style.visibility</p:attrName>
                                        </p:attrNameLst>
                                      </p:cBhvr>
                                      <p:to>
                                        <p:strVal val="hidden"/>
                                      </p:to>
                                    </p:set>
                                  </p:childTnLst>
                                </p:cTn>
                              </p:par>
                              <p:par>
                                <p:cTn id="31" presetID="1" presetClass="entr" presetSubtype="0" fill="hold" grpId="0" nodeType="withEffect">
                                  <p:stCondLst>
                                    <p:cond delay="4000"/>
                                  </p:stCondLst>
                                  <p:childTnLst>
                                    <p:set>
                                      <p:cBhvr>
                                        <p:cTn id="32" dur="1" fill="hold">
                                          <p:stCondLst>
                                            <p:cond delay="0"/>
                                          </p:stCondLst>
                                        </p:cTn>
                                        <p:tgtEl>
                                          <p:spTgt spid="20"/>
                                        </p:tgtEl>
                                        <p:attrNameLst>
                                          <p:attrName>style.visibility</p:attrName>
                                        </p:attrNameLst>
                                      </p:cBhvr>
                                      <p:to>
                                        <p:strVal val="visible"/>
                                      </p:to>
                                    </p:set>
                                  </p:childTnLst>
                                </p:cTn>
                              </p:par>
                              <p:par>
                                <p:cTn id="33" presetID="10" presetClass="exit" presetSubtype="0" fill="hold" grpId="1" nodeType="withEffect">
                                  <p:stCondLst>
                                    <p:cond delay="4000"/>
                                  </p:stCondLst>
                                  <p:childTnLst>
                                    <p:animEffect transition="out" filter="fade">
                                      <p:cBhvr>
                                        <p:cTn id="34" dur="1000"/>
                                        <p:tgtEl>
                                          <p:spTgt spid="20"/>
                                        </p:tgtEl>
                                      </p:cBhvr>
                                    </p:animEffect>
                                    <p:set>
                                      <p:cBhvr>
                                        <p:cTn id="35" dur="1" fill="hold">
                                          <p:stCondLst>
                                            <p:cond delay="999"/>
                                          </p:stCondLst>
                                        </p:cTn>
                                        <p:tgtEl>
                                          <p:spTgt spid="20"/>
                                        </p:tgtEl>
                                        <p:attrNameLst>
                                          <p:attrName>style.visibility</p:attrName>
                                        </p:attrNameLst>
                                      </p:cBhvr>
                                      <p:to>
                                        <p:strVal val="hidden"/>
                                      </p:to>
                                    </p:set>
                                  </p:childTnLst>
                                </p:cTn>
                              </p:par>
                              <p:par>
                                <p:cTn id="36" presetID="1" presetClass="entr" presetSubtype="0" fill="hold" grpId="0" nodeType="withEffect">
                                  <p:stCondLst>
                                    <p:cond delay="5000"/>
                                  </p:stCondLst>
                                  <p:childTnLst>
                                    <p:set>
                                      <p:cBhvr>
                                        <p:cTn id="37" dur="1" fill="hold">
                                          <p:stCondLst>
                                            <p:cond delay="0"/>
                                          </p:stCondLst>
                                        </p:cTn>
                                        <p:tgtEl>
                                          <p:spTgt spid="21"/>
                                        </p:tgtEl>
                                        <p:attrNameLst>
                                          <p:attrName>style.visibility</p:attrName>
                                        </p:attrNameLst>
                                      </p:cBhvr>
                                      <p:to>
                                        <p:strVal val="visible"/>
                                      </p:to>
                                    </p:set>
                                  </p:childTnLst>
                                </p:cTn>
                              </p:par>
                              <p:par>
                                <p:cTn id="38" presetID="10" presetClass="exit" presetSubtype="0" fill="hold" grpId="1" nodeType="withEffect">
                                  <p:stCondLst>
                                    <p:cond delay="5000"/>
                                  </p:stCondLst>
                                  <p:childTnLst>
                                    <p:animEffect transition="out" filter="fade">
                                      <p:cBhvr>
                                        <p:cTn id="39" dur="1000"/>
                                        <p:tgtEl>
                                          <p:spTgt spid="21"/>
                                        </p:tgtEl>
                                      </p:cBhvr>
                                    </p:animEffect>
                                    <p:set>
                                      <p:cBhvr>
                                        <p:cTn id="40" dur="1" fill="hold">
                                          <p:stCondLst>
                                            <p:cond delay="999"/>
                                          </p:stCondLst>
                                        </p:cTn>
                                        <p:tgtEl>
                                          <p:spTgt spid="21"/>
                                        </p:tgtEl>
                                        <p:attrNameLst>
                                          <p:attrName>style.visibility</p:attrName>
                                        </p:attrNameLst>
                                      </p:cBhvr>
                                      <p:to>
                                        <p:strVal val="hidden"/>
                                      </p:to>
                                    </p:set>
                                  </p:childTnLst>
                                </p:cTn>
                              </p:par>
                              <p:par>
                                <p:cTn id="41" presetID="1" presetClass="entr" presetSubtype="0" fill="hold" grpId="0" nodeType="withEffect">
                                  <p:stCondLst>
                                    <p:cond delay="6000"/>
                                  </p:stCondLst>
                                  <p:childTnLst>
                                    <p:set>
                                      <p:cBhvr>
                                        <p:cTn id="42" dur="1" fill="hold">
                                          <p:stCondLst>
                                            <p:cond delay="0"/>
                                          </p:stCondLst>
                                        </p:cTn>
                                        <p:tgtEl>
                                          <p:spTgt spid="22"/>
                                        </p:tgtEl>
                                        <p:attrNameLst>
                                          <p:attrName>style.visibility</p:attrName>
                                        </p:attrNameLst>
                                      </p:cBhvr>
                                      <p:to>
                                        <p:strVal val="visible"/>
                                      </p:to>
                                    </p:set>
                                  </p:childTnLst>
                                </p:cTn>
                              </p:par>
                              <p:par>
                                <p:cTn id="43" presetID="10" presetClass="exit" presetSubtype="0" fill="hold" grpId="1" nodeType="withEffect">
                                  <p:stCondLst>
                                    <p:cond delay="6000"/>
                                  </p:stCondLst>
                                  <p:childTnLst>
                                    <p:animEffect transition="out" filter="fade">
                                      <p:cBhvr>
                                        <p:cTn id="44" dur="1000"/>
                                        <p:tgtEl>
                                          <p:spTgt spid="22"/>
                                        </p:tgtEl>
                                      </p:cBhvr>
                                    </p:animEffect>
                                    <p:set>
                                      <p:cBhvr>
                                        <p:cTn id="45" dur="1" fill="hold">
                                          <p:stCondLst>
                                            <p:cond delay="999"/>
                                          </p:stCondLst>
                                        </p:cTn>
                                        <p:tgtEl>
                                          <p:spTgt spid="22"/>
                                        </p:tgtEl>
                                        <p:attrNameLst>
                                          <p:attrName>style.visibility</p:attrName>
                                        </p:attrNameLst>
                                      </p:cBhvr>
                                      <p:to>
                                        <p:strVal val="hidden"/>
                                      </p:to>
                                    </p:set>
                                  </p:childTnLst>
                                </p:cTn>
                              </p:par>
                              <p:par>
                                <p:cTn id="46" presetID="1" presetClass="entr" presetSubtype="0" fill="hold" grpId="0" nodeType="withEffect">
                                  <p:stCondLst>
                                    <p:cond delay="7000"/>
                                  </p:stCondLst>
                                  <p:childTnLst>
                                    <p:set>
                                      <p:cBhvr>
                                        <p:cTn id="47" dur="1" fill="hold">
                                          <p:stCondLst>
                                            <p:cond delay="0"/>
                                          </p:stCondLst>
                                        </p:cTn>
                                        <p:tgtEl>
                                          <p:spTgt spid="23"/>
                                        </p:tgtEl>
                                        <p:attrNameLst>
                                          <p:attrName>style.visibility</p:attrName>
                                        </p:attrNameLst>
                                      </p:cBhvr>
                                      <p:to>
                                        <p:strVal val="visible"/>
                                      </p:to>
                                    </p:set>
                                  </p:childTnLst>
                                </p:cTn>
                              </p:par>
                              <p:par>
                                <p:cTn id="48" presetID="10" presetClass="exit" presetSubtype="0" fill="hold" grpId="1" nodeType="withEffect">
                                  <p:stCondLst>
                                    <p:cond delay="7000"/>
                                  </p:stCondLst>
                                  <p:childTnLst>
                                    <p:animEffect transition="out" filter="fade">
                                      <p:cBhvr>
                                        <p:cTn id="49" dur="1000"/>
                                        <p:tgtEl>
                                          <p:spTgt spid="23"/>
                                        </p:tgtEl>
                                      </p:cBhvr>
                                    </p:animEffect>
                                    <p:set>
                                      <p:cBhvr>
                                        <p:cTn id="50" dur="1" fill="hold">
                                          <p:stCondLst>
                                            <p:cond delay="999"/>
                                          </p:stCondLst>
                                        </p:cTn>
                                        <p:tgtEl>
                                          <p:spTgt spid="23"/>
                                        </p:tgtEl>
                                        <p:attrNameLst>
                                          <p:attrName>style.visibility</p:attrName>
                                        </p:attrNameLst>
                                      </p:cBhvr>
                                      <p:to>
                                        <p:strVal val="hidden"/>
                                      </p:to>
                                    </p:set>
                                  </p:childTnLst>
                                </p:cTn>
                              </p:par>
                              <p:par>
                                <p:cTn id="51" presetID="1" presetClass="entr" presetSubtype="0" fill="hold" grpId="0" nodeType="withEffect">
                                  <p:stCondLst>
                                    <p:cond delay="8000"/>
                                  </p:stCondLst>
                                  <p:childTnLst>
                                    <p:set>
                                      <p:cBhvr>
                                        <p:cTn id="52" dur="1" fill="hold">
                                          <p:stCondLst>
                                            <p:cond delay="0"/>
                                          </p:stCondLst>
                                        </p:cTn>
                                        <p:tgtEl>
                                          <p:spTgt spid="24"/>
                                        </p:tgtEl>
                                        <p:attrNameLst>
                                          <p:attrName>style.visibility</p:attrName>
                                        </p:attrNameLst>
                                      </p:cBhvr>
                                      <p:to>
                                        <p:strVal val="visible"/>
                                      </p:to>
                                    </p:set>
                                  </p:childTnLst>
                                </p:cTn>
                              </p:par>
                              <p:par>
                                <p:cTn id="53" presetID="10" presetClass="exit" presetSubtype="0" fill="hold" grpId="1" nodeType="withEffect">
                                  <p:stCondLst>
                                    <p:cond delay="8000"/>
                                  </p:stCondLst>
                                  <p:childTnLst>
                                    <p:animEffect transition="out" filter="fade">
                                      <p:cBhvr>
                                        <p:cTn id="54" dur="1000"/>
                                        <p:tgtEl>
                                          <p:spTgt spid="24"/>
                                        </p:tgtEl>
                                      </p:cBhvr>
                                    </p:animEffect>
                                    <p:set>
                                      <p:cBhvr>
                                        <p:cTn id="55" dur="1" fill="hold">
                                          <p:stCondLst>
                                            <p:cond delay="999"/>
                                          </p:stCondLst>
                                        </p:cTn>
                                        <p:tgtEl>
                                          <p:spTgt spid="24"/>
                                        </p:tgtEl>
                                        <p:attrNameLst>
                                          <p:attrName>style.visibility</p:attrName>
                                        </p:attrNameLst>
                                      </p:cBhvr>
                                      <p:to>
                                        <p:strVal val="hidden"/>
                                      </p:to>
                                    </p:set>
                                  </p:childTnLst>
                                </p:cTn>
                              </p:par>
                              <p:par>
                                <p:cTn id="56" presetID="1" presetClass="entr" presetSubtype="0" fill="hold" grpId="0" nodeType="withEffect">
                                  <p:stCondLst>
                                    <p:cond delay="9000"/>
                                  </p:stCondLst>
                                  <p:childTnLst>
                                    <p:set>
                                      <p:cBhvr>
                                        <p:cTn id="57" dur="1" fill="hold">
                                          <p:stCondLst>
                                            <p:cond delay="0"/>
                                          </p:stCondLst>
                                        </p:cTn>
                                        <p:tgtEl>
                                          <p:spTgt spid="25"/>
                                        </p:tgtEl>
                                        <p:attrNameLst>
                                          <p:attrName>style.visibility</p:attrName>
                                        </p:attrNameLst>
                                      </p:cBhvr>
                                      <p:to>
                                        <p:strVal val="visible"/>
                                      </p:to>
                                    </p:set>
                                  </p:childTnLst>
                                </p:cTn>
                              </p:par>
                              <p:par>
                                <p:cTn id="58" presetID="10" presetClass="exit" presetSubtype="0" fill="hold" grpId="1" nodeType="withEffect">
                                  <p:stCondLst>
                                    <p:cond delay="9000"/>
                                  </p:stCondLst>
                                  <p:childTnLst>
                                    <p:animEffect transition="out" filter="fade">
                                      <p:cBhvr>
                                        <p:cTn id="59" dur="1000"/>
                                        <p:tgtEl>
                                          <p:spTgt spid="25"/>
                                        </p:tgtEl>
                                      </p:cBhvr>
                                    </p:animEffect>
                                    <p:set>
                                      <p:cBhvr>
                                        <p:cTn id="60" dur="1" fill="hold">
                                          <p:stCondLst>
                                            <p:cond delay="999"/>
                                          </p:stCondLst>
                                        </p:cTn>
                                        <p:tgtEl>
                                          <p:spTgt spid="25"/>
                                        </p:tgtEl>
                                        <p:attrNameLst>
                                          <p:attrName>style.visibility</p:attrName>
                                        </p:attrNameLst>
                                      </p:cBhvr>
                                      <p:to>
                                        <p:strVal val="hidden"/>
                                      </p:to>
                                    </p:set>
                                  </p:childTnLst>
                                </p:cTn>
                              </p:par>
                              <p:par>
                                <p:cTn id="61" presetID="1" presetClass="entr" presetSubtype="0" fill="hold" grpId="0" nodeType="withEffect">
                                  <p:stCondLst>
                                    <p:cond delay="10000"/>
                                  </p:stCondLst>
                                  <p:childTnLst>
                                    <p:set>
                                      <p:cBhvr>
                                        <p:cTn id="62" dur="1" fill="hold">
                                          <p:stCondLst>
                                            <p:cond delay="0"/>
                                          </p:stCondLst>
                                        </p:cTn>
                                        <p:tgtEl>
                                          <p:spTgt spid="26"/>
                                        </p:tgtEl>
                                        <p:attrNameLst>
                                          <p:attrName>style.visibility</p:attrName>
                                        </p:attrNameLst>
                                      </p:cBhvr>
                                      <p:to>
                                        <p:strVal val="visible"/>
                                      </p:to>
                                    </p:set>
                                  </p:childTnLst>
                                </p:cTn>
                              </p:par>
                              <p:par>
                                <p:cTn id="63" presetID="10" presetClass="exit" presetSubtype="0" fill="hold" grpId="1" nodeType="withEffect">
                                  <p:stCondLst>
                                    <p:cond delay="10000"/>
                                  </p:stCondLst>
                                  <p:childTnLst>
                                    <p:animEffect transition="out" filter="fade">
                                      <p:cBhvr>
                                        <p:cTn id="64" dur="1000"/>
                                        <p:tgtEl>
                                          <p:spTgt spid="26"/>
                                        </p:tgtEl>
                                      </p:cBhvr>
                                    </p:animEffect>
                                    <p:set>
                                      <p:cBhvr>
                                        <p:cTn id="65" dur="1" fill="hold">
                                          <p:stCondLst>
                                            <p:cond delay="999"/>
                                          </p:stCondLst>
                                        </p:cTn>
                                        <p:tgtEl>
                                          <p:spTgt spid="26"/>
                                        </p:tgtEl>
                                        <p:attrNameLst>
                                          <p:attrName>style.visibility</p:attrName>
                                        </p:attrNameLst>
                                      </p:cBhvr>
                                      <p:to>
                                        <p:strVal val="hidden"/>
                                      </p:to>
                                    </p:set>
                                  </p:childTnLst>
                                </p:cTn>
                              </p:par>
                              <p:par>
                                <p:cTn id="66" presetID="1" presetClass="entr" presetSubtype="0" fill="hold" grpId="0" nodeType="withEffect">
                                  <p:stCondLst>
                                    <p:cond delay="11000"/>
                                  </p:stCondLst>
                                  <p:childTnLst>
                                    <p:set>
                                      <p:cBhvr>
                                        <p:cTn id="67" dur="1" fill="hold">
                                          <p:stCondLst>
                                            <p:cond delay="0"/>
                                          </p:stCondLst>
                                        </p:cTn>
                                        <p:tgtEl>
                                          <p:spTgt spid="27"/>
                                        </p:tgtEl>
                                        <p:attrNameLst>
                                          <p:attrName>style.visibility</p:attrName>
                                        </p:attrNameLst>
                                      </p:cBhvr>
                                      <p:to>
                                        <p:strVal val="visible"/>
                                      </p:to>
                                    </p:set>
                                  </p:childTnLst>
                                </p:cTn>
                              </p:par>
                              <p:par>
                                <p:cTn id="68" presetID="10" presetClass="exit" presetSubtype="0" fill="hold" grpId="1" nodeType="withEffect">
                                  <p:stCondLst>
                                    <p:cond delay="11000"/>
                                  </p:stCondLst>
                                  <p:childTnLst>
                                    <p:animEffect transition="out" filter="fade">
                                      <p:cBhvr>
                                        <p:cTn id="69" dur="1000"/>
                                        <p:tgtEl>
                                          <p:spTgt spid="27"/>
                                        </p:tgtEl>
                                      </p:cBhvr>
                                    </p:animEffect>
                                    <p:set>
                                      <p:cBhvr>
                                        <p:cTn id="70" dur="1" fill="hold">
                                          <p:stCondLst>
                                            <p:cond delay="999"/>
                                          </p:stCondLst>
                                        </p:cTn>
                                        <p:tgtEl>
                                          <p:spTgt spid="27"/>
                                        </p:tgtEl>
                                        <p:attrNameLst>
                                          <p:attrName>style.visibility</p:attrName>
                                        </p:attrNameLst>
                                      </p:cBhvr>
                                      <p:to>
                                        <p:strVal val="hidden"/>
                                      </p:to>
                                    </p:set>
                                  </p:childTnLst>
                                </p:cTn>
                              </p:par>
                              <p:par>
                                <p:cTn id="71" presetID="1" presetClass="entr" presetSubtype="0" fill="hold" grpId="0" nodeType="withEffect">
                                  <p:stCondLst>
                                    <p:cond delay="12000"/>
                                  </p:stCondLst>
                                  <p:childTnLst>
                                    <p:set>
                                      <p:cBhvr>
                                        <p:cTn id="72" dur="1" fill="hold">
                                          <p:stCondLst>
                                            <p:cond delay="0"/>
                                          </p:stCondLst>
                                        </p:cTn>
                                        <p:tgtEl>
                                          <p:spTgt spid="28"/>
                                        </p:tgtEl>
                                        <p:attrNameLst>
                                          <p:attrName>style.visibility</p:attrName>
                                        </p:attrNameLst>
                                      </p:cBhvr>
                                      <p:to>
                                        <p:strVal val="visible"/>
                                      </p:to>
                                    </p:set>
                                  </p:childTnLst>
                                </p:cTn>
                              </p:par>
                              <p:par>
                                <p:cTn id="73" presetID="10" presetClass="exit" presetSubtype="0" fill="hold" grpId="1" nodeType="withEffect">
                                  <p:stCondLst>
                                    <p:cond delay="12000"/>
                                  </p:stCondLst>
                                  <p:childTnLst>
                                    <p:animEffect transition="out" filter="fade">
                                      <p:cBhvr>
                                        <p:cTn id="74" dur="1000"/>
                                        <p:tgtEl>
                                          <p:spTgt spid="28"/>
                                        </p:tgtEl>
                                      </p:cBhvr>
                                    </p:animEffect>
                                    <p:set>
                                      <p:cBhvr>
                                        <p:cTn id="75" dur="1" fill="hold">
                                          <p:stCondLst>
                                            <p:cond delay="999"/>
                                          </p:stCondLst>
                                        </p:cTn>
                                        <p:tgtEl>
                                          <p:spTgt spid="28"/>
                                        </p:tgtEl>
                                        <p:attrNameLst>
                                          <p:attrName>style.visibility</p:attrName>
                                        </p:attrNameLst>
                                      </p:cBhvr>
                                      <p:to>
                                        <p:strVal val="hidden"/>
                                      </p:to>
                                    </p:set>
                                  </p:childTnLst>
                                </p:cTn>
                              </p:par>
                              <p:par>
                                <p:cTn id="76" presetID="1" presetClass="entr" presetSubtype="0" fill="hold" grpId="0" nodeType="withEffect">
                                  <p:stCondLst>
                                    <p:cond delay="13000"/>
                                  </p:stCondLst>
                                  <p:childTnLst>
                                    <p:set>
                                      <p:cBhvr>
                                        <p:cTn id="77" dur="1" fill="hold">
                                          <p:stCondLst>
                                            <p:cond delay="0"/>
                                          </p:stCondLst>
                                        </p:cTn>
                                        <p:tgtEl>
                                          <p:spTgt spid="29"/>
                                        </p:tgtEl>
                                        <p:attrNameLst>
                                          <p:attrName>style.visibility</p:attrName>
                                        </p:attrNameLst>
                                      </p:cBhvr>
                                      <p:to>
                                        <p:strVal val="visible"/>
                                      </p:to>
                                    </p:set>
                                  </p:childTnLst>
                                </p:cTn>
                              </p:par>
                              <p:par>
                                <p:cTn id="78" presetID="10" presetClass="exit" presetSubtype="0" fill="hold" grpId="1" nodeType="withEffect">
                                  <p:stCondLst>
                                    <p:cond delay="13000"/>
                                  </p:stCondLst>
                                  <p:childTnLst>
                                    <p:animEffect transition="out" filter="fade">
                                      <p:cBhvr>
                                        <p:cTn id="79" dur="1000"/>
                                        <p:tgtEl>
                                          <p:spTgt spid="29"/>
                                        </p:tgtEl>
                                      </p:cBhvr>
                                    </p:animEffect>
                                    <p:set>
                                      <p:cBhvr>
                                        <p:cTn id="80" dur="1" fill="hold">
                                          <p:stCondLst>
                                            <p:cond delay="999"/>
                                          </p:stCondLst>
                                        </p:cTn>
                                        <p:tgtEl>
                                          <p:spTgt spid="29"/>
                                        </p:tgtEl>
                                        <p:attrNameLst>
                                          <p:attrName>style.visibility</p:attrName>
                                        </p:attrNameLst>
                                      </p:cBhvr>
                                      <p:to>
                                        <p:strVal val="hidden"/>
                                      </p:to>
                                    </p:set>
                                  </p:childTnLst>
                                </p:cTn>
                              </p:par>
                              <p:par>
                                <p:cTn id="81" presetID="1" presetClass="entr" presetSubtype="0" fill="hold" grpId="0" nodeType="withEffect">
                                  <p:stCondLst>
                                    <p:cond delay="14000"/>
                                  </p:stCondLst>
                                  <p:childTnLst>
                                    <p:set>
                                      <p:cBhvr>
                                        <p:cTn id="82" dur="1" fill="hold">
                                          <p:stCondLst>
                                            <p:cond delay="0"/>
                                          </p:stCondLst>
                                        </p:cTn>
                                        <p:tgtEl>
                                          <p:spTgt spid="30"/>
                                        </p:tgtEl>
                                        <p:attrNameLst>
                                          <p:attrName>style.visibility</p:attrName>
                                        </p:attrNameLst>
                                      </p:cBhvr>
                                      <p:to>
                                        <p:strVal val="visible"/>
                                      </p:to>
                                    </p:set>
                                  </p:childTnLst>
                                </p:cTn>
                              </p:par>
                              <p:par>
                                <p:cTn id="83" presetID="10" presetClass="exit" presetSubtype="0" fill="hold" grpId="1" nodeType="withEffect">
                                  <p:stCondLst>
                                    <p:cond delay="14000"/>
                                  </p:stCondLst>
                                  <p:childTnLst>
                                    <p:animEffect transition="out" filter="fade">
                                      <p:cBhvr>
                                        <p:cTn id="84" dur="1000"/>
                                        <p:tgtEl>
                                          <p:spTgt spid="30"/>
                                        </p:tgtEl>
                                      </p:cBhvr>
                                    </p:animEffect>
                                    <p:set>
                                      <p:cBhvr>
                                        <p:cTn id="85" dur="1" fill="hold">
                                          <p:stCondLst>
                                            <p:cond delay="999"/>
                                          </p:stCondLst>
                                        </p:cTn>
                                        <p:tgtEl>
                                          <p:spTgt spid="30"/>
                                        </p:tgtEl>
                                        <p:attrNameLst>
                                          <p:attrName>style.visibility</p:attrName>
                                        </p:attrNameLst>
                                      </p:cBhvr>
                                      <p:to>
                                        <p:strVal val="hidden"/>
                                      </p:to>
                                    </p:set>
                                  </p:childTnLst>
                                </p:cTn>
                              </p:par>
                              <p:par>
                                <p:cTn id="86" presetID="1" presetClass="entr" presetSubtype="0" fill="hold" grpId="0" nodeType="withEffect">
                                  <p:stCondLst>
                                    <p:cond delay="15000"/>
                                  </p:stCondLst>
                                  <p:childTnLst>
                                    <p:set>
                                      <p:cBhvr>
                                        <p:cTn id="87" dur="1" fill="hold">
                                          <p:stCondLst>
                                            <p:cond delay="0"/>
                                          </p:stCondLst>
                                        </p:cTn>
                                        <p:tgtEl>
                                          <p:spTgt spid="32"/>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3.75E-6 -4.07407E-6 L 0.3233 0.00834 " pathEditMode="relative" rAng="0" ptsTypes="AA">
                                      <p:cBhvr>
                                        <p:cTn id="91" dur="2000" fill="hold"/>
                                        <p:tgtEl>
                                          <p:spTgt spid="12"/>
                                        </p:tgtEl>
                                        <p:attrNameLst>
                                          <p:attrName>ppt_x</p:attrName>
                                          <p:attrName>ppt_y</p:attrName>
                                        </p:attrNameLst>
                                      </p:cBhvr>
                                      <p:rCtr x="16159" y="417"/>
                                    </p:animMotion>
                                  </p:childTnLst>
                                </p:cTn>
                              </p:par>
                              <p:par>
                                <p:cTn id="92" presetID="22" presetClass="entr" presetSubtype="8" fill="hold" grpId="0" nodeType="with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wipe(left)">
                                      <p:cBhvr>
                                        <p:cTn id="9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p:bldP spid="15" grpId="1"/>
      <p:bldP spid="16" grpId="0"/>
      <p:bldP spid="16"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4019505-E4A6-4125-B44B-3CEECD3137F0}"/>
              </a:ext>
            </a:extLst>
          </p:cNvPr>
          <p:cNvSpPr>
            <a:spLocks noGrp="1"/>
          </p:cNvSpPr>
          <p:nvPr>
            <p:ph type="title"/>
          </p:nvPr>
        </p:nvSpPr>
        <p:spPr>
          <a:xfrm>
            <a:off x="408366" y="321382"/>
            <a:ext cx="9820656" cy="763600"/>
          </a:xfrm>
        </p:spPr>
        <p:txBody>
          <a:bodyPr>
            <a:noAutofit/>
          </a:bodyPr>
          <a:lstStyle/>
          <a:p>
            <a:r>
              <a:rPr lang="en-US" sz="6000" dirty="0">
                <a:solidFill>
                  <a:srgbClr val="170D67"/>
                </a:solidFill>
                <a:latin typeface="Arial Black" panose="020B0A04020102020204" pitchFamily="34" charset="0"/>
              </a:rPr>
              <a:t>Year #4</a:t>
            </a:r>
            <a:endParaRPr lang="en-US" sz="6000" dirty="0">
              <a:solidFill>
                <a:srgbClr val="170D67"/>
              </a:solidFill>
            </a:endParaRPr>
          </a:p>
        </p:txBody>
      </p:sp>
      <p:pic>
        <p:nvPicPr>
          <p:cNvPr id="3074" name="Picture 2" descr="Cup PNG Transparent Images | PNG All">
            <a:extLst>
              <a:ext uri="{FF2B5EF4-FFF2-40B4-BE49-F238E27FC236}">
                <a16:creationId xmlns:a16="http://schemas.microsoft.com/office/drawing/2014/main" id="{5D1D0155-4B4B-23B7-ED37-5124F6B81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94" y="1146232"/>
            <a:ext cx="4583845" cy="45838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p PNG Transparent Images | PNG All">
            <a:extLst>
              <a:ext uri="{FF2B5EF4-FFF2-40B4-BE49-F238E27FC236}">
                <a16:creationId xmlns:a16="http://schemas.microsoft.com/office/drawing/2014/main" id="{545DE227-DB77-B3EA-66B9-BBE09804D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953" y="1165516"/>
            <a:ext cx="4583845" cy="45838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p PNG Transparent Images | PNG All">
            <a:extLst>
              <a:ext uri="{FF2B5EF4-FFF2-40B4-BE49-F238E27FC236}">
                <a16:creationId xmlns:a16="http://schemas.microsoft.com/office/drawing/2014/main" id="{7749E5FE-5BAE-23D4-DC8E-A367C18E4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2199" y="1165516"/>
            <a:ext cx="4583845" cy="45838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amp;M's PNG">
            <a:extLst>
              <a:ext uri="{FF2B5EF4-FFF2-40B4-BE49-F238E27FC236}">
                <a16:creationId xmlns:a16="http://schemas.microsoft.com/office/drawing/2014/main" id="{B642033B-FB48-4C62-C7F5-F0FD2382CA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75" t="27065" r="12055" b="30800"/>
          <a:stretch/>
        </p:blipFill>
        <p:spPr bwMode="auto">
          <a:xfrm rot="813062" flipH="1">
            <a:off x="5390684" y="3069749"/>
            <a:ext cx="1505761" cy="79337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C944EA1B-766B-9D90-0D29-6FAE3C50C068}"/>
              </a:ext>
            </a:extLst>
          </p:cNvPr>
          <p:cNvSpPr txBox="1">
            <a:spLocks/>
          </p:cNvSpPr>
          <p:nvPr/>
        </p:nvSpPr>
        <p:spPr>
          <a:xfrm>
            <a:off x="8542687" y="5206044"/>
            <a:ext cx="33726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dirty="0">
                <a:solidFill>
                  <a:srgbClr val="170D67"/>
                </a:solidFill>
                <a:latin typeface="Arial Black" panose="020B0A04020102020204" pitchFamily="34" charset="0"/>
              </a:rPr>
              <a:t>DISCARD</a:t>
            </a:r>
            <a:endParaRPr lang="en-US" sz="4800" dirty="0">
              <a:solidFill>
                <a:srgbClr val="170D67"/>
              </a:solidFill>
            </a:endParaRPr>
          </a:p>
        </p:txBody>
      </p:sp>
      <p:sp>
        <p:nvSpPr>
          <p:cNvPr id="14" name="Title 1">
            <a:extLst>
              <a:ext uri="{FF2B5EF4-FFF2-40B4-BE49-F238E27FC236}">
                <a16:creationId xmlns:a16="http://schemas.microsoft.com/office/drawing/2014/main" id="{307A06D9-75EB-725D-1D41-55B9FF291477}"/>
              </a:ext>
            </a:extLst>
          </p:cNvPr>
          <p:cNvSpPr txBox="1">
            <a:spLocks/>
          </p:cNvSpPr>
          <p:nvPr/>
        </p:nvSpPr>
        <p:spPr>
          <a:xfrm>
            <a:off x="7246283" y="414768"/>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15</a:t>
            </a:r>
            <a:endParaRPr lang="en-US" sz="8800" dirty="0">
              <a:solidFill>
                <a:srgbClr val="170D67"/>
              </a:solidFill>
            </a:endParaRPr>
          </a:p>
        </p:txBody>
      </p:sp>
      <p:sp>
        <p:nvSpPr>
          <p:cNvPr id="15" name="Title 1">
            <a:extLst>
              <a:ext uri="{FF2B5EF4-FFF2-40B4-BE49-F238E27FC236}">
                <a16:creationId xmlns:a16="http://schemas.microsoft.com/office/drawing/2014/main" id="{61A7985C-7E3C-4076-1F6C-3129EE3C2F2A}"/>
              </a:ext>
            </a:extLst>
          </p:cNvPr>
          <p:cNvSpPr txBox="1">
            <a:spLocks/>
          </p:cNvSpPr>
          <p:nvPr/>
        </p:nvSpPr>
        <p:spPr>
          <a:xfrm>
            <a:off x="7246283" y="392995"/>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14</a:t>
            </a:r>
            <a:endParaRPr lang="en-US" sz="8800" dirty="0">
              <a:solidFill>
                <a:srgbClr val="170D67"/>
              </a:solidFill>
            </a:endParaRPr>
          </a:p>
        </p:txBody>
      </p:sp>
      <p:sp>
        <p:nvSpPr>
          <p:cNvPr id="16" name="Title 1">
            <a:extLst>
              <a:ext uri="{FF2B5EF4-FFF2-40B4-BE49-F238E27FC236}">
                <a16:creationId xmlns:a16="http://schemas.microsoft.com/office/drawing/2014/main" id="{9B09DFCE-6D89-F923-E6E7-3D671922741B}"/>
              </a:ext>
            </a:extLst>
          </p:cNvPr>
          <p:cNvSpPr txBox="1">
            <a:spLocks/>
          </p:cNvSpPr>
          <p:nvPr/>
        </p:nvSpPr>
        <p:spPr>
          <a:xfrm>
            <a:off x="7246283" y="388043"/>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13</a:t>
            </a:r>
            <a:endParaRPr lang="en-US" sz="8800" dirty="0">
              <a:solidFill>
                <a:srgbClr val="170D67"/>
              </a:solidFill>
            </a:endParaRPr>
          </a:p>
        </p:txBody>
      </p:sp>
      <p:sp>
        <p:nvSpPr>
          <p:cNvPr id="19" name="Title 1">
            <a:extLst>
              <a:ext uri="{FF2B5EF4-FFF2-40B4-BE49-F238E27FC236}">
                <a16:creationId xmlns:a16="http://schemas.microsoft.com/office/drawing/2014/main" id="{37EB2210-5959-6EDC-4C54-56D9AFCAF490}"/>
              </a:ext>
            </a:extLst>
          </p:cNvPr>
          <p:cNvSpPr txBox="1">
            <a:spLocks/>
          </p:cNvSpPr>
          <p:nvPr/>
        </p:nvSpPr>
        <p:spPr>
          <a:xfrm>
            <a:off x="7246283" y="378957"/>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12</a:t>
            </a:r>
            <a:endParaRPr lang="en-US" sz="8800" dirty="0">
              <a:solidFill>
                <a:srgbClr val="170D67"/>
              </a:solidFill>
            </a:endParaRPr>
          </a:p>
        </p:txBody>
      </p:sp>
      <p:sp>
        <p:nvSpPr>
          <p:cNvPr id="20" name="Title 1">
            <a:extLst>
              <a:ext uri="{FF2B5EF4-FFF2-40B4-BE49-F238E27FC236}">
                <a16:creationId xmlns:a16="http://schemas.microsoft.com/office/drawing/2014/main" id="{703FB477-6CD3-9B86-2825-B2ADB1B71EB3}"/>
              </a:ext>
            </a:extLst>
          </p:cNvPr>
          <p:cNvSpPr txBox="1">
            <a:spLocks/>
          </p:cNvSpPr>
          <p:nvPr/>
        </p:nvSpPr>
        <p:spPr>
          <a:xfrm>
            <a:off x="7246283" y="411640"/>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11</a:t>
            </a:r>
            <a:endParaRPr lang="en-US" sz="8800" dirty="0">
              <a:solidFill>
                <a:srgbClr val="170D67"/>
              </a:solidFill>
            </a:endParaRPr>
          </a:p>
        </p:txBody>
      </p:sp>
      <p:sp>
        <p:nvSpPr>
          <p:cNvPr id="21" name="Title 1">
            <a:extLst>
              <a:ext uri="{FF2B5EF4-FFF2-40B4-BE49-F238E27FC236}">
                <a16:creationId xmlns:a16="http://schemas.microsoft.com/office/drawing/2014/main" id="{F604FE1E-EEBD-2864-9C98-128A77C89879}"/>
              </a:ext>
            </a:extLst>
          </p:cNvPr>
          <p:cNvSpPr txBox="1">
            <a:spLocks/>
          </p:cNvSpPr>
          <p:nvPr/>
        </p:nvSpPr>
        <p:spPr>
          <a:xfrm>
            <a:off x="7280525" y="429571"/>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10</a:t>
            </a:r>
            <a:endParaRPr lang="en-US" sz="8800" dirty="0">
              <a:solidFill>
                <a:srgbClr val="170D67"/>
              </a:solidFill>
            </a:endParaRPr>
          </a:p>
        </p:txBody>
      </p:sp>
      <p:sp>
        <p:nvSpPr>
          <p:cNvPr id="22" name="Title 1">
            <a:extLst>
              <a:ext uri="{FF2B5EF4-FFF2-40B4-BE49-F238E27FC236}">
                <a16:creationId xmlns:a16="http://schemas.microsoft.com/office/drawing/2014/main" id="{BE2CC9DD-6FB5-61EA-F844-2CD613C65594}"/>
              </a:ext>
            </a:extLst>
          </p:cNvPr>
          <p:cNvSpPr txBox="1">
            <a:spLocks/>
          </p:cNvSpPr>
          <p:nvPr/>
        </p:nvSpPr>
        <p:spPr>
          <a:xfrm>
            <a:off x="7280525" y="407055"/>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9</a:t>
            </a:r>
            <a:endParaRPr lang="en-US" sz="8800" dirty="0">
              <a:solidFill>
                <a:srgbClr val="170D67"/>
              </a:solidFill>
            </a:endParaRPr>
          </a:p>
        </p:txBody>
      </p:sp>
      <p:sp>
        <p:nvSpPr>
          <p:cNvPr id="23" name="Title 1">
            <a:extLst>
              <a:ext uri="{FF2B5EF4-FFF2-40B4-BE49-F238E27FC236}">
                <a16:creationId xmlns:a16="http://schemas.microsoft.com/office/drawing/2014/main" id="{34CBE438-673A-C12E-7138-16B95BF736E6}"/>
              </a:ext>
            </a:extLst>
          </p:cNvPr>
          <p:cNvSpPr txBox="1">
            <a:spLocks/>
          </p:cNvSpPr>
          <p:nvPr/>
        </p:nvSpPr>
        <p:spPr>
          <a:xfrm>
            <a:off x="7246283" y="448216"/>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8</a:t>
            </a:r>
            <a:endParaRPr lang="en-US" sz="8800" dirty="0">
              <a:solidFill>
                <a:srgbClr val="170D67"/>
              </a:solidFill>
            </a:endParaRPr>
          </a:p>
        </p:txBody>
      </p:sp>
      <p:sp>
        <p:nvSpPr>
          <p:cNvPr id="24" name="Title 1">
            <a:extLst>
              <a:ext uri="{FF2B5EF4-FFF2-40B4-BE49-F238E27FC236}">
                <a16:creationId xmlns:a16="http://schemas.microsoft.com/office/drawing/2014/main" id="{DEF3509E-A7C6-78B9-1306-A57FEE1A009C}"/>
              </a:ext>
            </a:extLst>
          </p:cNvPr>
          <p:cNvSpPr txBox="1">
            <a:spLocks/>
          </p:cNvSpPr>
          <p:nvPr/>
        </p:nvSpPr>
        <p:spPr>
          <a:xfrm>
            <a:off x="7246283" y="420078"/>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7</a:t>
            </a:r>
            <a:endParaRPr lang="en-US" sz="8800" dirty="0">
              <a:solidFill>
                <a:srgbClr val="170D67"/>
              </a:solidFill>
            </a:endParaRPr>
          </a:p>
        </p:txBody>
      </p:sp>
      <p:sp>
        <p:nvSpPr>
          <p:cNvPr id="25" name="Title 1">
            <a:extLst>
              <a:ext uri="{FF2B5EF4-FFF2-40B4-BE49-F238E27FC236}">
                <a16:creationId xmlns:a16="http://schemas.microsoft.com/office/drawing/2014/main" id="{2D3ABCA1-EFCC-1CC8-693D-0DDA23539948}"/>
              </a:ext>
            </a:extLst>
          </p:cNvPr>
          <p:cNvSpPr txBox="1">
            <a:spLocks/>
          </p:cNvSpPr>
          <p:nvPr/>
        </p:nvSpPr>
        <p:spPr>
          <a:xfrm>
            <a:off x="7246283" y="391900"/>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6</a:t>
            </a:r>
            <a:endParaRPr lang="en-US" sz="8800" dirty="0">
              <a:solidFill>
                <a:srgbClr val="170D67"/>
              </a:solidFill>
            </a:endParaRPr>
          </a:p>
        </p:txBody>
      </p:sp>
      <p:sp>
        <p:nvSpPr>
          <p:cNvPr id="26" name="Title 1">
            <a:extLst>
              <a:ext uri="{FF2B5EF4-FFF2-40B4-BE49-F238E27FC236}">
                <a16:creationId xmlns:a16="http://schemas.microsoft.com/office/drawing/2014/main" id="{442A3267-F07E-55F8-00C2-6357D67B49FE}"/>
              </a:ext>
            </a:extLst>
          </p:cNvPr>
          <p:cNvSpPr txBox="1">
            <a:spLocks/>
          </p:cNvSpPr>
          <p:nvPr/>
        </p:nvSpPr>
        <p:spPr>
          <a:xfrm>
            <a:off x="7263404" y="419998"/>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5</a:t>
            </a:r>
            <a:endParaRPr lang="en-US" sz="8800" dirty="0">
              <a:solidFill>
                <a:srgbClr val="170D67"/>
              </a:solidFill>
            </a:endParaRPr>
          </a:p>
        </p:txBody>
      </p:sp>
      <p:sp>
        <p:nvSpPr>
          <p:cNvPr id="27" name="Title 1">
            <a:extLst>
              <a:ext uri="{FF2B5EF4-FFF2-40B4-BE49-F238E27FC236}">
                <a16:creationId xmlns:a16="http://schemas.microsoft.com/office/drawing/2014/main" id="{97AE4A04-1C8D-825B-BA03-9E93FC9AB701}"/>
              </a:ext>
            </a:extLst>
          </p:cNvPr>
          <p:cNvSpPr txBox="1">
            <a:spLocks/>
          </p:cNvSpPr>
          <p:nvPr/>
        </p:nvSpPr>
        <p:spPr>
          <a:xfrm>
            <a:off x="7246283" y="432399"/>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4</a:t>
            </a:r>
            <a:endParaRPr lang="en-US" sz="8800" dirty="0">
              <a:solidFill>
                <a:srgbClr val="170D67"/>
              </a:solidFill>
            </a:endParaRPr>
          </a:p>
        </p:txBody>
      </p:sp>
      <p:sp>
        <p:nvSpPr>
          <p:cNvPr id="28" name="Title 1">
            <a:extLst>
              <a:ext uri="{FF2B5EF4-FFF2-40B4-BE49-F238E27FC236}">
                <a16:creationId xmlns:a16="http://schemas.microsoft.com/office/drawing/2014/main" id="{C4BD9903-9D5A-43C7-93E6-E307D0C9EEC4}"/>
              </a:ext>
            </a:extLst>
          </p:cNvPr>
          <p:cNvSpPr txBox="1">
            <a:spLocks/>
          </p:cNvSpPr>
          <p:nvPr/>
        </p:nvSpPr>
        <p:spPr>
          <a:xfrm>
            <a:off x="7271965" y="392995"/>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3</a:t>
            </a:r>
          </a:p>
        </p:txBody>
      </p:sp>
      <p:sp>
        <p:nvSpPr>
          <p:cNvPr id="29" name="Title 1">
            <a:extLst>
              <a:ext uri="{FF2B5EF4-FFF2-40B4-BE49-F238E27FC236}">
                <a16:creationId xmlns:a16="http://schemas.microsoft.com/office/drawing/2014/main" id="{4D43F769-A587-CBDA-BB13-61297953D846}"/>
              </a:ext>
            </a:extLst>
          </p:cNvPr>
          <p:cNvSpPr txBox="1">
            <a:spLocks/>
          </p:cNvSpPr>
          <p:nvPr/>
        </p:nvSpPr>
        <p:spPr>
          <a:xfrm>
            <a:off x="7246283" y="380052"/>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2</a:t>
            </a:r>
            <a:endParaRPr lang="en-US" sz="8800" dirty="0">
              <a:solidFill>
                <a:srgbClr val="170D67"/>
              </a:solidFill>
            </a:endParaRPr>
          </a:p>
        </p:txBody>
      </p:sp>
      <p:sp>
        <p:nvSpPr>
          <p:cNvPr id="30" name="Title 1">
            <a:extLst>
              <a:ext uri="{FF2B5EF4-FFF2-40B4-BE49-F238E27FC236}">
                <a16:creationId xmlns:a16="http://schemas.microsoft.com/office/drawing/2014/main" id="{2994FE00-0DED-7A83-8A86-E95D4260AB4C}"/>
              </a:ext>
            </a:extLst>
          </p:cNvPr>
          <p:cNvSpPr txBox="1">
            <a:spLocks/>
          </p:cNvSpPr>
          <p:nvPr/>
        </p:nvSpPr>
        <p:spPr>
          <a:xfrm>
            <a:off x="7246283" y="377840"/>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a:t>
            </a:r>
            <a:endParaRPr lang="en-US" sz="8800" dirty="0">
              <a:solidFill>
                <a:srgbClr val="170D67"/>
              </a:solidFill>
            </a:endParaRPr>
          </a:p>
        </p:txBody>
      </p:sp>
      <p:sp>
        <p:nvSpPr>
          <p:cNvPr id="32" name="Title 1">
            <a:extLst>
              <a:ext uri="{FF2B5EF4-FFF2-40B4-BE49-F238E27FC236}">
                <a16:creationId xmlns:a16="http://schemas.microsoft.com/office/drawing/2014/main" id="{6040DDF9-E269-4850-FA25-A8E3E0F13CEE}"/>
              </a:ext>
            </a:extLst>
          </p:cNvPr>
          <p:cNvSpPr txBox="1">
            <a:spLocks/>
          </p:cNvSpPr>
          <p:nvPr/>
        </p:nvSpPr>
        <p:spPr>
          <a:xfrm>
            <a:off x="5843000" y="380799"/>
            <a:ext cx="4759319"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29C7B4"/>
                </a:solidFill>
                <a:latin typeface="Arial Black" panose="020B0A04020102020204" pitchFamily="34" charset="0"/>
              </a:rPr>
              <a:t>STOP!</a:t>
            </a:r>
            <a:endParaRPr lang="en-US" sz="8800" dirty="0">
              <a:solidFill>
                <a:srgbClr val="29C7B4"/>
              </a:solidFill>
            </a:endParaRPr>
          </a:p>
        </p:txBody>
      </p:sp>
      <p:pic>
        <p:nvPicPr>
          <p:cNvPr id="33" name="Picture 6" descr="M&amp;M's PNG">
            <a:extLst>
              <a:ext uri="{FF2B5EF4-FFF2-40B4-BE49-F238E27FC236}">
                <a16:creationId xmlns:a16="http://schemas.microsoft.com/office/drawing/2014/main" id="{C5AE06DD-8BE8-88FA-6A41-4090825C84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065" b="30800"/>
          <a:stretch/>
        </p:blipFill>
        <p:spPr bwMode="auto">
          <a:xfrm rot="8637361">
            <a:off x="9163614" y="3219767"/>
            <a:ext cx="1882942" cy="7933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M&amp;M's PNG">
            <a:extLst>
              <a:ext uri="{FF2B5EF4-FFF2-40B4-BE49-F238E27FC236}">
                <a16:creationId xmlns:a16="http://schemas.microsoft.com/office/drawing/2014/main" id="{28A9E8B6-9C53-3E8F-74C8-0B855FC21B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065" b="30800"/>
          <a:stretch/>
        </p:blipFill>
        <p:spPr bwMode="auto">
          <a:xfrm rot="15536638">
            <a:off x="9103269" y="3219767"/>
            <a:ext cx="1882942" cy="7933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M&amp;M's PNG">
            <a:extLst>
              <a:ext uri="{FF2B5EF4-FFF2-40B4-BE49-F238E27FC236}">
                <a16:creationId xmlns:a16="http://schemas.microsoft.com/office/drawing/2014/main" id="{5C1616A2-9C73-93D6-07BD-6A9BF4BC7B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31" t="27065" r="11245" b="30926"/>
          <a:stretch/>
        </p:blipFill>
        <p:spPr bwMode="auto">
          <a:xfrm rot="813062" flipH="1">
            <a:off x="1469613" y="2964869"/>
            <a:ext cx="1548223" cy="7909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M&amp;M's PNG">
            <a:extLst>
              <a:ext uri="{FF2B5EF4-FFF2-40B4-BE49-F238E27FC236}">
                <a16:creationId xmlns:a16="http://schemas.microsoft.com/office/drawing/2014/main" id="{3687732F-A90C-AD0A-0E00-ABF75DCC72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065" b="30800"/>
          <a:stretch/>
        </p:blipFill>
        <p:spPr bwMode="auto">
          <a:xfrm rot="339921">
            <a:off x="9182235" y="3263746"/>
            <a:ext cx="1882942" cy="79337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B2769924-2F46-4BC4-221E-82C94BC4165F}"/>
              </a:ext>
            </a:extLst>
          </p:cNvPr>
          <p:cNvGrpSpPr/>
          <p:nvPr/>
        </p:nvGrpSpPr>
        <p:grpSpPr>
          <a:xfrm>
            <a:off x="0" y="6192229"/>
            <a:ext cx="9820656" cy="413638"/>
            <a:chOff x="0" y="6192229"/>
            <a:chExt cx="9820656" cy="413638"/>
          </a:xfrm>
        </p:grpSpPr>
        <p:sp>
          <p:nvSpPr>
            <p:cNvPr id="31" name="Rectangle 30">
              <a:extLst>
                <a:ext uri="{FF2B5EF4-FFF2-40B4-BE49-F238E27FC236}">
                  <a16:creationId xmlns:a16="http://schemas.microsoft.com/office/drawing/2014/main" id="{A25A91CB-C55D-6E5F-4AF1-5FD09EBADF9C}"/>
                </a:ext>
              </a:extLst>
            </p:cNvPr>
            <p:cNvSpPr/>
            <p:nvPr/>
          </p:nvSpPr>
          <p:spPr>
            <a:xfrm>
              <a:off x="0" y="6228805"/>
              <a:ext cx="9820656" cy="377062"/>
            </a:xfrm>
            <a:prstGeom prst="rect">
              <a:avLst/>
            </a:prstGeom>
            <a:gradFill flip="none" rotWithShape="1">
              <a:gsLst>
                <a:gs pos="47000">
                  <a:srgbClr val="418BA4"/>
                </a:gs>
                <a:gs pos="0">
                  <a:srgbClr val="6C24A0"/>
                </a:gs>
                <a:gs pos="100000">
                  <a:schemeClr val="bg1"/>
                </a:gs>
                <a:gs pos="81000">
                  <a:srgbClr val="7DF8E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lide Number Placeholder 1">
              <a:extLst>
                <a:ext uri="{FF2B5EF4-FFF2-40B4-BE49-F238E27FC236}">
                  <a16:creationId xmlns:a16="http://schemas.microsoft.com/office/drawing/2014/main" id="{5213EA6B-6260-3867-0AD7-7C6BDF701A2D}"/>
                </a:ext>
              </a:extLst>
            </p:cNvPr>
            <p:cNvSpPr txBox="1">
              <a:spLocks/>
            </p:cNvSpPr>
            <p:nvPr/>
          </p:nvSpPr>
          <p:spPr>
            <a:xfrm>
              <a:off x="133165" y="6192229"/>
              <a:ext cx="829361" cy="37706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03CA93E-20FB-7847-BB3E-524DD1A98893}" type="slidenum">
                <a:rPr lang="en-US" sz="2400" b="1" smtClean="0">
                  <a:solidFill>
                    <a:schemeClr val="bg1"/>
                  </a:solidFill>
                </a:rPr>
                <a:pPr/>
                <a:t>6</a:t>
              </a:fld>
              <a:endParaRPr lang="en-US" b="1" dirty="0">
                <a:solidFill>
                  <a:schemeClr val="bg1"/>
                </a:solidFill>
              </a:endParaRPr>
            </a:p>
          </p:txBody>
        </p:sp>
      </p:grpSp>
    </p:spTree>
    <p:extLst>
      <p:ext uri="{BB962C8B-B14F-4D97-AF65-F5344CB8AC3E}">
        <p14:creationId xmlns:p14="http://schemas.microsoft.com/office/powerpoint/2010/main" val="269334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15000"/>
                                        <p:tgtEl>
                                          <p:spTgt spid="9"/>
                                        </p:tgtEl>
                                      </p:cBhvr>
                                    </p:animEffect>
                                    <p:set>
                                      <p:cBhvr>
                                        <p:cTn id="7" dur="1" fill="hold">
                                          <p:stCondLst>
                                            <p:cond delay="14999"/>
                                          </p:stCondLst>
                                        </p:cTn>
                                        <p:tgtEl>
                                          <p:spTgt spid="9"/>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15000"/>
                                        <p:tgtEl>
                                          <p:spTgt spid="12"/>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0" presetClass="exit" presetSubtype="0" fill="hold" grpId="1" nodeType="withEffect">
                                  <p:stCondLst>
                                    <p:cond delay="0"/>
                                  </p:stCondLst>
                                  <p:childTnLst>
                                    <p:animEffect transition="out" filter="fade">
                                      <p:cBhvr>
                                        <p:cTn id="14" dur="1000"/>
                                        <p:tgtEl>
                                          <p:spTgt spid="14"/>
                                        </p:tgtEl>
                                      </p:cBhvr>
                                    </p:animEffect>
                                    <p:set>
                                      <p:cBhvr>
                                        <p:cTn id="15" dur="1" fill="hold">
                                          <p:stCondLst>
                                            <p:cond delay="999"/>
                                          </p:stCondLst>
                                        </p:cTn>
                                        <p:tgtEl>
                                          <p:spTgt spid="14"/>
                                        </p:tgtEl>
                                        <p:attrNameLst>
                                          <p:attrName>style.visibility</p:attrName>
                                        </p:attrNameLst>
                                      </p:cBhvr>
                                      <p:to>
                                        <p:strVal val="hidden"/>
                                      </p:to>
                                    </p:set>
                                  </p:childTnLst>
                                </p:cTn>
                              </p:par>
                              <p:par>
                                <p:cTn id="16" presetID="1" presetClass="entr" presetSubtype="0" fill="hold" grpId="0" nodeType="withEffect">
                                  <p:stCondLst>
                                    <p:cond delay="1000"/>
                                  </p:stCondLst>
                                  <p:childTnLst>
                                    <p:set>
                                      <p:cBhvr>
                                        <p:cTn id="17" dur="1" fill="hold">
                                          <p:stCondLst>
                                            <p:cond delay="0"/>
                                          </p:stCondLst>
                                        </p:cTn>
                                        <p:tgtEl>
                                          <p:spTgt spid="15"/>
                                        </p:tgtEl>
                                        <p:attrNameLst>
                                          <p:attrName>style.visibility</p:attrName>
                                        </p:attrNameLst>
                                      </p:cBhvr>
                                      <p:to>
                                        <p:strVal val="visible"/>
                                      </p:to>
                                    </p:set>
                                  </p:childTnLst>
                                </p:cTn>
                              </p:par>
                              <p:par>
                                <p:cTn id="18" presetID="10" presetClass="exit" presetSubtype="0" fill="hold" grpId="1" nodeType="withEffect">
                                  <p:stCondLst>
                                    <p:cond delay="1000"/>
                                  </p:stCondLst>
                                  <p:childTnLst>
                                    <p:animEffect transition="out" filter="fade">
                                      <p:cBhvr>
                                        <p:cTn id="19" dur="1000"/>
                                        <p:tgtEl>
                                          <p:spTgt spid="15"/>
                                        </p:tgtEl>
                                      </p:cBhvr>
                                    </p:animEffect>
                                    <p:set>
                                      <p:cBhvr>
                                        <p:cTn id="20" dur="1" fill="hold">
                                          <p:stCondLst>
                                            <p:cond delay="999"/>
                                          </p:stCondLst>
                                        </p:cTn>
                                        <p:tgtEl>
                                          <p:spTgt spid="15"/>
                                        </p:tgtEl>
                                        <p:attrNameLst>
                                          <p:attrName>style.visibility</p:attrName>
                                        </p:attrNameLst>
                                      </p:cBhvr>
                                      <p:to>
                                        <p:strVal val="hidden"/>
                                      </p:to>
                                    </p:set>
                                  </p:childTnLst>
                                </p:cTn>
                              </p:par>
                              <p:par>
                                <p:cTn id="21" presetID="1" presetClass="entr" presetSubtype="0" fill="hold" grpId="0" nodeType="withEffect">
                                  <p:stCondLst>
                                    <p:cond delay="2000"/>
                                  </p:stCondLst>
                                  <p:childTnLst>
                                    <p:set>
                                      <p:cBhvr>
                                        <p:cTn id="22" dur="1" fill="hold">
                                          <p:stCondLst>
                                            <p:cond delay="0"/>
                                          </p:stCondLst>
                                        </p:cTn>
                                        <p:tgtEl>
                                          <p:spTgt spid="16"/>
                                        </p:tgtEl>
                                        <p:attrNameLst>
                                          <p:attrName>style.visibility</p:attrName>
                                        </p:attrNameLst>
                                      </p:cBhvr>
                                      <p:to>
                                        <p:strVal val="visible"/>
                                      </p:to>
                                    </p:set>
                                  </p:childTnLst>
                                </p:cTn>
                              </p:par>
                              <p:par>
                                <p:cTn id="23" presetID="10" presetClass="exit" presetSubtype="0" fill="hold" grpId="1" nodeType="withEffect">
                                  <p:stCondLst>
                                    <p:cond delay="2000"/>
                                  </p:stCondLst>
                                  <p:childTnLst>
                                    <p:animEffect transition="out" filter="fade">
                                      <p:cBhvr>
                                        <p:cTn id="24" dur="1000"/>
                                        <p:tgtEl>
                                          <p:spTgt spid="16"/>
                                        </p:tgtEl>
                                      </p:cBhvr>
                                    </p:animEffect>
                                    <p:set>
                                      <p:cBhvr>
                                        <p:cTn id="25" dur="1" fill="hold">
                                          <p:stCondLst>
                                            <p:cond delay="999"/>
                                          </p:stCondLst>
                                        </p:cTn>
                                        <p:tgtEl>
                                          <p:spTgt spid="16"/>
                                        </p:tgtEl>
                                        <p:attrNameLst>
                                          <p:attrName>style.visibility</p:attrName>
                                        </p:attrNameLst>
                                      </p:cBhvr>
                                      <p:to>
                                        <p:strVal val="hidden"/>
                                      </p:to>
                                    </p:set>
                                  </p:childTnLst>
                                </p:cTn>
                              </p:par>
                              <p:par>
                                <p:cTn id="26" presetID="1" presetClass="entr" presetSubtype="0" fill="hold" grpId="0" nodeType="withEffect">
                                  <p:stCondLst>
                                    <p:cond delay="3000"/>
                                  </p:stCondLst>
                                  <p:childTnLst>
                                    <p:set>
                                      <p:cBhvr>
                                        <p:cTn id="27" dur="1" fill="hold">
                                          <p:stCondLst>
                                            <p:cond delay="0"/>
                                          </p:stCondLst>
                                        </p:cTn>
                                        <p:tgtEl>
                                          <p:spTgt spid="19"/>
                                        </p:tgtEl>
                                        <p:attrNameLst>
                                          <p:attrName>style.visibility</p:attrName>
                                        </p:attrNameLst>
                                      </p:cBhvr>
                                      <p:to>
                                        <p:strVal val="visible"/>
                                      </p:to>
                                    </p:set>
                                  </p:childTnLst>
                                </p:cTn>
                              </p:par>
                              <p:par>
                                <p:cTn id="28" presetID="10" presetClass="exit" presetSubtype="0" fill="hold" grpId="1" nodeType="withEffect">
                                  <p:stCondLst>
                                    <p:cond delay="3000"/>
                                  </p:stCondLst>
                                  <p:childTnLst>
                                    <p:animEffect transition="out" filter="fade">
                                      <p:cBhvr>
                                        <p:cTn id="29" dur="1000"/>
                                        <p:tgtEl>
                                          <p:spTgt spid="19"/>
                                        </p:tgtEl>
                                      </p:cBhvr>
                                    </p:animEffect>
                                    <p:set>
                                      <p:cBhvr>
                                        <p:cTn id="30" dur="1" fill="hold">
                                          <p:stCondLst>
                                            <p:cond delay="999"/>
                                          </p:stCondLst>
                                        </p:cTn>
                                        <p:tgtEl>
                                          <p:spTgt spid="19"/>
                                        </p:tgtEl>
                                        <p:attrNameLst>
                                          <p:attrName>style.visibility</p:attrName>
                                        </p:attrNameLst>
                                      </p:cBhvr>
                                      <p:to>
                                        <p:strVal val="hidden"/>
                                      </p:to>
                                    </p:set>
                                  </p:childTnLst>
                                </p:cTn>
                              </p:par>
                              <p:par>
                                <p:cTn id="31" presetID="1" presetClass="entr" presetSubtype="0" fill="hold" grpId="0" nodeType="withEffect">
                                  <p:stCondLst>
                                    <p:cond delay="4000"/>
                                  </p:stCondLst>
                                  <p:childTnLst>
                                    <p:set>
                                      <p:cBhvr>
                                        <p:cTn id="32" dur="1" fill="hold">
                                          <p:stCondLst>
                                            <p:cond delay="0"/>
                                          </p:stCondLst>
                                        </p:cTn>
                                        <p:tgtEl>
                                          <p:spTgt spid="20"/>
                                        </p:tgtEl>
                                        <p:attrNameLst>
                                          <p:attrName>style.visibility</p:attrName>
                                        </p:attrNameLst>
                                      </p:cBhvr>
                                      <p:to>
                                        <p:strVal val="visible"/>
                                      </p:to>
                                    </p:set>
                                  </p:childTnLst>
                                </p:cTn>
                              </p:par>
                              <p:par>
                                <p:cTn id="33" presetID="10" presetClass="exit" presetSubtype="0" fill="hold" grpId="1" nodeType="withEffect">
                                  <p:stCondLst>
                                    <p:cond delay="4000"/>
                                  </p:stCondLst>
                                  <p:childTnLst>
                                    <p:animEffect transition="out" filter="fade">
                                      <p:cBhvr>
                                        <p:cTn id="34" dur="1000"/>
                                        <p:tgtEl>
                                          <p:spTgt spid="20"/>
                                        </p:tgtEl>
                                      </p:cBhvr>
                                    </p:animEffect>
                                    <p:set>
                                      <p:cBhvr>
                                        <p:cTn id="35" dur="1" fill="hold">
                                          <p:stCondLst>
                                            <p:cond delay="999"/>
                                          </p:stCondLst>
                                        </p:cTn>
                                        <p:tgtEl>
                                          <p:spTgt spid="20"/>
                                        </p:tgtEl>
                                        <p:attrNameLst>
                                          <p:attrName>style.visibility</p:attrName>
                                        </p:attrNameLst>
                                      </p:cBhvr>
                                      <p:to>
                                        <p:strVal val="hidden"/>
                                      </p:to>
                                    </p:set>
                                  </p:childTnLst>
                                </p:cTn>
                              </p:par>
                              <p:par>
                                <p:cTn id="36" presetID="1" presetClass="entr" presetSubtype="0" fill="hold" grpId="0" nodeType="withEffect">
                                  <p:stCondLst>
                                    <p:cond delay="5000"/>
                                  </p:stCondLst>
                                  <p:childTnLst>
                                    <p:set>
                                      <p:cBhvr>
                                        <p:cTn id="37" dur="1" fill="hold">
                                          <p:stCondLst>
                                            <p:cond delay="0"/>
                                          </p:stCondLst>
                                        </p:cTn>
                                        <p:tgtEl>
                                          <p:spTgt spid="21"/>
                                        </p:tgtEl>
                                        <p:attrNameLst>
                                          <p:attrName>style.visibility</p:attrName>
                                        </p:attrNameLst>
                                      </p:cBhvr>
                                      <p:to>
                                        <p:strVal val="visible"/>
                                      </p:to>
                                    </p:set>
                                  </p:childTnLst>
                                </p:cTn>
                              </p:par>
                              <p:par>
                                <p:cTn id="38" presetID="10" presetClass="exit" presetSubtype="0" fill="hold" grpId="1" nodeType="withEffect">
                                  <p:stCondLst>
                                    <p:cond delay="5000"/>
                                  </p:stCondLst>
                                  <p:childTnLst>
                                    <p:animEffect transition="out" filter="fade">
                                      <p:cBhvr>
                                        <p:cTn id="39" dur="1000"/>
                                        <p:tgtEl>
                                          <p:spTgt spid="21"/>
                                        </p:tgtEl>
                                      </p:cBhvr>
                                    </p:animEffect>
                                    <p:set>
                                      <p:cBhvr>
                                        <p:cTn id="40" dur="1" fill="hold">
                                          <p:stCondLst>
                                            <p:cond delay="999"/>
                                          </p:stCondLst>
                                        </p:cTn>
                                        <p:tgtEl>
                                          <p:spTgt spid="21"/>
                                        </p:tgtEl>
                                        <p:attrNameLst>
                                          <p:attrName>style.visibility</p:attrName>
                                        </p:attrNameLst>
                                      </p:cBhvr>
                                      <p:to>
                                        <p:strVal val="hidden"/>
                                      </p:to>
                                    </p:set>
                                  </p:childTnLst>
                                </p:cTn>
                              </p:par>
                              <p:par>
                                <p:cTn id="41" presetID="1" presetClass="entr" presetSubtype="0" fill="hold" grpId="0" nodeType="withEffect">
                                  <p:stCondLst>
                                    <p:cond delay="6000"/>
                                  </p:stCondLst>
                                  <p:childTnLst>
                                    <p:set>
                                      <p:cBhvr>
                                        <p:cTn id="42" dur="1" fill="hold">
                                          <p:stCondLst>
                                            <p:cond delay="0"/>
                                          </p:stCondLst>
                                        </p:cTn>
                                        <p:tgtEl>
                                          <p:spTgt spid="22"/>
                                        </p:tgtEl>
                                        <p:attrNameLst>
                                          <p:attrName>style.visibility</p:attrName>
                                        </p:attrNameLst>
                                      </p:cBhvr>
                                      <p:to>
                                        <p:strVal val="visible"/>
                                      </p:to>
                                    </p:set>
                                  </p:childTnLst>
                                </p:cTn>
                              </p:par>
                              <p:par>
                                <p:cTn id="43" presetID="10" presetClass="exit" presetSubtype="0" fill="hold" grpId="1" nodeType="withEffect">
                                  <p:stCondLst>
                                    <p:cond delay="6000"/>
                                  </p:stCondLst>
                                  <p:childTnLst>
                                    <p:animEffect transition="out" filter="fade">
                                      <p:cBhvr>
                                        <p:cTn id="44" dur="1000"/>
                                        <p:tgtEl>
                                          <p:spTgt spid="22"/>
                                        </p:tgtEl>
                                      </p:cBhvr>
                                    </p:animEffect>
                                    <p:set>
                                      <p:cBhvr>
                                        <p:cTn id="45" dur="1" fill="hold">
                                          <p:stCondLst>
                                            <p:cond delay="999"/>
                                          </p:stCondLst>
                                        </p:cTn>
                                        <p:tgtEl>
                                          <p:spTgt spid="22"/>
                                        </p:tgtEl>
                                        <p:attrNameLst>
                                          <p:attrName>style.visibility</p:attrName>
                                        </p:attrNameLst>
                                      </p:cBhvr>
                                      <p:to>
                                        <p:strVal val="hidden"/>
                                      </p:to>
                                    </p:set>
                                  </p:childTnLst>
                                </p:cTn>
                              </p:par>
                              <p:par>
                                <p:cTn id="46" presetID="1" presetClass="entr" presetSubtype="0" fill="hold" grpId="0" nodeType="withEffect">
                                  <p:stCondLst>
                                    <p:cond delay="7000"/>
                                  </p:stCondLst>
                                  <p:childTnLst>
                                    <p:set>
                                      <p:cBhvr>
                                        <p:cTn id="47" dur="1" fill="hold">
                                          <p:stCondLst>
                                            <p:cond delay="0"/>
                                          </p:stCondLst>
                                        </p:cTn>
                                        <p:tgtEl>
                                          <p:spTgt spid="23"/>
                                        </p:tgtEl>
                                        <p:attrNameLst>
                                          <p:attrName>style.visibility</p:attrName>
                                        </p:attrNameLst>
                                      </p:cBhvr>
                                      <p:to>
                                        <p:strVal val="visible"/>
                                      </p:to>
                                    </p:set>
                                  </p:childTnLst>
                                </p:cTn>
                              </p:par>
                              <p:par>
                                <p:cTn id="48" presetID="10" presetClass="exit" presetSubtype="0" fill="hold" grpId="1" nodeType="withEffect">
                                  <p:stCondLst>
                                    <p:cond delay="7000"/>
                                  </p:stCondLst>
                                  <p:childTnLst>
                                    <p:animEffect transition="out" filter="fade">
                                      <p:cBhvr>
                                        <p:cTn id="49" dur="1000"/>
                                        <p:tgtEl>
                                          <p:spTgt spid="23"/>
                                        </p:tgtEl>
                                      </p:cBhvr>
                                    </p:animEffect>
                                    <p:set>
                                      <p:cBhvr>
                                        <p:cTn id="50" dur="1" fill="hold">
                                          <p:stCondLst>
                                            <p:cond delay="999"/>
                                          </p:stCondLst>
                                        </p:cTn>
                                        <p:tgtEl>
                                          <p:spTgt spid="23"/>
                                        </p:tgtEl>
                                        <p:attrNameLst>
                                          <p:attrName>style.visibility</p:attrName>
                                        </p:attrNameLst>
                                      </p:cBhvr>
                                      <p:to>
                                        <p:strVal val="hidden"/>
                                      </p:to>
                                    </p:set>
                                  </p:childTnLst>
                                </p:cTn>
                              </p:par>
                              <p:par>
                                <p:cTn id="51" presetID="1" presetClass="entr" presetSubtype="0" fill="hold" grpId="0" nodeType="withEffect">
                                  <p:stCondLst>
                                    <p:cond delay="8000"/>
                                  </p:stCondLst>
                                  <p:childTnLst>
                                    <p:set>
                                      <p:cBhvr>
                                        <p:cTn id="52" dur="1" fill="hold">
                                          <p:stCondLst>
                                            <p:cond delay="0"/>
                                          </p:stCondLst>
                                        </p:cTn>
                                        <p:tgtEl>
                                          <p:spTgt spid="24"/>
                                        </p:tgtEl>
                                        <p:attrNameLst>
                                          <p:attrName>style.visibility</p:attrName>
                                        </p:attrNameLst>
                                      </p:cBhvr>
                                      <p:to>
                                        <p:strVal val="visible"/>
                                      </p:to>
                                    </p:set>
                                  </p:childTnLst>
                                </p:cTn>
                              </p:par>
                              <p:par>
                                <p:cTn id="53" presetID="10" presetClass="exit" presetSubtype="0" fill="hold" grpId="1" nodeType="withEffect">
                                  <p:stCondLst>
                                    <p:cond delay="8000"/>
                                  </p:stCondLst>
                                  <p:childTnLst>
                                    <p:animEffect transition="out" filter="fade">
                                      <p:cBhvr>
                                        <p:cTn id="54" dur="1000"/>
                                        <p:tgtEl>
                                          <p:spTgt spid="24"/>
                                        </p:tgtEl>
                                      </p:cBhvr>
                                    </p:animEffect>
                                    <p:set>
                                      <p:cBhvr>
                                        <p:cTn id="55" dur="1" fill="hold">
                                          <p:stCondLst>
                                            <p:cond delay="999"/>
                                          </p:stCondLst>
                                        </p:cTn>
                                        <p:tgtEl>
                                          <p:spTgt spid="24"/>
                                        </p:tgtEl>
                                        <p:attrNameLst>
                                          <p:attrName>style.visibility</p:attrName>
                                        </p:attrNameLst>
                                      </p:cBhvr>
                                      <p:to>
                                        <p:strVal val="hidden"/>
                                      </p:to>
                                    </p:set>
                                  </p:childTnLst>
                                </p:cTn>
                              </p:par>
                              <p:par>
                                <p:cTn id="56" presetID="1" presetClass="entr" presetSubtype="0" fill="hold" grpId="0" nodeType="withEffect">
                                  <p:stCondLst>
                                    <p:cond delay="9000"/>
                                  </p:stCondLst>
                                  <p:childTnLst>
                                    <p:set>
                                      <p:cBhvr>
                                        <p:cTn id="57" dur="1" fill="hold">
                                          <p:stCondLst>
                                            <p:cond delay="0"/>
                                          </p:stCondLst>
                                        </p:cTn>
                                        <p:tgtEl>
                                          <p:spTgt spid="25"/>
                                        </p:tgtEl>
                                        <p:attrNameLst>
                                          <p:attrName>style.visibility</p:attrName>
                                        </p:attrNameLst>
                                      </p:cBhvr>
                                      <p:to>
                                        <p:strVal val="visible"/>
                                      </p:to>
                                    </p:set>
                                  </p:childTnLst>
                                </p:cTn>
                              </p:par>
                              <p:par>
                                <p:cTn id="58" presetID="10" presetClass="exit" presetSubtype="0" fill="hold" grpId="1" nodeType="withEffect">
                                  <p:stCondLst>
                                    <p:cond delay="9000"/>
                                  </p:stCondLst>
                                  <p:childTnLst>
                                    <p:animEffect transition="out" filter="fade">
                                      <p:cBhvr>
                                        <p:cTn id="59" dur="1000"/>
                                        <p:tgtEl>
                                          <p:spTgt spid="25"/>
                                        </p:tgtEl>
                                      </p:cBhvr>
                                    </p:animEffect>
                                    <p:set>
                                      <p:cBhvr>
                                        <p:cTn id="60" dur="1" fill="hold">
                                          <p:stCondLst>
                                            <p:cond delay="999"/>
                                          </p:stCondLst>
                                        </p:cTn>
                                        <p:tgtEl>
                                          <p:spTgt spid="25"/>
                                        </p:tgtEl>
                                        <p:attrNameLst>
                                          <p:attrName>style.visibility</p:attrName>
                                        </p:attrNameLst>
                                      </p:cBhvr>
                                      <p:to>
                                        <p:strVal val="hidden"/>
                                      </p:to>
                                    </p:set>
                                  </p:childTnLst>
                                </p:cTn>
                              </p:par>
                              <p:par>
                                <p:cTn id="61" presetID="1" presetClass="entr" presetSubtype="0" fill="hold" grpId="0" nodeType="withEffect">
                                  <p:stCondLst>
                                    <p:cond delay="10000"/>
                                  </p:stCondLst>
                                  <p:childTnLst>
                                    <p:set>
                                      <p:cBhvr>
                                        <p:cTn id="62" dur="1" fill="hold">
                                          <p:stCondLst>
                                            <p:cond delay="0"/>
                                          </p:stCondLst>
                                        </p:cTn>
                                        <p:tgtEl>
                                          <p:spTgt spid="26"/>
                                        </p:tgtEl>
                                        <p:attrNameLst>
                                          <p:attrName>style.visibility</p:attrName>
                                        </p:attrNameLst>
                                      </p:cBhvr>
                                      <p:to>
                                        <p:strVal val="visible"/>
                                      </p:to>
                                    </p:set>
                                  </p:childTnLst>
                                </p:cTn>
                              </p:par>
                              <p:par>
                                <p:cTn id="63" presetID="10" presetClass="exit" presetSubtype="0" fill="hold" grpId="1" nodeType="withEffect">
                                  <p:stCondLst>
                                    <p:cond delay="10000"/>
                                  </p:stCondLst>
                                  <p:childTnLst>
                                    <p:animEffect transition="out" filter="fade">
                                      <p:cBhvr>
                                        <p:cTn id="64" dur="1000"/>
                                        <p:tgtEl>
                                          <p:spTgt spid="26"/>
                                        </p:tgtEl>
                                      </p:cBhvr>
                                    </p:animEffect>
                                    <p:set>
                                      <p:cBhvr>
                                        <p:cTn id="65" dur="1" fill="hold">
                                          <p:stCondLst>
                                            <p:cond delay="999"/>
                                          </p:stCondLst>
                                        </p:cTn>
                                        <p:tgtEl>
                                          <p:spTgt spid="26"/>
                                        </p:tgtEl>
                                        <p:attrNameLst>
                                          <p:attrName>style.visibility</p:attrName>
                                        </p:attrNameLst>
                                      </p:cBhvr>
                                      <p:to>
                                        <p:strVal val="hidden"/>
                                      </p:to>
                                    </p:set>
                                  </p:childTnLst>
                                </p:cTn>
                              </p:par>
                              <p:par>
                                <p:cTn id="66" presetID="1" presetClass="entr" presetSubtype="0" fill="hold" grpId="0" nodeType="withEffect">
                                  <p:stCondLst>
                                    <p:cond delay="11000"/>
                                  </p:stCondLst>
                                  <p:childTnLst>
                                    <p:set>
                                      <p:cBhvr>
                                        <p:cTn id="67" dur="1" fill="hold">
                                          <p:stCondLst>
                                            <p:cond delay="0"/>
                                          </p:stCondLst>
                                        </p:cTn>
                                        <p:tgtEl>
                                          <p:spTgt spid="27"/>
                                        </p:tgtEl>
                                        <p:attrNameLst>
                                          <p:attrName>style.visibility</p:attrName>
                                        </p:attrNameLst>
                                      </p:cBhvr>
                                      <p:to>
                                        <p:strVal val="visible"/>
                                      </p:to>
                                    </p:set>
                                  </p:childTnLst>
                                </p:cTn>
                              </p:par>
                              <p:par>
                                <p:cTn id="68" presetID="10" presetClass="exit" presetSubtype="0" fill="hold" grpId="1" nodeType="withEffect">
                                  <p:stCondLst>
                                    <p:cond delay="11000"/>
                                  </p:stCondLst>
                                  <p:childTnLst>
                                    <p:animEffect transition="out" filter="fade">
                                      <p:cBhvr>
                                        <p:cTn id="69" dur="1000"/>
                                        <p:tgtEl>
                                          <p:spTgt spid="27"/>
                                        </p:tgtEl>
                                      </p:cBhvr>
                                    </p:animEffect>
                                    <p:set>
                                      <p:cBhvr>
                                        <p:cTn id="70" dur="1" fill="hold">
                                          <p:stCondLst>
                                            <p:cond delay="999"/>
                                          </p:stCondLst>
                                        </p:cTn>
                                        <p:tgtEl>
                                          <p:spTgt spid="27"/>
                                        </p:tgtEl>
                                        <p:attrNameLst>
                                          <p:attrName>style.visibility</p:attrName>
                                        </p:attrNameLst>
                                      </p:cBhvr>
                                      <p:to>
                                        <p:strVal val="hidden"/>
                                      </p:to>
                                    </p:set>
                                  </p:childTnLst>
                                </p:cTn>
                              </p:par>
                              <p:par>
                                <p:cTn id="71" presetID="1" presetClass="entr" presetSubtype="0" fill="hold" grpId="0" nodeType="withEffect">
                                  <p:stCondLst>
                                    <p:cond delay="12000"/>
                                  </p:stCondLst>
                                  <p:childTnLst>
                                    <p:set>
                                      <p:cBhvr>
                                        <p:cTn id="72" dur="1" fill="hold">
                                          <p:stCondLst>
                                            <p:cond delay="0"/>
                                          </p:stCondLst>
                                        </p:cTn>
                                        <p:tgtEl>
                                          <p:spTgt spid="28"/>
                                        </p:tgtEl>
                                        <p:attrNameLst>
                                          <p:attrName>style.visibility</p:attrName>
                                        </p:attrNameLst>
                                      </p:cBhvr>
                                      <p:to>
                                        <p:strVal val="visible"/>
                                      </p:to>
                                    </p:set>
                                  </p:childTnLst>
                                </p:cTn>
                              </p:par>
                              <p:par>
                                <p:cTn id="73" presetID="10" presetClass="exit" presetSubtype="0" fill="hold" grpId="1" nodeType="withEffect">
                                  <p:stCondLst>
                                    <p:cond delay="12000"/>
                                  </p:stCondLst>
                                  <p:childTnLst>
                                    <p:animEffect transition="out" filter="fade">
                                      <p:cBhvr>
                                        <p:cTn id="74" dur="1000"/>
                                        <p:tgtEl>
                                          <p:spTgt spid="28"/>
                                        </p:tgtEl>
                                      </p:cBhvr>
                                    </p:animEffect>
                                    <p:set>
                                      <p:cBhvr>
                                        <p:cTn id="75" dur="1" fill="hold">
                                          <p:stCondLst>
                                            <p:cond delay="999"/>
                                          </p:stCondLst>
                                        </p:cTn>
                                        <p:tgtEl>
                                          <p:spTgt spid="28"/>
                                        </p:tgtEl>
                                        <p:attrNameLst>
                                          <p:attrName>style.visibility</p:attrName>
                                        </p:attrNameLst>
                                      </p:cBhvr>
                                      <p:to>
                                        <p:strVal val="hidden"/>
                                      </p:to>
                                    </p:set>
                                  </p:childTnLst>
                                </p:cTn>
                              </p:par>
                              <p:par>
                                <p:cTn id="76" presetID="1" presetClass="entr" presetSubtype="0" fill="hold" grpId="0" nodeType="withEffect">
                                  <p:stCondLst>
                                    <p:cond delay="13000"/>
                                  </p:stCondLst>
                                  <p:childTnLst>
                                    <p:set>
                                      <p:cBhvr>
                                        <p:cTn id="77" dur="1" fill="hold">
                                          <p:stCondLst>
                                            <p:cond delay="0"/>
                                          </p:stCondLst>
                                        </p:cTn>
                                        <p:tgtEl>
                                          <p:spTgt spid="29"/>
                                        </p:tgtEl>
                                        <p:attrNameLst>
                                          <p:attrName>style.visibility</p:attrName>
                                        </p:attrNameLst>
                                      </p:cBhvr>
                                      <p:to>
                                        <p:strVal val="visible"/>
                                      </p:to>
                                    </p:set>
                                  </p:childTnLst>
                                </p:cTn>
                              </p:par>
                              <p:par>
                                <p:cTn id="78" presetID="10" presetClass="exit" presetSubtype="0" fill="hold" grpId="1" nodeType="withEffect">
                                  <p:stCondLst>
                                    <p:cond delay="13000"/>
                                  </p:stCondLst>
                                  <p:childTnLst>
                                    <p:animEffect transition="out" filter="fade">
                                      <p:cBhvr>
                                        <p:cTn id="79" dur="1000"/>
                                        <p:tgtEl>
                                          <p:spTgt spid="29"/>
                                        </p:tgtEl>
                                      </p:cBhvr>
                                    </p:animEffect>
                                    <p:set>
                                      <p:cBhvr>
                                        <p:cTn id="80" dur="1" fill="hold">
                                          <p:stCondLst>
                                            <p:cond delay="999"/>
                                          </p:stCondLst>
                                        </p:cTn>
                                        <p:tgtEl>
                                          <p:spTgt spid="29"/>
                                        </p:tgtEl>
                                        <p:attrNameLst>
                                          <p:attrName>style.visibility</p:attrName>
                                        </p:attrNameLst>
                                      </p:cBhvr>
                                      <p:to>
                                        <p:strVal val="hidden"/>
                                      </p:to>
                                    </p:set>
                                  </p:childTnLst>
                                </p:cTn>
                              </p:par>
                              <p:par>
                                <p:cTn id="81" presetID="1" presetClass="entr" presetSubtype="0" fill="hold" grpId="0" nodeType="withEffect">
                                  <p:stCondLst>
                                    <p:cond delay="14000"/>
                                  </p:stCondLst>
                                  <p:childTnLst>
                                    <p:set>
                                      <p:cBhvr>
                                        <p:cTn id="82" dur="1" fill="hold">
                                          <p:stCondLst>
                                            <p:cond delay="0"/>
                                          </p:stCondLst>
                                        </p:cTn>
                                        <p:tgtEl>
                                          <p:spTgt spid="30"/>
                                        </p:tgtEl>
                                        <p:attrNameLst>
                                          <p:attrName>style.visibility</p:attrName>
                                        </p:attrNameLst>
                                      </p:cBhvr>
                                      <p:to>
                                        <p:strVal val="visible"/>
                                      </p:to>
                                    </p:set>
                                  </p:childTnLst>
                                </p:cTn>
                              </p:par>
                              <p:par>
                                <p:cTn id="83" presetID="10" presetClass="exit" presetSubtype="0" fill="hold" grpId="1" nodeType="withEffect">
                                  <p:stCondLst>
                                    <p:cond delay="14000"/>
                                  </p:stCondLst>
                                  <p:childTnLst>
                                    <p:animEffect transition="out" filter="fade">
                                      <p:cBhvr>
                                        <p:cTn id="84" dur="1000"/>
                                        <p:tgtEl>
                                          <p:spTgt spid="30"/>
                                        </p:tgtEl>
                                      </p:cBhvr>
                                    </p:animEffect>
                                    <p:set>
                                      <p:cBhvr>
                                        <p:cTn id="85" dur="1" fill="hold">
                                          <p:stCondLst>
                                            <p:cond delay="999"/>
                                          </p:stCondLst>
                                        </p:cTn>
                                        <p:tgtEl>
                                          <p:spTgt spid="30"/>
                                        </p:tgtEl>
                                        <p:attrNameLst>
                                          <p:attrName>style.visibility</p:attrName>
                                        </p:attrNameLst>
                                      </p:cBhvr>
                                      <p:to>
                                        <p:strVal val="hidden"/>
                                      </p:to>
                                    </p:set>
                                  </p:childTnLst>
                                </p:cTn>
                              </p:par>
                              <p:par>
                                <p:cTn id="86" presetID="1" presetClass="entr" presetSubtype="0" fill="hold" grpId="0" nodeType="withEffect">
                                  <p:stCondLst>
                                    <p:cond delay="15000"/>
                                  </p:stCondLst>
                                  <p:childTnLst>
                                    <p:set>
                                      <p:cBhvr>
                                        <p:cTn id="87" dur="1" fill="hold">
                                          <p:stCondLst>
                                            <p:cond delay="0"/>
                                          </p:stCondLst>
                                        </p:cTn>
                                        <p:tgtEl>
                                          <p:spTgt spid="32"/>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3.75E-6 -4.07407E-6 L 0.3233 0.00834 " pathEditMode="relative" rAng="0" ptsTypes="AA">
                                      <p:cBhvr>
                                        <p:cTn id="91" dur="2000" fill="hold"/>
                                        <p:tgtEl>
                                          <p:spTgt spid="12"/>
                                        </p:tgtEl>
                                        <p:attrNameLst>
                                          <p:attrName>ppt_x</p:attrName>
                                          <p:attrName>ppt_y</p:attrName>
                                        </p:attrNameLst>
                                      </p:cBhvr>
                                      <p:rCtr x="16159" y="417"/>
                                    </p:animMotion>
                                  </p:childTnLst>
                                </p:cTn>
                              </p:par>
                              <p:par>
                                <p:cTn id="92" presetID="22" presetClass="entr" presetSubtype="8" fill="hold" grpId="0" nodeType="with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wipe(left)">
                                      <p:cBhvr>
                                        <p:cTn id="9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p:bldP spid="15" grpId="1"/>
      <p:bldP spid="16" grpId="0"/>
      <p:bldP spid="16"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4CEFD-AFAE-B22C-B94B-2DF1C0BDCA56}"/>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63909372-5367-886B-F8A1-A855BC29D417}"/>
              </a:ext>
            </a:extLst>
          </p:cNvPr>
          <p:cNvSpPr>
            <a:spLocks noGrp="1"/>
          </p:cNvSpPr>
          <p:nvPr>
            <p:ph type="title"/>
          </p:nvPr>
        </p:nvSpPr>
        <p:spPr>
          <a:xfrm>
            <a:off x="408366" y="321382"/>
            <a:ext cx="9820656" cy="763600"/>
          </a:xfrm>
        </p:spPr>
        <p:txBody>
          <a:bodyPr>
            <a:noAutofit/>
          </a:bodyPr>
          <a:lstStyle/>
          <a:p>
            <a:r>
              <a:rPr lang="en-US" sz="6000" dirty="0">
                <a:solidFill>
                  <a:srgbClr val="170D67"/>
                </a:solidFill>
                <a:latin typeface="Arial Black" panose="020B0A04020102020204" pitchFamily="34" charset="0"/>
              </a:rPr>
              <a:t>Year #5</a:t>
            </a:r>
            <a:endParaRPr lang="en-US" sz="6000" dirty="0">
              <a:solidFill>
                <a:srgbClr val="170D67"/>
              </a:solidFill>
            </a:endParaRPr>
          </a:p>
        </p:txBody>
      </p:sp>
      <p:pic>
        <p:nvPicPr>
          <p:cNvPr id="3074" name="Picture 2" descr="Cup PNG Transparent Images | PNG All">
            <a:extLst>
              <a:ext uri="{FF2B5EF4-FFF2-40B4-BE49-F238E27FC236}">
                <a16:creationId xmlns:a16="http://schemas.microsoft.com/office/drawing/2014/main" id="{217B17B1-41C9-5276-E159-E5516F046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94" y="1146232"/>
            <a:ext cx="4583845" cy="45838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p PNG Transparent Images | PNG All">
            <a:extLst>
              <a:ext uri="{FF2B5EF4-FFF2-40B4-BE49-F238E27FC236}">
                <a16:creationId xmlns:a16="http://schemas.microsoft.com/office/drawing/2014/main" id="{E4DAE004-D9E9-B4B4-A4E9-0C1BF7F480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953" y="1165516"/>
            <a:ext cx="4583845" cy="45838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p PNG Transparent Images | PNG All">
            <a:extLst>
              <a:ext uri="{FF2B5EF4-FFF2-40B4-BE49-F238E27FC236}">
                <a16:creationId xmlns:a16="http://schemas.microsoft.com/office/drawing/2014/main" id="{0D5F425F-723D-AC2B-65BE-3CFF96469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2199" y="1165516"/>
            <a:ext cx="4583845" cy="45838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amp;M's PNG">
            <a:extLst>
              <a:ext uri="{FF2B5EF4-FFF2-40B4-BE49-F238E27FC236}">
                <a16:creationId xmlns:a16="http://schemas.microsoft.com/office/drawing/2014/main" id="{91E1274C-CDE6-0F36-F852-2D86F2D8A7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75" t="27065" r="12055" b="30800"/>
          <a:stretch/>
        </p:blipFill>
        <p:spPr bwMode="auto">
          <a:xfrm rot="813062" flipH="1">
            <a:off x="5390684" y="3069749"/>
            <a:ext cx="1505761" cy="79337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66C2F0B9-182A-4055-52A2-56917A5A7C74}"/>
              </a:ext>
            </a:extLst>
          </p:cNvPr>
          <p:cNvSpPr txBox="1">
            <a:spLocks/>
          </p:cNvSpPr>
          <p:nvPr/>
        </p:nvSpPr>
        <p:spPr>
          <a:xfrm>
            <a:off x="8542687" y="5206044"/>
            <a:ext cx="33726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dirty="0">
                <a:solidFill>
                  <a:srgbClr val="170D67"/>
                </a:solidFill>
                <a:latin typeface="Arial Black" panose="020B0A04020102020204" pitchFamily="34" charset="0"/>
              </a:rPr>
              <a:t>DISCARD</a:t>
            </a:r>
            <a:endParaRPr lang="en-US" sz="4800" dirty="0">
              <a:solidFill>
                <a:srgbClr val="170D67"/>
              </a:solidFill>
            </a:endParaRPr>
          </a:p>
        </p:txBody>
      </p:sp>
      <p:sp>
        <p:nvSpPr>
          <p:cNvPr id="14" name="Title 1">
            <a:extLst>
              <a:ext uri="{FF2B5EF4-FFF2-40B4-BE49-F238E27FC236}">
                <a16:creationId xmlns:a16="http://schemas.microsoft.com/office/drawing/2014/main" id="{0A993AE2-1A49-2812-5D77-23E059F45130}"/>
              </a:ext>
            </a:extLst>
          </p:cNvPr>
          <p:cNvSpPr txBox="1">
            <a:spLocks/>
          </p:cNvSpPr>
          <p:nvPr/>
        </p:nvSpPr>
        <p:spPr>
          <a:xfrm>
            <a:off x="7246283" y="414768"/>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15</a:t>
            </a:r>
            <a:endParaRPr lang="en-US" sz="8800" dirty="0">
              <a:solidFill>
                <a:srgbClr val="170D67"/>
              </a:solidFill>
            </a:endParaRPr>
          </a:p>
        </p:txBody>
      </p:sp>
      <p:sp>
        <p:nvSpPr>
          <p:cNvPr id="15" name="Title 1">
            <a:extLst>
              <a:ext uri="{FF2B5EF4-FFF2-40B4-BE49-F238E27FC236}">
                <a16:creationId xmlns:a16="http://schemas.microsoft.com/office/drawing/2014/main" id="{BEF59F97-98BC-4FAF-25B0-13AFD643B4DF}"/>
              </a:ext>
            </a:extLst>
          </p:cNvPr>
          <p:cNvSpPr txBox="1">
            <a:spLocks/>
          </p:cNvSpPr>
          <p:nvPr/>
        </p:nvSpPr>
        <p:spPr>
          <a:xfrm>
            <a:off x="7246283" y="392995"/>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14</a:t>
            </a:r>
            <a:endParaRPr lang="en-US" sz="8800" dirty="0">
              <a:solidFill>
                <a:srgbClr val="170D67"/>
              </a:solidFill>
            </a:endParaRPr>
          </a:p>
        </p:txBody>
      </p:sp>
      <p:sp>
        <p:nvSpPr>
          <p:cNvPr id="16" name="Title 1">
            <a:extLst>
              <a:ext uri="{FF2B5EF4-FFF2-40B4-BE49-F238E27FC236}">
                <a16:creationId xmlns:a16="http://schemas.microsoft.com/office/drawing/2014/main" id="{22A38911-C66E-BFB9-55E7-BF09D05FE7BA}"/>
              </a:ext>
            </a:extLst>
          </p:cNvPr>
          <p:cNvSpPr txBox="1">
            <a:spLocks/>
          </p:cNvSpPr>
          <p:nvPr/>
        </p:nvSpPr>
        <p:spPr>
          <a:xfrm>
            <a:off x="7246283" y="388043"/>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13</a:t>
            </a:r>
            <a:endParaRPr lang="en-US" sz="8800" dirty="0">
              <a:solidFill>
                <a:srgbClr val="170D67"/>
              </a:solidFill>
            </a:endParaRPr>
          </a:p>
        </p:txBody>
      </p:sp>
      <p:sp>
        <p:nvSpPr>
          <p:cNvPr id="19" name="Title 1">
            <a:extLst>
              <a:ext uri="{FF2B5EF4-FFF2-40B4-BE49-F238E27FC236}">
                <a16:creationId xmlns:a16="http://schemas.microsoft.com/office/drawing/2014/main" id="{FACF6ABF-AA51-9E97-B6F6-39CAF6936175}"/>
              </a:ext>
            </a:extLst>
          </p:cNvPr>
          <p:cNvSpPr txBox="1">
            <a:spLocks/>
          </p:cNvSpPr>
          <p:nvPr/>
        </p:nvSpPr>
        <p:spPr>
          <a:xfrm>
            <a:off x="7246283" y="378957"/>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12</a:t>
            </a:r>
            <a:endParaRPr lang="en-US" sz="8800" dirty="0">
              <a:solidFill>
                <a:srgbClr val="170D67"/>
              </a:solidFill>
            </a:endParaRPr>
          </a:p>
        </p:txBody>
      </p:sp>
      <p:sp>
        <p:nvSpPr>
          <p:cNvPr id="20" name="Title 1">
            <a:extLst>
              <a:ext uri="{FF2B5EF4-FFF2-40B4-BE49-F238E27FC236}">
                <a16:creationId xmlns:a16="http://schemas.microsoft.com/office/drawing/2014/main" id="{431D3BA0-B1DD-101E-5115-8EB6606C2E7B}"/>
              </a:ext>
            </a:extLst>
          </p:cNvPr>
          <p:cNvSpPr txBox="1">
            <a:spLocks/>
          </p:cNvSpPr>
          <p:nvPr/>
        </p:nvSpPr>
        <p:spPr>
          <a:xfrm>
            <a:off x="7246283" y="411640"/>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11</a:t>
            </a:r>
            <a:endParaRPr lang="en-US" sz="8800" dirty="0">
              <a:solidFill>
                <a:srgbClr val="170D67"/>
              </a:solidFill>
            </a:endParaRPr>
          </a:p>
        </p:txBody>
      </p:sp>
      <p:sp>
        <p:nvSpPr>
          <p:cNvPr id="21" name="Title 1">
            <a:extLst>
              <a:ext uri="{FF2B5EF4-FFF2-40B4-BE49-F238E27FC236}">
                <a16:creationId xmlns:a16="http://schemas.microsoft.com/office/drawing/2014/main" id="{810F0936-6FD6-6E42-5D6F-A32874B16764}"/>
              </a:ext>
            </a:extLst>
          </p:cNvPr>
          <p:cNvSpPr txBox="1">
            <a:spLocks/>
          </p:cNvSpPr>
          <p:nvPr/>
        </p:nvSpPr>
        <p:spPr>
          <a:xfrm>
            <a:off x="7280525" y="429571"/>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10</a:t>
            </a:r>
            <a:endParaRPr lang="en-US" sz="8800" dirty="0">
              <a:solidFill>
                <a:srgbClr val="170D67"/>
              </a:solidFill>
            </a:endParaRPr>
          </a:p>
        </p:txBody>
      </p:sp>
      <p:sp>
        <p:nvSpPr>
          <p:cNvPr id="22" name="Title 1">
            <a:extLst>
              <a:ext uri="{FF2B5EF4-FFF2-40B4-BE49-F238E27FC236}">
                <a16:creationId xmlns:a16="http://schemas.microsoft.com/office/drawing/2014/main" id="{81BF87EA-2FFB-2349-7E50-FF509470B432}"/>
              </a:ext>
            </a:extLst>
          </p:cNvPr>
          <p:cNvSpPr txBox="1">
            <a:spLocks/>
          </p:cNvSpPr>
          <p:nvPr/>
        </p:nvSpPr>
        <p:spPr>
          <a:xfrm>
            <a:off x="7280525" y="407055"/>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9</a:t>
            </a:r>
            <a:endParaRPr lang="en-US" sz="8800" dirty="0">
              <a:solidFill>
                <a:srgbClr val="170D67"/>
              </a:solidFill>
            </a:endParaRPr>
          </a:p>
        </p:txBody>
      </p:sp>
      <p:sp>
        <p:nvSpPr>
          <p:cNvPr id="23" name="Title 1">
            <a:extLst>
              <a:ext uri="{FF2B5EF4-FFF2-40B4-BE49-F238E27FC236}">
                <a16:creationId xmlns:a16="http://schemas.microsoft.com/office/drawing/2014/main" id="{A9833993-6CDA-5E6C-9BBE-E5AF600484E2}"/>
              </a:ext>
            </a:extLst>
          </p:cNvPr>
          <p:cNvSpPr txBox="1">
            <a:spLocks/>
          </p:cNvSpPr>
          <p:nvPr/>
        </p:nvSpPr>
        <p:spPr>
          <a:xfrm>
            <a:off x="7246283" y="448216"/>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8</a:t>
            </a:r>
            <a:endParaRPr lang="en-US" sz="8800" dirty="0">
              <a:solidFill>
                <a:srgbClr val="170D67"/>
              </a:solidFill>
            </a:endParaRPr>
          </a:p>
        </p:txBody>
      </p:sp>
      <p:sp>
        <p:nvSpPr>
          <p:cNvPr id="24" name="Title 1">
            <a:extLst>
              <a:ext uri="{FF2B5EF4-FFF2-40B4-BE49-F238E27FC236}">
                <a16:creationId xmlns:a16="http://schemas.microsoft.com/office/drawing/2014/main" id="{13D5040B-B287-BE42-3CFC-5E7E285D1274}"/>
              </a:ext>
            </a:extLst>
          </p:cNvPr>
          <p:cNvSpPr txBox="1">
            <a:spLocks/>
          </p:cNvSpPr>
          <p:nvPr/>
        </p:nvSpPr>
        <p:spPr>
          <a:xfrm>
            <a:off x="7246283" y="420078"/>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7</a:t>
            </a:r>
            <a:endParaRPr lang="en-US" sz="8800" dirty="0">
              <a:solidFill>
                <a:srgbClr val="170D67"/>
              </a:solidFill>
            </a:endParaRPr>
          </a:p>
        </p:txBody>
      </p:sp>
      <p:sp>
        <p:nvSpPr>
          <p:cNvPr id="25" name="Title 1">
            <a:extLst>
              <a:ext uri="{FF2B5EF4-FFF2-40B4-BE49-F238E27FC236}">
                <a16:creationId xmlns:a16="http://schemas.microsoft.com/office/drawing/2014/main" id="{D5D89CED-24C4-ED66-7884-376918131489}"/>
              </a:ext>
            </a:extLst>
          </p:cNvPr>
          <p:cNvSpPr txBox="1">
            <a:spLocks/>
          </p:cNvSpPr>
          <p:nvPr/>
        </p:nvSpPr>
        <p:spPr>
          <a:xfrm>
            <a:off x="7246283" y="391900"/>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6</a:t>
            </a:r>
            <a:endParaRPr lang="en-US" sz="8800" dirty="0">
              <a:solidFill>
                <a:srgbClr val="170D67"/>
              </a:solidFill>
            </a:endParaRPr>
          </a:p>
        </p:txBody>
      </p:sp>
      <p:sp>
        <p:nvSpPr>
          <p:cNvPr id="26" name="Title 1">
            <a:extLst>
              <a:ext uri="{FF2B5EF4-FFF2-40B4-BE49-F238E27FC236}">
                <a16:creationId xmlns:a16="http://schemas.microsoft.com/office/drawing/2014/main" id="{54E1BBDB-7E25-A94A-44C0-206EF353A17A}"/>
              </a:ext>
            </a:extLst>
          </p:cNvPr>
          <p:cNvSpPr txBox="1">
            <a:spLocks/>
          </p:cNvSpPr>
          <p:nvPr/>
        </p:nvSpPr>
        <p:spPr>
          <a:xfrm>
            <a:off x="7263404" y="419998"/>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5</a:t>
            </a:r>
            <a:endParaRPr lang="en-US" sz="8800" dirty="0">
              <a:solidFill>
                <a:srgbClr val="170D67"/>
              </a:solidFill>
            </a:endParaRPr>
          </a:p>
        </p:txBody>
      </p:sp>
      <p:sp>
        <p:nvSpPr>
          <p:cNvPr id="27" name="Title 1">
            <a:extLst>
              <a:ext uri="{FF2B5EF4-FFF2-40B4-BE49-F238E27FC236}">
                <a16:creationId xmlns:a16="http://schemas.microsoft.com/office/drawing/2014/main" id="{02CD1139-5BE2-E897-77DB-4278422B6DE1}"/>
              </a:ext>
            </a:extLst>
          </p:cNvPr>
          <p:cNvSpPr txBox="1">
            <a:spLocks/>
          </p:cNvSpPr>
          <p:nvPr/>
        </p:nvSpPr>
        <p:spPr>
          <a:xfrm>
            <a:off x="7246283" y="432399"/>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4</a:t>
            </a:r>
            <a:endParaRPr lang="en-US" sz="8800" dirty="0">
              <a:solidFill>
                <a:srgbClr val="170D67"/>
              </a:solidFill>
            </a:endParaRPr>
          </a:p>
        </p:txBody>
      </p:sp>
      <p:sp>
        <p:nvSpPr>
          <p:cNvPr id="28" name="Title 1">
            <a:extLst>
              <a:ext uri="{FF2B5EF4-FFF2-40B4-BE49-F238E27FC236}">
                <a16:creationId xmlns:a16="http://schemas.microsoft.com/office/drawing/2014/main" id="{B8B0BE1C-D2FF-C7DB-9F94-43EB037D473C}"/>
              </a:ext>
            </a:extLst>
          </p:cNvPr>
          <p:cNvSpPr txBox="1">
            <a:spLocks/>
          </p:cNvSpPr>
          <p:nvPr/>
        </p:nvSpPr>
        <p:spPr>
          <a:xfrm>
            <a:off x="7271965" y="392995"/>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3</a:t>
            </a:r>
          </a:p>
        </p:txBody>
      </p:sp>
      <p:sp>
        <p:nvSpPr>
          <p:cNvPr id="29" name="Title 1">
            <a:extLst>
              <a:ext uri="{FF2B5EF4-FFF2-40B4-BE49-F238E27FC236}">
                <a16:creationId xmlns:a16="http://schemas.microsoft.com/office/drawing/2014/main" id="{E0C650D1-D272-0ADE-1796-6FAC6C370F22}"/>
              </a:ext>
            </a:extLst>
          </p:cNvPr>
          <p:cNvSpPr txBox="1">
            <a:spLocks/>
          </p:cNvSpPr>
          <p:nvPr/>
        </p:nvSpPr>
        <p:spPr>
          <a:xfrm>
            <a:off x="7246283" y="380052"/>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2</a:t>
            </a:r>
            <a:endParaRPr lang="en-US" sz="8800" dirty="0">
              <a:solidFill>
                <a:srgbClr val="170D67"/>
              </a:solidFill>
            </a:endParaRPr>
          </a:p>
        </p:txBody>
      </p:sp>
      <p:sp>
        <p:nvSpPr>
          <p:cNvPr id="30" name="Title 1">
            <a:extLst>
              <a:ext uri="{FF2B5EF4-FFF2-40B4-BE49-F238E27FC236}">
                <a16:creationId xmlns:a16="http://schemas.microsoft.com/office/drawing/2014/main" id="{4A0D9B95-1199-AC91-55F6-231996937A3A}"/>
              </a:ext>
            </a:extLst>
          </p:cNvPr>
          <p:cNvSpPr txBox="1">
            <a:spLocks/>
          </p:cNvSpPr>
          <p:nvPr/>
        </p:nvSpPr>
        <p:spPr>
          <a:xfrm>
            <a:off x="7246283" y="377840"/>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a:t>
            </a:r>
            <a:endParaRPr lang="en-US" sz="8800" dirty="0">
              <a:solidFill>
                <a:srgbClr val="170D67"/>
              </a:solidFill>
            </a:endParaRPr>
          </a:p>
        </p:txBody>
      </p:sp>
      <p:sp>
        <p:nvSpPr>
          <p:cNvPr id="32" name="Title 1">
            <a:extLst>
              <a:ext uri="{FF2B5EF4-FFF2-40B4-BE49-F238E27FC236}">
                <a16:creationId xmlns:a16="http://schemas.microsoft.com/office/drawing/2014/main" id="{30781AD7-027B-333C-A5B7-A8A35E12A9B7}"/>
              </a:ext>
            </a:extLst>
          </p:cNvPr>
          <p:cNvSpPr txBox="1">
            <a:spLocks/>
          </p:cNvSpPr>
          <p:nvPr/>
        </p:nvSpPr>
        <p:spPr>
          <a:xfrm>
            <a:off x="5843000" y="380799"/>
            <a:ext cx="4759319"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29C7B4"/>
                </a:solidFill>
                <a:latin typeface="Arial Black" panose="020B0A04020102020204" pitchFamily="34" charset="0"/>
              </a:rPr>
              <a:t>STOP!</a:t>
            </a:r>
            <a:endParaRPr lang="en-US" sz="8800" dirty="0">
              <a:solidFill>
                <a:srgbClr val="29C7B4"/>
              </a:solidFill>
            </a:endParaRPr>
          </a:p>
        </p:txBody>
      </p:sp>
      <p:pic>
        <p:nvPicPr>
          <p:cNvPr id="33" name="Picture 6" descr="M&amp;M's PNG">
            <a:extLst>
              <a:ext uri="{FF2B5EF4-FFF2-40B4-BE49-F238E27FC236}">
                <a16:creationId xmlns:a16="http://schemas.microsoft.com/office/drawing/2014/main" id="{3F52E1BF-F9EC-4972-46BB-D68C0A7AF4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065" b="30800"/>
          <a:stretch/>
        </p:blipFill>
        <p:spPr bwMode="auto">
          <a:xfrm rot="8637361">
            <a:off x="9163614" y="3219767"/>
            <a:ext cx="1882942" cy="7933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M&amp;M's PNG">
            <a:extLst>
              <a:ext uri="{FF2B5EF4-FFF2-40B4-BE49-F238E27FC236}">
                <a16:creationId xmlns:a16="http://schemas.microsoft.com/office/drawing/2014/main" id="{BCE83995-D466-6336-5F6A-706938C577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065" b="30800"/>
          <a:stretch/>
        </p:blipFill>
        <p:spPr bwMode="auto">
          <a:xfrm rot="15536638">
            <a:off x="9103269" y="3219767"/>
            <a:ext cx="1882942" cy="7933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M&amp;M's PNG">
            <a:extLst>
              <a:ext uri="{FF2B5EF4-FFF2-40B4-BE49-F238E27FC236}">
                <a16:creationId xmlns:a16="http://schemas.microsoft.com/office/drawing/2014/main" id="{BBB87D7E-B72B-46BB-BA11-EEE0E6912A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31" t="27065" r="11245" b="30926"/>
          <a:stretch/>
        </p:blipFill>
        <p:spPr bwMode="auto">
          <a:xfrm rot="813062" flipH="1">
            <a:off x="1469613" y="2964869"/>
            <a:ext cx="1548223" cy="7909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M&amp;M's PNG">
            <a:extLst>
              <a:ext uri="{FF2B5EF4-FFF2-40B4-BE49-F238E27FC236}">
                <a16:creationId xmlns:a16="http://schemas.microsoft.com/office/drawing/2014/main" id="{FD001468-D41F-7EBA-A0D9-16157E9338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065" b="30800"/>
          <a:stretch/>
        </p:blipFill>
        <p:spPr bwMode="auto">
          <a:xfrm rot="339921">
            <a:off x="9182235" y="3263746"/>
            <a:ext cx="1882942" cy="79337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6AB91853-BBC2-A9FA-D353-1F0AF920B576}"/>
              </a:ext>
            </a:extLst>
          </p:cNvPr>
          <p:cNvGrpSpPr/>
          <p:nvPr/>
        </p:nvGrpSpPr>
        <p:grpSpPr>
          <a:xfrm>
            <a:off x="0" y="6192229"/>
            <a:ext cx="9820656" cy="413638"/>
            <a:chOff x="0" y="6192229"/>
            <a:chExt cx="9820656" cy="413638"/>
          </a:xfrm>
        </p:grpSpPr>
        <p:sp>
          <p:nvSpPr>
            <p:cNvPr id="31" name="Rectangle 30">
              <a:extLst>
                <a:ext uri="{FF2B5EF4-FFF2-40B4-BE49-F238E27FC236}">
                  <a16:creationId xmlns:a16="http://schemas.microsoft.com/office/drawing/2014/main" id="{9CFF4789-073A-AA12-06BB-AAA9783D6F77}"/>
                </a:ext>
              </a:extLst>
            </p:cNvPr>
            <p:cNvSpPr/>
            <p:nvPr/>
          </p:nvSpPr>
          <p:spPr>
            <a:xfrm>
              <a:off x="0" y="6228805"/>
              <a:ext cx="9820656" cy="377062"/>
            </a:xfrm>
            <a:prstGeom prst="rect">
              <a:avLst/>
            </a:prstGeom>
            <a:gradFill flip="none" rotWithShape="1">
              <a:gsLst>
                <a:gs pos="47000">
                  <a:srgbClr val="418BA4"/>
                </a:gs>
                <a:gs pos="0">
                  <a:srgbClr val="6C24A0"/>
                </a:gs>
                <a:gs pos="100000">
                  <a:schemeClr val="bg1"/>
                </a:gs>
                <a:gs pos="81000">
                  <a:srgbClr val="7DF8E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lide Number Placeholder 1">
              <a:extLst>
                <a:ext uri="{FF2B5EF4-FFF2-40B4-BE49-F238E27FC236}">
                  <a16:creationId xmlns:a16="http://schemas.microsoft.com/office/drawing/2014/main" id="{A4F87226-B9F2-548B-6403-EC98227B911A}"/>
                </a:ext>
              </a:extLst>
            </p:cNvPr>
            <p:cNvSpPr txBox="1">
              <a:spLocks/>
            </p:cNvSpPr>
            <p:nvPr/>
          </p:nvSpPr>
          <p:spPr>
            <a:xfrm>
              <a:off x="133165" y="6192229"/>
              <a:ext cx="829361" cy="37706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03CA93E-20FB-7847-BB3E-524DD1A98893}" type="slidenum">
                <a:rPr lang="en-US" sz="2400" b="1" smtClean="0">
                  <a:solidFill>
                    <a:schemeClr val="bg1"/>
                  </a:solidFill>
                </a:rPr>
                <a:pPr/>
                <a:t>7</a:t>
              </a:fld>
              <a:endParaRPr lang="en-US" b="1" dirty="0">
                <a:solidFill>
                  <a:schemeClr val="bg1"/>
                </a:solidFill>
              </a:endParaRPr>
            </a:p>
          </p:txBody>
        </p:sp>
      </p:grpSp>
    </p:spTree>
    <p:extLst>
      <p:ext uri="{BB962C8B-B14F-4D97-AF65-F5344CB8AC3E}">
        <p14:creationId xmlns:p14="http://schemas.microsoft.com/office/powerpoint/2010/main" val="290319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15000"/>
                                        <p:tgtEl>
                                          <p:spTgt spid="9"/>
                                        </p:tgtEl>
                                      </p:cBhvr>
                                    </p:animEffect>
                                    <p:set>
                                      <p:cBhvr>
                                        <p:cTn id="7" dur="1" fill="hold">
                                          <p:stCondLst>
                                            <p:cond delay="14999"/>
                                          </p:stCondLst>
                                        </p:cTn>
                                        <p:tgtEl>
                                          <p:spTgt spid="9"/>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15000"/>
                                        <p:tgtEl>
                                          <p:spTgt spid="12"/>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0" presetClass="exit" presetSubtype="0" fill="hold" grpId="1" nodeType="withEffect">
                                  <p:stCondLst>
                                    <p:cond delay="0"/>
                                  </p:stCondLst>
                                  <p:childTnLst>
                                    <p:animEffect transition="out" filter="fade">
                                      <p:cBhvr>
                                        <p:cTn id="14" dur="1000"/>
                                        <p:tgtEl>
                                          <p:spTgt spid="14"/>
                                        </p:tgtEl>
                                      </p:cBhvr>
                                    </p:animEffect>
                                    <p:set>
                                      <p:cBhvr>
                                        <p:cTn id="15" dur="1" fill="hold">
                                          <p:stCondLst>
                                            <p:cond delay="999"/>
                                          </p:stCondLst>
                                        </p:cTn>
                                        <p:tgtEl>
                                          <p:spTgt spid="14"/>
                                        </p:tgtEl>
                                        <p:attrNameLst>
                                          <p:attrName>style.visibility</p:attrName>
                                        </p:attrNameLst>
                                      </p:cBhvr>
                                      <p:to>
                                        <p:strVal val="hidden"/>
                                      </p:to>
                                    </p:set>
                                  </p:childTnLst>
                                </p:cTn>
                              </p:par>
                              <p:par>
                                <p:cTn id="16" presetID="1" presetClass="entr" presetSubtype="0" fill="hold" grpId="0" nodeType="withEffect">
                                  <p:stCondLst>
                                    <p:cond delay="1000"/>
                                  </p:stCondLst>
                                  <p:childTnLst>
                                    <p:set>
                                      <p:cBhvr>
                                        <p:cTn id="17" dur="1" fill="hold">
                                          <p:stCondLst>
                                            <p:cond delay="0"/>
                                          </p:stCondLst>
                                        </p:cTn>
                                        <p:tgtEl>
                                          <p:spTgt spid="15"/>
                                        </p:tgtEl>
                                        <p:attrNameLst>
                                          <p:attrName>style.visibility</p:attrName>
                                        </p:attrNameLst>
                                      </p:cBhvr>
                                      <p:to>
                                        <p:strVal val="visible"/>
                                      </p:to>
                                    </p:set>
                                  </p:childTnLst>
                                </p:cTn>
                              </p:par>
                              <p:par>
                                <p:cTn id="18" presetID="10" presetClass="exit" presetSubtype="0" fill="hold" grpId="1" nodeType="withEffect">
                                  <p:stCondLst>
                                    <p:cond delay="1000"/>
                                  </p:stCondLst>
                                  <p:childTnLst>
                                    <p:animEffect transition="out" filter="fade">
                                      <p:cBhvr>
                                        <p:cTn id="19" dur="1000"/>
                                        <p:tgtEl>
                                          <p:spTgt spid="15"/>
                                        </p:tgtEl>
                                      </p:cBhvr>
                                    </p:animEffect>
                                    <p:set>
                                      <p:cBhvr>
                                        <p:cTn id="20" dur="1" fill="hold">
                                          <p:stCondLst>
                                            <p:cond delay="999"/>
                                          </p:stCondLst>
                                        </p:cTn>
                                        <p:tgtEl>
                                          <p:spTgt spid="15"/>
                                        </p:tgtEl>
                                        <p:attrNameLst>
                                          <p:attrName>style.visibility</p:attrName>
                                        </p:attrNameLst>
                                      </p:cBhvr>
                                      <p:to>
                                        <p:strVal val="hidden"/>
                                      </p:to>
                                    </p:set>
                                  </p:childTnLst>
                                </p:cTn>
                              </p:par>
                              <p:par>
                                <p:cTn id="21" presetID="1" presetClass="entr" presetSubtype="0" fill="hold" grpId="0" nodeType="withEffect">
                                  <p:stCondLst>
                                    <p:cond delay="2000"/>
                                  </p:stCondLst>
                                  <p:childTnLst>
                                    <p:set>
                                      <p:cBhvr>
                                        <p:cTn id="22" dur="1" fill="hold">
                                          <p:stCondLst>
                                            <p:cond delay="0"/>
                                          </p:stCondLst>
                                        </p:cTn>
                                        <p:tgtEl>
                                          <p:spTgt spid="16"/>
                                        </p:tgtEl>
                                        <p:attrNameLst>
                                          <p:attrName>style.visibility</p:attrName>
                                        </p:attrNameLst>
                                      </p:cBhvr>
                                      <p:to>
                                        <p:strVal val="visible"/>
                                      </p:to>
                                    </p:set>
                                  </p:childTnLst>
                                </p:cTn>
                              </p:par>
                              <p:par>
                                <p:cTn id="23" presetID="10" presetClass="exit" presetSubtype="0" fill="hold" grpId="1" nodeType="withEffect">
                                  <p:stCondLst>
                                    <p:cond delay="2000"/>
                                  </p:stCondLst>
                                  <p:childTnLst>
                                    <p:animEffect transition="out" filter="fade">
                                      <p:cBhvr>
                                        <p:cTn id="24" dur="1000"/>
                                        <p:tgtEl>
                                          <p:spTgt spid="16"/>
                                        </p:tgtEl>
                                      </p:cBhvr>
                                    </p:animEffect>
                                    <p:set>
                                      <p:cBhvr>
                                        <p:cTn id="25" dur="1" fill="hold">
                                          <p:stCondLst>
                                            <p:cond delay="999"/>
                                          </p:stCondLst>
                                        </p:cTn>
                                        <p:tgtEl>
                                          <p:spTgt spid="16"/>
                                        </p:tgtEl>
                                        <p:attrNameLst>
                                          <p:attrName>style.visibility</p:attrName>
                                        </p:attrNameLst>
                                      </p:cBhvr>
                                      <p:to>
                                        <p:strVal val="hidden"/>
                                      </p:to>
                                    </p:set>
                                  </p:childTnLst>
                                </p:cTn>
                              </p:par>
                              <p:par>
                                <p:cTn id="26" presetID="1" presetClass="entr" presetSubtype="0" fill="hold" grpId="0" nodeType="withEffect">
                                  <p:stCondLst>
                                    <p:cond delay="3000"/>
                                  </p:stCondLst>
                                  <p:childTnLst>
                                    <p:set>
                                      <p:cBhvr>
                                        <p:cTn id="27" dur="1" fill="hold">
                                          <p:stCondLst>
                                            <p:cond delay="0"/>
                                          </p:stCondLst>
                                        </p:cTn>
                                        <p:tgtEl>
                                          <p:spTgt spid="19"/>
                                        </p:tgtEl>
                                        <p:attrNameLst>
                                          <p:attrName>style.visibility</p:attrName>
                                        </p:attrNameLst>
                                      </p:cBhvr>
                                      <p:to>
                                        <p:strVal val="visible"/>
                                      </p:to>
                                    </p:set>
                                  </p:childTnLst>
                                </p:cTn>
                              </p:par>
                              <p:par>
                                <p:cTn id="28" presetID="10" presetClass="exit" presetSubtype="0" fill="hold" grpId="1" nodeType="withEffect">
                                  <p:stCondLst>
                                    <p:cond delay="3000"/>
                                  </p:stCondLst>
                                  <p:childTnLst>
                                    <p:animEffect transition="out" filter="fade">
                                      <p:cBhvr>
                                        <p:cTn id="29" dur="1000"/>
                                        <p:tgtEl>
                                          <p:spTgt spid="19"/>
                                        </p:tgtEl>
                                      </p:cBhvr>
                                    </p:animEffect>
                                    <p:set>
                                      <p:cBhvr>
                                        <p:cTn id="30" dur="1" fill="hold">
                                          <p:stCondLst>
                                            <p:cond delay="999"/>
                                          </p:stCondLst>
                                        </p:cTn>
                                        <p:tgtEl>
                                          <p:spTgt spid="19"/>
                                        </p:tgtEl>
                                        <p:attrNameLst>
                                          <p:attrName>style.visibility</p:attrName>
                                        </p:attrNameLst>
                                      </p:cBhvr>
                                      <p:to>
                                        <p:strVal val="hidden"/>
                                      </p:to>
                                    </p:set>
                                  </p:childTnLst>
                                </p:cTn>
                              </p:par>
                              <p:par>
                                <p:cTn id="31" presetID="1" presetClass="entr" presetSubtype="0" fill="hold" grpId="0" nodeType="withEffect">
                                  <p:stCondLst>
                                    <p:cond delay="4000"/>
                                  </p:stCondLst>
                                  <p:childTnLst>
                                    <p:set>
                                      <p:cBhvr>
                                        <p:cTn id="32" dur="1" fill="hold">
                                          <p:stCondLst>
                                            <p:cond delay="0"/>
                                          </p:stCondLst>
                                        </p:cTn>
                                        <p:tgtEl>
                                          <p:spTgt spid="20"/>
                                        </p:tgtEl>
                                        <p:attrNameLst>
                                          <p:attrName>style.visibility</p:attrName>
                                        </p:attrNameLst>
                                      </p:cBhvr>
                                      <p:to>
                                        <p:strVal val="visible"/>
                                      </p:to>
                                    </p:set>
                                  </p:childTnLst>
                                </p:cTn>
                              </p:par>
                              <p:par>
                                <p:cTn id="33" presetID="10" presetClass="exit" presetSubtype="0" fill="hold" grpId="1" nodeType="withEffect">
                                  <p:stCondLst>
                                    <p:cond delay="4000"/>
                                  </p:stCondLst>
                                  <p:childTnLst>
                                    <p:animEffect transition="out" filter="fade">
                                      <p:cBhvr>
                                        <p:cTn id="34" dur="1000"/>
                                        <p:tgtEl>
                                          <p:spTgt spid="20"/>
                                        </p:tgtEl>
                                      </p:cBhvr>
                                    </p:animEffect>
                                    <p:set>
                                      <p:cBhvr>
                                        <p:cTn id="35" dur="1" fill="hold">
                                          <p:stCondLst>
                                            <p:cond delay="999"/>
                                          </p:stCondLst>
                                        </p:cTn>
                                        <p:tgtEl>
                                          <p:spTgt spid="20"/>
                                        </p:tgtEl>
                                        <p:attrNameLst>
                                          <p:attrName>style.visibility</p:attrName>
                                        </p:attrNameLst>
                                      </p:cBhvr>
                                      <p:to>
                                        <p:strVal val="hidden"/>
                                      </p:to>
                                    </p:set>
                                  </p:childTnLst>
                                </p:cTn>
                              </p:par>
                              <p:par>
                                <p:cTn id="36" presetID="1" presetClass="entr" presetSubtype="0" fill="hold" grpId="0" nodeType="withEffect">
                                  <p:stCondLst>
                                    <p:cond delay="5000"/>
                                  </p:stCondLst>
                                  <p:childTnLst>
                                    <p:set>
                                      <p:cBhvr>
                                        <p:cTn id="37" dur="1" fill="hold">
                                          <p:stCondLst>
                                            <p:cond delay="0"/>
                                          </p:stCondLst>
                                        </p:cTn>
                                        <p:tgtEl>
                                          <p:spTgt spid="21"/>
                                        </p:tgtEl>
                                        <p:attrNameLst>
                                          <p:attrName>style.visibility</p:attrName>
                                        </p:attrNameLst>
                                      </p:cBhvr>
                                      <p:to>
                                        <p:strVal val="visible"/>
                                      </p:to>
                                    </p:set>
                                  </p:childTnLst>
                                </p:cTn>
                              </p:par>
                              <p:par>
                                <p:cTn id="38" presetID="10" presetClass="exit" presetSubtype="0" fill="hold" grpId="1" nodeType="withEffect">
                                  <p:stCondLst>
                                    <p:cond delay="5000"/>
                                  </p:stCondLst>
                                  <p:childTnLst>
                                    <p:animEffect transition="out" filter="fade">
                                      <p:cBhvr>
                                        <p:cTn id="39" dur="1000"/>
                                        <p:tgtEl>
                                          <p:spTgt spid="21"/>
                                        </p:tgtEl>
                                      </p:cBhvr>
                                    </p:animEffect>
                                    <p:set>
                                      <p:cBhvr>
                                        <p:cTn id="40" dur="1" fill="hold">
                                          <p:stCondLst>
                                            <p:cond delay="999"/>
                                          </p:stCondLst>
                                        </p:cTn>
                                        <p:tgtEl>
                                          <p:spTgt spid="21"/>
                                        </p:tgtEl>
                                        <p:attrNameLst>
                                          <p:attrName>style.visibility</p:attrName>
                                        </p:attrNameLst>
                                      </p:cBhvr>
                                      <p:to>
                                        <p:strVal val="hidden"/>
                                      </p:to>
                                    </p:set>
                                  </p:childTnLst>
                                </p:cTn>
                              </p:par>
                              <p:par>
                                <p:cTn id="41" presetID="1" presetClass="entr" presetSubtype="0" fill="hold" grpId="0" nodeType="withEffect">
                                  <p:stCondLst>
                                    <p:cond delay="6000"/>
                                  </p:stCondLst>
                                  <p:childTnLst>
                                    <p:set>
                                      <p:cBhvr>
                                        <p:cTn id="42" dur="1" fill="hold">
                                          <p:stCondLst>
                                            <p:cond delay="0"/>
                                          </p:stCondLst>
                                        </p:cTn>
                                        <p:tgtEl>
                                          <p:spTgt spid="22"/>
                                        </p:tgtEl>
                                        <p:attrNameLst>
                                          <p:attrName>style.visibility</p:attrName>
                                        </p:attrNameLst>
                                      </p:cBhvr>
                                      <p:to>
                                        <p:strVal val="visible"/>
                                      </p:to>
                                    </p:set>
                                  </p:childTnLst>
                                </p:cTn>
                              </p:par>
                              <p:par>
                                <p:cTn id="43" presetID="10" presetClass="exit" presetSubtype="0" fill="hold" grpId="1" nodeType="withEffect">
                                  <p:stCondLst>
                                    <p:cond delay="6000"/>
                                  </p:stCondLst>
                                  <p:childTnLst>
                                    <p:animEffect transition="out" filter="fade">
                                      <p:cBhvr>
                                        <p:cTn id="44" dur="1000"/>
                                        <p:tgtEl>
                                          <p:spTgt spid="22"/>
                                        </p:tgtEl>
                                      </p:cBhvr>
                                    </p:animEffect>
                                    <p:set>
                                      <p:cBhvr>
                                        <p:cTn id="45" dur="1" fill="hold">
                                          <p:stCondLst>
                                            <p:cond delay="999"/>
                                          </p:stCondLst>
                                        </p:cTn>
                                        <p:tgtEl>
                                          <p:spTgt spid="22"/>
                                        </p:tgtEl>
                                        <p:attrNameLst>
                                          <p:attrName>style.visibility</p:attrName>
                                        </p:attrNameLst>
                                      </p:cBhvr>
                                      <p:to>
                                        <p:strVal val="hidden"/>
                                      </p:to>
                                    </p:set>
                                  </p:childTnLst>
                                </p:cTn>
                              </p:par>
                              <p:par>
                                <p:cTn id="46" presetID="1" presetClass="entr" presetSubtype="0" fill="hold" grpId="0" nodeType="withEffect">
                                  <p:stCondLst>
                                    <p:cond delay="7000"/>
                                  </p:stCondLst>
                                  <p:childTnLst>
                                    <p:set>
                                      <p:cBhvr>
                                        <p:cTn id="47" dur="1" fill="hold">
                                          <p:stCondLst>
                                            <p:cond delay="0"/>
                                          </p:stCondLst>
                                        </p:cTn>
                                        <p:tgtEl>
                                          <p:spTgt spid="23"/>
                                        </p:tgtEl>
                                        <p:attrNameLst>
                                          <p:attrName>style.visibility</p:attrName>
                                        </p:attrNameLst>
                                      </p:cBhvr>
                                      <p:to>
                                        <p:strVal val="visible"/>
                                      </p:to>
                                    </p:set>
                                  </p:childTnLst>
                                </p:cTn>
                              </p:par>
                              <p:par>
                                <p:cTn id="48" presetID="10" presetClass="exit" presetSubtype="0" fill="hold" grpId="1" nodeType="withEffect">
                                  <p:stCondLst>
                                    <p:cond delay="7000"/>
                                  </p:stCondLst>
                                  <p:childTnLst>
                                    <p:animEffect transition="out" filter="fade">
                                      <p:cBhvr>
                                        <p:cTn id="49" dur="1000"/>
                                        <p:tgtEl>
                                          <p:spTgt spid="23"/>
                                        </p:tgtEl>
                                      </p:cBhvr>
                                    </p:animEffect>
                                    <p:set>
                                      <p:cBhvr>
                                        <p:cTn id="50" dur="1" fill="hold">
                                          <p:stCondLst>
                                            <p:cond delay="999"/>
                                          </p:stCondLst>
                                        </p:cTn>
                                        <p:tgtEl>
                                          <p:spTgt spid="23"/>
                                        </p:tgtEl>
                                        <p:attrNameLst>
                                          <p:attrName>style.visibility</p:attrName>
                                        </p:attrNameLst>
                                      </p:cBhvr>
                                      <p:to>
                                        <p:strVal val="hidden"/>
                                      </p:to>
                                    </p:set>
                                  </p:childTnLst>
                                </p:cTn>
                              </p:par>
                              <p:par>
                                <p:cTn id="51" presetID="1" presetClass="entr" presetSubtype="0" fill="hold" grpId="0" nodeType="withEffect">
                                  <p:stCondLst>
                                    <p:cond delay="8000"/>
                                  </p:stCondLst>
                                  <p:childTnLst>
                                    <p:set>
                                      <p:cBhvr>
                                        <p:cTn id="52" dur="1" fill="hold">
                                          <p:stCondLst>
                                            <p:cond delay="0"/>
                                          </p:stCondLst>
                                        </p:cTn>
                                        <p:tgtEl>
                                          <p:spTgt spid="24"/>
                                        </p:tgtEl>
                                        <p:attrNameLst>
                                          <p:attrName>style.visibility</p:attrName>
                                        </p:attrNameLst>
                                      </p:cBhvr>
                                      <p:to>
                                        <p:strVal val="visible"/>
                                      </p:to>
                                    </p:set>
                                  </p:childTnLst>
                                </p:cTn>
                              </p:par>
                              <p:par>
                                <p:cTn id="53" presetID="10" presetClass="exit" presetSubtype="0" fill="hold" grpId="1" nodeType="withEffect">
                                  <p:stCondLst>
                                    <p:cond delay="8000"/>
                                  </p:stCondLst>
                                  <p:childTnLst>
                                    <p:animEffect transition="out" filter="fade">
                                      <p:cBhvr>
                                        <p:cTn id="54" dur="1000"/>
                                        <p:tgtEl>
                                          <p:spTgt spid="24"/>
                                        </p:tgtEl>
                                      </p:cBhvr>
                                    </p:animEffect>
                                    <p:set>
                                      <p:cBhvr>
                                        <p:cTn id="55" dur="1" fill="hold">
                                          <p:stCondLst>
                                            <p:cond delay="999"/>
                                          </p:stCondLst>
                                        </p:cTn>
                                        <p:tgtEl>
                                          <p:spTgt spid="24"/>
                                        </p:tgtEl>
                                        <p:attrNameLst>
                                          <p:attrName>style.visibility</p:attrName>
                                        </p:attrNameLst>
                                      </p:cBhvr>
                                      <p:to>
                                        <p:strVal val="hidden"/>
                                      </p:to>
                                    </p:set>
                                  </p:childTnLst>
                                </p:cTn>
                              </p:par>
                              <p:par>
                                <p:cTn id="56" presetID="1" presetClass="entr" presetSubtype="0" fill="hold" grpId="0" nodeType="withEffect">
                                  <p:stCondLst>
                                    <p:cond delay="9000"/>
                                  </p:stCondLst>
                                  <p:childTnLst>
                                    <p:set>
                                      <p:cBhvr>
                                        <p:cTn id="57" dur="1" fill="hold">
                                          <p:stCondLst>
                                            <p:cond delay="0"/>
                                          </p:stCondLst>
                                        </p:cTn>
                                        <p:tgtEl>
                                          <p:spTgt spid="25"/>
                                        </p:tgtEl>
                                        <p:attrNameLst>
                                          <p:attrName>style.visibility</p:attrName>
                                        </p:attrNameLst>
                                      </p:cBhvr>
                                      <p:to>
                                        <p:strVal val="visible"/>
                                      </p:to>
                                    </p:set>
                                  </p:childTnLst>
                                </p:cTn>
                              </p:par>
                              <p:par>
                                <p:cTn id="58" presetID="10" presetClass="exit" presetSubtype="0" fill="hold" grpId="1" nodeType="withEffect">
                                  <p:stCondLst>
                                    <p:cond delay="9000"/>
                                  </p:stCondLst>
                                  <p:childTnLst>
                                    <p:animEffect transition="out" filter="fade">
                                      <p:cBhvr>
                                        <p:cTn id="59" dur="1000"/>
                                        <p:tgtEl>
                                          <p:spTgt spid="25"/>
                                        </p:tgtEl>
                                      </p:cBhvr>
                                    </p:animEffect>
                                    <p:set>
                                      <p:cBhvr>
                                        <p:cTn id="60" dur="1" fill="hold">
                                          <p:stCondLst>
                                            <p:cond delay="999"/>
                                          </p:stCondLst>
                                        </p:cTn>
                                        <p:tgtEl>
                                          <p:spTgt spid="25"/>
                                        </p:tgtEl>
                                        <p:attrNameLst>
                                          <p:attrName>style.visibility</p:attrName>
                                        </p:attrNameLst>
                                      </p:cBhvr>
                                      <p:to>
                                        <p:strVal val="hidden"/>
                                      </p:to>
                                    </p:set>
                                  </p:childTnLst>
                                </p:cTn>
                              </p:par>
                              <p:par>
                                <p:cTn id="61" presetID="1" presetClass="entr" presetSubtype="0" fill="hold" grpId="0" nodeType="withEffect">
                                  <p:stCondLst>
                                    <p:cond delay="10000"/>
                                  </p:stCondLst>
                                  <p:childTnLst>
                                    <p:set>
                                      <p:cBhvr>
                                        <p:cTn id="62" dur="1" fill="hold">
                                          <p:stCondLst>
                                            <p:cond delay="0"/>
                                          </p:stCondLst>
                                        </p:cTn>
                                        <p:tgtEl>
                                          <p:spTgt spid="26"/>
                                        </p:tgtEl>
                                        <p:attrNameLst>
                                          <p:attrName>style.visibility</p:attrName>
                                        </p:attrNameLst>
                                      </p:cBhvr>
                                      <p:to>
                                        <p:strVal val="visible"/>
                                      </p:to>
                                    </p:set>
                                  </p:childTnLst>
                                </p:cTn>
                              </p:par>
                              <p:par>
                                <p:cTn id="63" presetID="10" presetClass="exit" presetSubtype="0" fill="hold" grpId="1" nodeType="withEffect">
                                  <p:stCondLst>
                                    <p:cond delay="10000"/>
                                  </p:stCondLst>
                                  <p:childTnLst>
                                    <p:animEffect transition="out" filter="fade">
                                      <p:cBhvr>
                                        <p:cTn id="64" dur="1000"/>
                                        <p:tgtEl>
                                          <p:spTgt spid="26"/>
                                        </p:tgtEl>
                                      </p:cBhvr>
                                    </p:animEffect>
                                    <p:set>
                                      <p:cBhvr>
                                        <p:cTn id="65" dur="1" fill="hold">
                                          <p:stCondLst>
                                            <p:cond delay="999"/>
                                          </p:stCondLst>
                                        </p:cTn>
                                        <p:tgtEl>
                                          <p:spTgt spid="26"/>
                                        </p:tgtEl>
                                        <p:attrNameLst>
                                          <p:attrName>style.visibility</p:attrName>
                                        </p:attrNameLst>
                                      </p:cBhvr>
                                      <p:to>
                                        <p:strVal val="hidden"/>
                                      </p:to>
                                    </p:set>
                                  </p:childTnLst>
                                </p:cTn>
                              </p:par>
                              <p:par>
                                <p:cTn id="66" presetID="1" presetClass="entr" presetSubtype="0" fill="hold" grpId="0" nodeType="withEffect">
                                  <p:stCondLst>
                                    <p:cond delay="11000"/>
                                  </p:stCondLst>
                                  <p:childTnLst>
                                    <p:set>
                                      <p:cBhvr>
                                        <p:cTn id="67" dur="1" fill="hold">
                                          <p:stCondLst>
                                            <p:cond delay="0"/>
                                          </p:stCondLst>
                                        </p:cTn>
                                        <p:tgtEl>
                                          <p:spTgt spid="27"/>
                                        </p:tgtEl>
                                        <p:attrNameLst>
                                          <p:attrName>style.visibility</p:attrName>
                                        </p:attrNameLst>
                                      </p:cBhvr>
                                      <p:to>
                                        <p:strVal val="visible"/>
                                      </p:to>
                                    </p:set>
                                  </p:childTnLst>
                                </p:cTn>
                              </p:par>
                              <p:par>
                                <p:cTn id="68" presetID="10" presetClass="exit" presetSubtype="0" fill="hold" grpId="1" nodeType="withEffect">
                                  <p:stCondLst>
                                    <p:cond delay="11000"/>
                                  </p:stCondLst>
                                  <p:childTnLst>
                                    <p:animEffect transition="out" filter="fade">
                                      <p:cBhvr>
                                        <p:cTn id="69" dur="1000"/>
                                        <p:tgtEl>
                                          <p:spTgt spid="27"/>
                                        </p:tgtEl>
                                      </p:cBhvr>
                                    </p:animEffect>
                                    <p:set>
                                      <p:cBhvr>
                                        <p:cTn id="70" dur="1" fill="hold">
                                          <p:stCondLst>
                                            <p:cond delay="999"/>
                                          </p:stCondLst>
                                        </p:cTn>
                                        <p:tgtEl>
                                          <p:spTgt spid="27"/>
                                        </p:tgtEl>
                                        <p:attrNameLst>
                                          <p:attrName>style.visibility</p:attrName>
                                        </p:attrNameLst>
                                      </p:cBhvr>
                                      <p:to>
                                        <p:strVal val="hidden"/>
                                      </p:to>
                                    </p:set>
                                  </p:childTnLst>
                                </p:cTn>
                              </p:par>
                              <p:par>
                                <p:cTn id="71" presetID="1" presetClass="entr" presetSubtype="0" fill="hold" grpId="0" nodeType="withEffect">
                                  <p:stCondLst>
                                    <p:cond delay="12000"/>
                                  </p:stCondLst>
                                  <p:childTnLst>
                                    <p:set>
                                      <p:cBhvr>
                                        <p:cTn id="72" dur="1" fill="hold">
                                          <p:stCondLst>
                                            <p:cond delay="0"/>
                                          </p:stCondLst>
                                        </p:cTn>
                                        <p:tgtEl>
                                          <p:spTgt spid="28"/>
                                        </p:tgtEl>
                                        <p:attrNameLst>
                                          <p:attrName>style.visibility</p:attrName>
                                        </p:attrNameLst>
                                      </p:cBhvr>
                                      <p:to>
                                        <p:strVal val="visible"/>
                                      </p:to>
                                    </p:set>
                                  </p:childTnLst>
                                </p:cTn>
                              </p:par>
                              <p:par>
                                <p:cTn id="73" presetID="10" presetClass="exit" presetSubtype="0" fill="hold" grpId="1" nodeType="withEffect">
                                  <p:stCondLst>
                                    <p:cond delay="12000"/>
                                  </p:stCondLst>
                                  <p:childTnLst>
                                    <p:animEffect transition="out" filter="fade">
                                      <p:cBhvr>
                                        <p:cTn id="74" dur="1000"/>
                                        <p:tgtEl>
                                          <p:spTgt spid="28"/>
                                        </p:tgtEl>
                                      </p:cBhvr>
                                    </p:animEffect>
                                    <p:set>
                                      <p:cBhvr>
                                        <p:cTn id="75" dur="1" fill="hold">
                                          <p:stCondLst>
                                            <p:cond delay="999"/>
                                          </p:stCondLst>
                                        </p:cTn>
                                        <p:tgtEl>
                                          <p:spTgt spid="28"/>
                                        </p:tgtEl>
                                        <p:attrNameLst>
                                          <p:attrName>style.visibility</p:attrName>
                                        </p:attrNameLst>
                                      </p:cBhvr>
                                      <p:to>
                                        <p:strVal val="hidden"/>
                                      </p:to>
                                    </p:set>
                                  </p:childTnLst>
                                </p:cTn>
                              </p:par>
                              <p:par>
                                <p:cTn id="76" presetID="1" presetClass="entr" presetSubtype="0" fill="hold" grpId="0" nodeType="withEffect">
                                  <p:stCondLst>
                                    <p:cond delay="13000"/>
                                  </p:stCondLst>
                                  <p:childTnLst>
                                    <p:set>
                                      <p:cBhvr>
                                        <p:cTn id="77" dur="1" fill="hold">
                                          <p:stCondLst>
                                            <p:cond delay="0"/>
                                          </p:stCondLst>
                                        </p:cTn>
                                        <p:tgtEl>
                                          <p:spTgt spid="29"/>
                                        </p:tgtEl>
                                        <p:attrNameLst>
                                          <p:attrName>style.visibility</p:attrName>
                                        </p:attrNameLst>
                                      </p:cBhvr>
                                      <p:to>
                                        <p:strVal val="visible"/>
                                      </p:to>
                                    </p:set>
                                  </p:childTnLst>
                                </p:cTn>
                              </p:par>
                              <p:par>
                                <p:cTn id="78" presetID="10" presetClass="exit" presetSubtype="0" fill="hold" grpId="1" nodeType="withEffect">
                                  <p:stCondLst>
                                    <p:cond delay="13000"/>
                                  </p:stCondLst>
                                  <p:childTnLst>
                                    <p:animEffect transition="out" filter="fade">
                                      <p:cBhvr>
                                        <p:cTn id="79" dur="1000"/>
                                        <p:tgtEl>
                                          <p:spTgt spid="29"/>
                                        </p:tgtEl>
                                      </p:cBhvr>
                                    </p:animEffect>
                                    <p:set>
                                      <p:cBhvr>
                                        <p:cTn id="80" dur="1" fill="hold">
                                          <p:stCondLst>
                                            <p:cond delay="999"/>
                                          </p:stCondLst>
                                        </p:cTn>
                                        <p:tgtEl>
                                          <p:spTgt spid="29"/>
                                        </p:tgtEl>
                                        <p:attrNameLst>
                                          <p:attrName>style.visibility</p:attrName>
                                        </p:attrNameLst>
                                      </p:cBhvr>
                                      <p:to>
                                        <p:strVal val="hidden"/>
                                      </p:to>
                                    </p:set>
                                  </p:childTnLst>
                                </p:cTn>
                              </p:par>
                              <p:par>
                                <p:cTn id="81" presetID="1" presetClass="entr" presetSubtype="0" fill="hold" grpId="0" nodeType="withEffect">
                                  <p:stCondLst>
                                    <p:cond delay="14000"/>
                                  </p:stCondLst>
                                  <p:childTnLst>
                                    <p:set>
                                      <p:cBhvr>
                                        <p:cTn id="82" dur="1" fill="hold">
                                          <p:stCondLst>
                                            <p:cond delay="0"/>
                                          </p:stCondLst>
                                        </p:cTn>
                                        <p:tgtEl>
                                          <p:spTgt spid="30"/>
                                        </p:tgtEl>
                                        <p:attrNameLst>
                                          <p:attrName>style.visibility</p:attrName>
                                        </p:attrNameLst>
                                      </p:cBhvr>
                                      <p:to>
                                        <p:strVal val="visible"/>
                                      </p:to>
                                    </p:set>
                                  </p:childTnLst>
                                </p:cTn>
                              </p:par>
                              <p:par>
                                <p:cTn id="83" presetID="10" presetClass="exit" presetSubtype="0" fill="hold" grpId="1" nodeType="withEffect">
                                  <p:stCondLst>
                                    <p:cond delay="14000"/>
                                  </p:stCondLst>
                                  <p:childTnLst>
                                    <p:animEffect transition="out" filter="fade">
                                      <p:cBhvr>
                                        <p:cTn id="84" dur="1000"/>
                                        <p:tgtEl>
                                          <p:spTgt spid="30"/>
                                        </p:tgtEl>
                                      </p:cBhvr>
                                    </p:animEffect>
                                    <p:set>
                                      <p:cBhvr>
                                        <p:cTn id="85" dur="1" fill="hold">
                                          <p:stCondLst>
                                            <p:cond delay="999"/>
                                          </p:stCondLst>
                                        </p:cTn>
                                        <p:tgtEl>
                                          <p:spTgt spid="30"/>
                                        </p:tgtEl>
                                        <p:attrNameLst>
                                          <p:attrName>style.visibility</p:attrName>
                                        </p:attrNameLst>
                                      </p:cBhvr>
                                      <p:to>
                                        <p:strVal val="hidden"/>
                                      </p:to>
                                    </p:set>
                                  </p:childTnLst>
                                </p:cTn>
                              </p:par>
                              <p:par>
                                <p:cTn id="86" presetID="1" presetClass="entr" presetSubtype="0" fill="hold" grpId="0" nodeType="withEffect">
                                  <p:stCondLst>
                                    <p:cond delay="15000"/>
                                  </p:stCondLst>
                                  <p:childTnLst>
                                    <p:set>
                                      <p:cBhvr>
                                        <p:cTn id="87" dur="1" fill="hold">
                                          <p:stCondLst>
                                            <p:cond delay="0"/>
                                          </p:stCondLst>
                                        </p:cTn>
                                        <p:tgtEl>
                                          <p:spTgt spid="32"/>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3.75E-6 -4.07407E-6 L 0.3233 0.00834 " pathEditMode="relative" rAng="0" ptsTypes="AA">
                                      <p:cBhvr>
                                        <p:cTn id="91" dur="2000" fill="hold"/>
                                        <p:tgtEl>
                                          <p:spTgt spid="12"/>
                                        </p:tgtEl>
                                        <p:attrNameLst>
                                          <p:attrName>ppt_x</p:attrName>
                                          <p:attrName>ppt_y</p:attrName>
                                        </p:attrNameLst>
                                      </p:cBhvr>
                                      <p:rCtr x="16159" y="417"/>
                                    </p:animMotion>
                                  </p:childTnLst>
                                </p:cTn>
                              </p:par>
                              <p:par>
                                <p:cTn id="92" presetID="22" presetClass="entr" presetSubtype="8" fill="hold" grpId="0" nodeType="with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wipe(left)">
                                      <p:cBhvr>
                                        <p:cTn id="9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p:bldP spid="15" grpId="1"/>
      <p:bldP spid="16" grpId="0"/>
      <p:bldP spid="16"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extLst>
              <a:ext uri="{BEBA8EAE-BF5A-486C-A8C5-ECC9F3942E4B}">
                <a14:imgProps xmlns:a14="http://schemas.microsoft.com/office/drawing/2010/main">
                  <a14:imgLayer r:embed="rId4">
                    <a14:imgEffect>
                      <a14:brightnessContrast bright="-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4019505-E4A6-4125-B44B-3CEECD3137F0}"/>
              </a:ext>
            </a:extLst>
          </p:cNvPr>
          <p:cNvSpPr>
            <a:spLocks noGrp="1"/>
          </p:cNvSpPr>
          <p:nvPr>
            <p:ph type="title"/>
          </p:nvPr>
        </p:nvSpPr>
        <p:spPr>
          <a:xfrm>
            <a:off x="365760" y="218363"/>
            <a:ext cx="9820656" cy="763600"/>
          </a:xfrm>
        </p:spPr>
        <p:txBody>
          <a:bodyPr>
            <a:noAutofit/>
          </a:bodyPr>
          <a:lstStyle/>
          <a:p>
            <a:r>
              <a:rPr lang="en-US" sz="4800" dirty="0">
                <a:solidFill>
                  <a:srgbClr val="170D67"/>
                </a:solidFill>
                <a:latin typeface="Arial Black" panose="020B0A04020102020204" pitchFamily="34" charset="0"/>
              </a:rPr>
              <a:t>Candy Collector Part 2</a:t>
            </a:r>
            <a:endParaRPr lang="en-US" sz="4800" dirty="0">
              <a:solidFill>
                <a:srgbClr val="170D67"/>
              </a:solidFill>
            </a:endParaRPr>
          </a:p>
        </p:txBody>
      </p:sp>
      <p:sp>
        <p:nvSpPr>
          <p:cNvPr id="17" name="TextBox 16">
            <a:extLst>
              <a:ext uri="{FF2B5EF4-FFF2-40B4-BE49-F238E27FC236}">
                <a16:creationId xmlns:a16="http://schemas.microsoft.com/office/drawing/2014/main" id="{EC83BFD6-1918-79C4-8BF8-7FB280E5DB6B}"/>
              </a:ext>
            </a:extLst>
          </p:cNvPr>
          <p:cNvSpPr txBox="1"/>
          <p:nvPr/>
        </p:nvSpPr>
        <p:spPr>
          <a:xfrm>
            <a:off x="441089" y="1283555"/>
            <a:ext cx="8938477" cy="4524315"/>
          </a:xfrm>
          <a:prstGeom prst="rect">
            <a:avLst/>
          </a:prstGeom>
          <a:noFill/>
        </p:spPr>
        <p:txBody>
          <a:bodyPr wrap="square">
            <a:spAutoFit/>
          </a:bodyPr>
          <a:lstStyle/>
          <a:p>
            <a:pPr rtl="0" fontAlgn="base">
              <a:spcBef>
                <a:spcPts val="0"/>
              </a:spcBef>
              <a:spcAft>
                <a:spcPts val="0"/>
              </a:spcAft>
              <a:buFont typeface="+mj-lt"/>
              <a:buAutoNum type="arabicPeriod"/>
            </a:pPr>
            <a:r>
              <a:rPr lang="en-US" sz="3200" i="0" u="none" strike="noStrike" dirty="0">
                <a:solidFill>
                  <a:srgbClr val="000000"/>
                </a:solidFill>
                <a:effectLst/>
                <a:latin typeface="Arial Narrow" panose="020B0606020202030204" pitchFamily="34" charset="0"/>
              </a:rPr>
              <a:t>  Return all M&amp;M’s </a:t>
            </a:r>
            <a:r>
              <a:rPr lang="en-US" sz="3200" i="0" u="sng" strike="noStrike" dirty="0">
                <a:solidFill>
                  <a:srgbClr val="FF0000"/>
                </a:solidFill>
                <a:effectLst/>
                <a:latin typeface="Arial Narrow" panose="020B0606020202030204" pitchFamily="34" charset="0"/>
              </a:rPr>
              <a:t>and 3 Jellybeans</a:t>
            </a:r>
            <a:r>
              <a:rPr lang="en-US" sz="3200" i="0" strike="noStrike" dirty="0">
                <a:solidFill>
                  <a:srgbClr val="FF0000"/>
                </a:solidFill>
                <a:effectLst/>
                <a:latin typeface="Arial Narrow" panose="020B0606020202030204" pitchFamily="34" charset="0"/>
              </a:rPr>
              <a:t> </a:t>
            </a:r>
            <a:r>
              <a:rPr lang="en-US" sz="3200" dirty="0">
                <a:solidFill>
                  <a:srgbClr val="000000"/>
                </a:solidFill>
                <a:latin typeface="Arial Narrow" panose="020B0606020202030204" pitchFamily="34" charset="0"/>
              </a:rPr>
              <a:t>to the original bowl.</a:t>
            </a:r>
            <a:endParaRPr lang="en-US" sz="3200" i="0" u="none" strike="noStrike" dirty="0">
              <a:solidFill>
                <a:srgbClr val="000000"/>
              </a:solidFill>
              <a:effectLst/>
              <a:latin typeface="Arial Narrow" panose="020B0606020202030204" pitchFamily="34" charset="0"/>
            </a:endParaRPr>
          </a:p>
          <a:p>
            <a:pPr fontAlgn="base">
              <a:buFont typeface="+mj-lt"/>
              <a:buAutoNum type="arabicPeriod"/>
            </a:pPr>
            <a:r>
              <a:rPr lang="en-US" sz="3200" dirty="0">
                <a:solidFill>
                  <a:srgbClr val="000000"/>
                </a:solidFill>
                <a:latin typeface="Arial Narrow" panose="020B0606020202030204" pitchFamily="34" charset="0"/>
              </a:rPr>
              <a:t> Place 2 other bowls to the side.</a:t>
            </a:r>
          </a:p>
          <a:p>
            <a:pPr fontAlgn="base">
              <a:buFont typeface="+mj-lt"/>
              <a:buAutoNum type="arabicPeriod"/>
            </a:pPr>
            <a:r>
              <a:rPr lang="en-US" sz="3200" dirty="0">
                <a:solidFill>
                  <a:srgbClr val="000000"/>
                </a:solidFill>
                <a:latin typeface="Arial Narrow" panose="020B0606020202030204" pitchFamily="34" charset="0"/>
              </a:rPr>
              <a:t> For 15 seconds (one year), move M&amp;M’s (energy) from the full bowl to the next bowl.</a:t>
            </a:r>
          </a:p>
          <a:p>
            <a:pPr fontAlgn="base">
              <a:buFont typeface="+mj-lt"/>
              <a:buAutoNum type="arabicPeriod"/>
            </a:pPr>
            <a:r>
              <a:rPr lang="en-US" sz="3200" i="0" u="none" strike="noStrike" dirty="0">
                <a:solidFill>
                  <a:srgbClr val="000000"/>
                </a:solidFill>
                <a:effectLst/>
                <a:latin typeface="Arial Narrow" panose="020B0606020202030204" pitchFamily="34" charset="0"/>
              </a:rPr>
              <a:t>  Use your straw to transfer </a:t>
            </a:r>
            <a:r>
              <a:rPr lang="en-US" sz="3200" u="sng" dirty="0">
                <a:solidFill>
                  <a:srgbClr val="FF0000"/>
                </a:solidFill>
                <a:latin typeface="Arial Narrow" panose="020B0606020202030204" pitchFamily="34" charset="0"/>
              </a:rPr>
              <a:t>only 6</a:t>
            </a:r>
            <a:r>
              <a:rPr lang="en-US" sz="3200" dirty="0">
                <a:solidFill>
                  <a:srgbClr val="FF0000"/>
                </a:solidFill>
                <a:latin typeface="Arial Narrow" panose="020B0606020202030204" pitchFamily="34" charset="0"/>
              </a:rPr>
              <a:t> </a:t>
            </a:r>
            <a:r>
              <a:rPr lang="en-US" sz="3200" dirty="0">
                <a:solidFill>
                  <a:srgbClr val="000000"/>
                </a:solidFill>
                <a:latin typeface="Arial Narrow" panose="020B0606020202030204" pitchFamily="34" charset="0"/>
              </a:rPr>
              <a:t>pieces of</a:t>
            </a:r>
            <a:r>
              <a:rPr lang="en-US" sz="3200" i="0" u="none" strike="noStrike" dirty="0">
                <a:solidFill>
                  <a:srgbClr val="000000"/>
                </a:solidFill>
                <a:effectLst/>
                <a:latin typeface="Arial Narrow" panose="020B0606020202030204" pitchFamily="34" charset="0"/>
              </a:rPr>
              <a:t> candy.  NO HANDS!</a:t>
            </a:r>
          </a:p>
          <a:p>
            <a:pPr rtl="0" fontAlgn="base">
              <a:spcBef>
                <a:spcPts val="0"/>
              </a:spcBef>
              <a:spcAft>
                <a:spcPts val="0"/>
              </a:spcAft>
              <a:buFont typeface="+mj-lt"/>
              <a:buAutoNum type="arabicPeriod"/>
            </a:pPr>
            <a:r>
              <a:rPr lang="en-US" sz="3200" i="0" u="none" strike="noStrike" dirty="0">
                <a:solidFill>
                  <a:srgbClr val="000000"/>
                </a:solidFill>
                <a:effectLst/>
                <a:latin typeface="Arial Narrow" panose="020B0606020202030204" pitchFamily="34" charset="0"/>
              </a:rPr>
              <a:t>  Discard M&amp;M’s into the “discard” bowl.</a:t>
            </a:r>
          </a:p>
          <a:p>
            <a:pPr rtl="0" fontAlgn="base">
              <a:spcBef>
                <a:spcPts val="0"/>
              </a:spcBef>
              <a:spcAft>
                <a:spcPts val="0"/>
              </a:spcAft>
              <a:buFont typeface="+mj-lt"/>
              <a:buAutoNum type="arabicPeriod"/>
            </a:pPr>
            <a:r>
              <a:rPr lang="en-US" sz="3200" i="0" u="none" strike="noStrike" dirty="0">
                <a:solidFill>
                  <a:srgbClr val="000000"/>
                </a:solidFill>
                <a:effectLst/>
                <a:latin typeface="Arial Narrow" panose="020B0606020202030204" pitchFamily="34" charset="0"/>
              </a:rPr>
              <a:t>  Return </a:t>
            </a:r>
            <a:r>
              <a:rPr lang="en-US" sz="3200" i="0" u="none" strike="noStrike" dirty="0">
                <a:effectLst/>
                <a:latin typeface="Arial Narrow" panose="020B0606020202030204" pitchFamily="34" charset="0"/>
              </a:rPr>
              <a:t>Jellybeans </a:t>
            </a:r>
            <a:r>
              <a:rPr lang="en-US" sz="3200" i="0" u="none" strike="noStrike" dirty="0">
                <a:solidFill>
                  <a:srgbClr val="000000"/>
                </a:solidFill>
                <a:effectLst/>
                <a:latin typeface="Arial Narrow" panose="020B0606020202030204" pitchFamily="34" charset="0"/>
              </a:rPr>
              <a:t>to the original bowl.</a:t>
            </a:r>
          </a:p>
          <a:p>
            <a:pPr rtl="0" fontAlgn="base">
              <a:spcBef>
                <a:spcPts val="0"/>
              </a:spcBef>
              <a:spcAft>
                <a:spcPts val="0"/>
              </a:spcAft>
              <a:buFont typeface="+mj-lt"/>
              <a:buAutoNum type="arabicPeriod"/>
            </a:pPr>
            <a:r>
              <a:rPr lang="en-US" sz="3200" i="0" u="none" strike="noStrike" dirty="0">
                <a:solidFill>
                  <a:srgbClr val="000000"/>
                </a:solidFill>
                <a:effectLst/>
                <a:latin typeface="Arial Narrow" panose="020B0606020202030204" pitchFamily="34" charset="0"/>
              </a:rPr>
              <a:t>  Repeat for multiple “years” (15 seconds each).</a:t>
            </a:r>
          </a:p>
        </p:txBody>
      </p:sp>
      <p:pic>
        <p:nvPicPr>
          <p:cNvPr id="1026" name="Picture 2" descr="M&amp;M PNG HD | PNG Mart">
            <a:extLst>
              <a:ext uri="{FF2B5EF4-FFF2-40B4-BE49-F238E27FC236}">
                <a16:creationId xmlns:a16="http://schemas.microsoft.com/office/drawing/2014/main" id="{A2A3A5D2-9712-2E3C-B6C9-45970BF1BD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847388">
            <a:off x="8167537" y="1171669"/>
            <a:ext cx="4876800" cy="274320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Jellybeans transparent PNG images - StickPNG">
            <a:extLst>
              <a:ext uri="{FF2B5EF4-FFF2-40B4-BE49-F238E27FC236}">
                <a16:creationId xmlns:a16="http://schemas.microsoft.com/office/drawing/2014/main" id="{86E93665-0965-BB11-7BC2-EEAE2627EF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78057" y="4474151"/>
            <a:ext cx="1994415" cy="1994415"/>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225EC83D-192F-B25E-74E1-E8E354DC2FFA}"/>
              </a:ext>
            </a:extLst>
          </p:cNvPr>
          <p:cNvGrpSpPr/>
          <p:nvPr/>
        </p:nvGrpSpPr>
        <p:grpSpPr>
          <a:xfrm>
            <a:off x="0" y="6192229"/>
            <a:ext cx="9820656" cy="413638"/>
            <a:chOff x="0" y="6192229"/>
            <a:chExt cx="9820656" cy="413638"/>
          </a:xfrm>
        </p:grpSpPr>
        <p:sp>
          <p:nvSpPr>
            <p:cNvPr id="4" name="Rectangle 3">
              <a:extLst>
                <a:ext uri="{FF2B5EF4-FFF2-40B4-BE49-F238E27FC236}">
                  <a16:creationId xmlns:a16="http://schemas.microsoft.com/office/drawing/2014/main" id="{F7A47FB8-69EA-EEFF-78B7-E578454486FF}"/>
                </a:ext>
              </a:extLst>
            </p:cNvPr>
            <p:cNvSpPr/>
            <p:nvPr/>
          </p:nvSpPr>
          <p:spPr>
            <a:xfrm>
              <a:off x="0" y="6228805"/>
              <a:ext cx="9820656" cy="377062"/>
            </a:xfrm>
            <a:prstGeom prst="rect">
              <a:avLst/>
            </a:prstGeom>
            <a:gradFill flip="none" rotWithShape="1">
              <a:gsLst>
                <a:gs pos="47000">
                  <a:srgbClr val="418BA4"/>
                </a:gs>
                <a:gs pos="0">
                  <a:srgbClr val="6C24A0"/>
                </a:gs>
                <a:gs pos="100000">
                  <a:schemeClr val="bg1"/>
                </a:gs>
                <a:gs pos="81000">
                  <a:srgbClr val="7DF8E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a:extLst>
                <a:ext uri="{FF2B5EF4-FFF2-40B4-BE49-F238E27FC236}">
                  <a16:creationId xmlns:a16="http://schemas.microsoft.com/office/drawing/2014/main" id="{A1A20446-862F-ED7E-B39E-78615B8A61EA}"/>
                </a:ext>
              </a:extLst>
            </p:cNvPr>
            <p:cNvSpPr txBox="1">
              <a:spLocks/>
            </p:cNvSpPr>
            <p:nvPr/>
          </p:nvSpPr>
          <p:spPr>
            <a:xfrm>
              <a:off x="133165" y="6192229"/>
              <a:ext cx="829361" cy="37706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03CA93E-20FB-7847-BB3E-524DD1A98893}" type="slidenum">
                <a:rPr lang="en-US" sz="2400" b="1" smtClean="0">
                  <a:solidFill>
                    <a:schemeClr val="bg1"/>
                  </a:solidFill>
                </a:rPr>
                <a:pPr/>
                <a:t>8</a:t>
              </a:fld>
              <a:endParaRPr lang="en-US" b="1" dirty="0">
                <a:solidFill>
                  <a:schemeClr val="bg1"/>
                </a:solidFill>
              </a:endParaRPr>
            </a:p>
          </p:txBody>
        </p:sp>
      </p:grpSp>
    </p:spTree>
    <p:extLst>
      <p:ext uri="{BB962C8B-B14F-4D97-AF65-F5344CB8AC3E}">
        <p14:creationId xmlns:p14="http://schemas.microsoft.com/office/powerpoint/2010/main" val="1975978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4019505-E4A6-4125-B44B-3CEECD3137F0}"/>
              </a:ext>
            </a:extLst>
          </p:cNvPr>
          <p:cNvSpPr>
            <a:spLocks noGrp="1"/>
          </p:cNvSpPr>
          <p:nvPr>
            <p:ph type="title"/>
          </p:nvPr>
        </p:nvSpPr>
        <p:spPr>
          <a:xfrm>
            <a:off x="408366" y="321382"/>
            <a:ext cx="9820656" cy="763600"/>
          </a:xfrm>
        </p:spPr>
        <p:txBody>
          <a:bodyPr>
            <a:noAutofit/>
          </a:bodyPr>
          <a:lstStyle/>
          <a:p>
            <a:r>
              <a:rPr lang="en-US" sz="6000" dirty="0">
                <a:solidFill>
                  <a:srgbClr val="170D67"/>
                </a:solidFill>
                <a:latin typeface="Arial Black" panose="020B0A04020102020204" pitchFamily="34" charset="0"/>
              </a:rPr>
              <a:t>Year #1</a:t>
            </a:r>
            <a:endParaRPr lang="en-US" sz="6000" dirty="0">
              <a:solidFill>
                <a:srgbClr val="170D67"/>
              </a:solidFill>
            </a:endParaRPr>
          </a:p>
        </p:txBody>
      </p:sp>
      <p:pic>
        <p:nvPicPr>
          <p:cNvPr id="3074" name="Picture 2" descr="Cup PNG Transparent Images | PNG All">
            <a:extLst>
              <a:ext uri="{FF2B5EF4-FFF2-40B4-BE49-F238E27FC236}">
                <a16:creationId xmlns:a16="http://schemas.microsoft.com/office/drawing/2014/main" id="{5D1D0155-4B4B-23B7-ED37-5124F6B81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94" y="1146232"/>
            <a:ext cx="4583845" cy="45838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p PNG Transparent Images | PNG All">
            <a:extLst>
              <a:ext uri="{FF2B5EF4-FFF2-40B4-BE49-F238E27FC236}">
                <a16:creationId xmlns:a16="http://schemas.microsoft.com/office/drawing/2014/main" id="{545DE227-DB77-B3EA-66B9-BBE09804D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953" y="1165516"/>
            <a:ext cx="4583845" cy="45838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p PNG Transparent Images | PNG All">
            <a:extLst>
              <a:ext uri="{FF2B5EF4-FFF2-40B4-BE49-F238E27FC236}">
                <a16:creationId xmlns:a16="http://schemas.microsoft.com/office/drawing/2014/main" id="{7749E5FE-5BAE-23D4-DC8E-A367C18E4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2199" y="1165516"/>
            <a:ext cx="4583845" cy="4583845"/>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C944EA1B-766B-9D90-0D29-6FAE3C50C068}"/>
              </a:ext>
            </a:extLst>
          </p:cNvPr>
          <p:cNvSpPr txBox="1">
            <a:spLocks/>
          </p:cNvSpPr>
          <p:nvPr/>
        </p:nvSpPr>
        <p:spPr>
          <a:xfrm>
            <a:off x="8542687" y="5206044"/>
            <a:ext cx="33726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dirty="0">
                <a:solidFill>
                  <a:srgbClr val="170D67"/>
                </a:solidFill>
                <a:latin typeface="Arial Black" panose="020B0A04020102020204" pitchFamily="34" charset="0"/>
              </a:rPr>
              <a:t>DISCARD</a:t>
            </a:r>
            <a:endParaRPr lang="en-US" sz="4800" dirty="0">
              <a:solidFill>
                <a:srgbClr val="170D67"/>
              </a:solidFill>
            </a:endParaRPr>
          </a:p>
        </p:txBody>
      </p:sp>
      <p:sp>
        <p:nvSpPr>
          <p:cNvPr id="14" name="Title 1">
            <a:extLst>
              <a:ext uri="{FF2B5EF4-FFF2-40B4-BE49-F238E27FC236}">
                <a16:creationId xmlns:a16="http://schemas.microsoft.com/office/drawing/2014/main" id="{307A06D9-75EB-725D-1D41-55B9FF291477}"/>
              </a:ext>
            </a:extLst>
          </p:cNvPr>
          <p:cNvSpPr txBox="1">
            <a:spLocks/>
          </p:cNvSpPr>
          <p:nvPr/>
        </p:nvSpPr>
        <p:spPr>
          <a:xfrm>
            <a:off x="7246283" y="414768"/>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15</a:t>
            </a:r>
            <a:endParaRPr lang="en-US" sz="8800" dirty="0">
              <a:solidFill>
                <a:srgbClr val="170D67"/>
              </a:solidFill>
            </a:endParaRPr>
          </a:p>
        </p:txBody>
      </p:sp>
      <p:sp>
        <p:nvSpPr>
          <p:cNvPr id="15" name="Title 1">
            <a:extLst>
              <a:ext uri="{FF2B5EF4-FFF2-40B4-BE49-F238E27FC236}">
                <a16:creationId xmlns:a16="http://schemas.microsoft.com/office/drawing/2014/main" id="{61A7985C-7E3C-4076-1F6C-3129EE3C2F2A}"/>
              </a:ext>
            </a:extLst>
          </p:cNvPr>
          <p:cNvSpPr txBox="1">
            <a:spLocks/>
          </p:cNvSpPr>
          <p:nvPr/>
        </p:nvSpPr>
        <p:spPr>
          <a:xfrm>
            <a:off x="7246283" y="392995"/>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14</a:t>
            </a:r>
            <a:endParaRPr lang="en-US" sz="8800" dirty="0">
              <a:solidFill>
                <a:srgbClr val="170D67"/>
              </a:solidFill>
            </a:endParaRPr>
          </a:p>
        </p:txBody>
      </p:sp>
      <p:sp>
        <p:nvSpPr>
          <p:cNvPr id="16" name="Title 1">
            <a:extLst>
              <a:ext uri="{FF2B5EF4-FFF2-40B4-BE49-F238E27FC236}">
                <a16:creationId xmlns:a16="http://schemas.microsoft.com/office/drawing/2014/main" id="{9B09DFCE-6D89-F923-E6E7-3D671922741B}"/>
              </a:ext>
            </a:extLst>
          </p:cNvPr>
          <p:cNvSpPr txBox="1">
            <a:spLocks/>
          </p:cNvSpPr>
          <p:nvPr/>
        </p:nvSpPr>
        <p:spPr>
          <a:xfrm>
            <a:off x="7246283" y="388043"/>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13</a:t>
            </a:r>
            <a:endParaRPr lang="en-US" sz="8800" dirty="0">
              <a:solidFill>
                <a:srgbClr val="170D67"/>
              </a:solidFill>
            </a:endParaRPr>
          </a:p>
        </p:txBody>
      </p:sp>
      <p:sp>
        <p:nvSpPr>
          <p:cNvPr id="19" name="Title 1">
            <a:extLst>
              <a:ext uri="{FF2B5EF4-FFF2-40B4-BE49-F238E27FC236}">
                <a16:creationId xmlns:a16="http://schemas.microsoft.com/office/drawing/2014/main" id="{37EB2210-5959-6EDC-4C54-56D9AFCAF490}"/>
              </a:ext>
            </a:extLst>
          </p:cNvPr>
          <p:cNvSpPr txBox="1">
            <a:spLocks/>
          </p:cNvSpPr>
          <p:nvPr/>
        </p:nvSpPr>
        <p:spPr>
          <a:xfrm>
            <a:off x="7246283" y="378957"/>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12</a:t>
            </a:r>
            <a:endParaRPr lang="en-US" sz="8800" dirty="0">
              <a:solidFill>
                <a:srgbClr val="170D67"/>
              </a:solidFill>
            </a:endParaRPr>
          </a:p>
        </p:txBody>
      </p:sp>
      <p:sp>
        <p:nvSpPr>
          <p:cNvPr id="20" name="Title 1">
            <a:extLst>
              <a:ext uri="{FF2B5EF4-FFF2-40B4-BE49-F238E27FC236}">
                <a16:creationId xmlns:a16="http://schemas.microsoft.com/office/drawing/2014/main" id="{703FB477-6CD3-9B86-2825-B2ADB1B71EB3}"/>
              </a:ext>
            </a:extLst>
          </p:cNvPr>
          <p:cNvSpPr txBox="1">
            <a:spLocks/>
          </p:cNvSpPr>
          <p:nvPr/>
        </p:nvSpPr>
        <p:spPr>
          <a:xfrm>
            <a:off x="7246283" y="411640"/>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11</a:t>
            </a:r>
            <a:endParaRPr lang="en-US" sz="8800" dirty="0">
              <a:solidFill>
                <a:srgbClr val="170D67"/>
              </a:solidFill>
            </a:endParaRPr>
          </a:p>
        </p:txBody>
      </p:sp>
      <p:sp>
        <p:nvSpPr>
          <p:cNvPr id="21" name="Title 1">
            <a:extLst>
              <a:ext uri="{FF2B5EF4-FFF2-40B4-BE49-F238E27FC236}">
                <a16:creationId xmlns:a16="http://schemas.microsoft.com/office/drawing/2014/main" id="{F604FE1E-EEBD-2864-9C98-128A77C89879}"/>
              </a:ext>
            </a:extLst>
          </p:cNvPr>
          <p:cNvSpPr txBox="1">
            <a:spLocks/>
          </p:cNvSpPr>
          <p:nvPr/>
        </p:nvSpPr>
        <p:spPr>
          <a:xfrm>
            <a:off x="7280525" y="429571"/>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10</a:t>
            </a:r>
            <a:endParaRPr lang="en-US" sz="8800" dirty="0">
              <a:solidFill>
                <a:srgbClr val="170D67"/>
              </a:solidFill>
            </a:endParaRPr>
          </a:p>
        </p:txBody>
      </p:sp>
      <p:sp>
        <p:nvSpPr>
          <p:cNvPr id="22" name="Title 1">
            <a:extLst>
              <a:ext uri="{FF2B5EF4-FFF2-40B4-BE49-F238E27FC236}">
                <a16:creationId xmlns:a16="http://schemas.microsoft.com/office/drawing/2014/main" id="{BE2CC9DD-6FB5-61EA-F844-2CD613C65594}"/>
              </a:ext>
            </a:extLst>
          </p:cNvPr>
          <p:cNvSpPr txBox="1">
            <a:spLocks/>
          </p:cNvSpPr>
          <p:nvPr/>
        </p:nvSpPr>
        <p:spPr>
          <a:xfrm>
            <a:off x="7280525" y="407055"/>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9</a:t>
            </a:r>
            <a:endParaRPr lang="en-US" sz="8800" dirty="0">
              <a:solidFill>
                <a:srgbClr val="170D67"/>
              </a:solidFill>
            </a:endParaRPr>
          </a:p>
        </p:txBody>
      </p:sp>
      <p:sp>
        <p:nvSpPr>
          <p:cNvPr id="23" name="Title 1">
            <a:extLst>
              <a:ext uri="{FF2B5EF4-FFF2-40B4-BE49-F238E27FC236}">
                <a16:creationId xmlns:a16="http://schemas.microsoft.com/office/drawing/2014/main" id="{34CBE438-673A-C12E-7138-16B95BF736E6}"/>
              </a:ext>
            </a:extLst>
          </p:cNvPr>
          <p:cNvSpPr txBox="1">
            <a:spLocks/>
          </p:cNvSpPr>
          <p:nvPr/>
        </p:nvSpPr>
        <p:spPr>
          <a:xfrm>
            <a:off x="7246283" y="448216"/>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8</a:t>
            </a:r>
            <a:endParaRPr lang="en-US" sz="8800" dirty="0">
              <a:solidFill>
                <a:srgbClr val="170D67"/>
              </a:solidFill>
            </a:endParaRPr>
          </a:p>
        </p:txBody>
      </p:sp>
      <p:sp>
        <p:nvSpPr>
          <p:cNvPr id="24" name="Title 1">
            <a:extLst>
              <a:ext uri="{FF2B5EF4-FFF2-40B4-BE49-F238E27FC236}">
                <a16:creationId xmlns:a16="http://schemas.microsoft.com/office/drawing/2014/main" id="{DEF3509E-A7C6-78B9-1306-A57FEE1A009C}"/>
              </a:ext>
            </a:extLst>
          </p:cNvPr>
          <p:cNvSpPr txBox="1">
            <a:spLocks/>
          </p:cNvSpPr>
          <p:nvPr/>
        </p:nvSpPr>
        <p:spPr>
          <a:xfrm>
            <a:off x="7246283" y="420078"/>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7</a:t>
            </a:r>
            <a:endParaRPr lang="en-US" sz="8800" dirty="0">
              <a:solidFill>
                <a:srgbClr val="170D67"/>
              </a:solidFill>
            </a:endParaRPr>
          </a:p>
        </p:txBody>
      </p:sp>
      <p:sp>
        <p:nvSpPr>
          <p:cNvPr id="25" name="Title 1">
            <a:extLst>
              <a:ext uri="{FF2B5EF4-FFF2-40B4-BE49-F238E27FC236}">
                <a16:creationId xmlns:a16="http://schemas.microsoft.com/office/drawing/2014/main" id="{2D3ABCA1-EFCC-1CC8-693D-0DDA23539948}"/>
              </a:ext>
            </a:extLst>
          </p:cNvPr>
          <p:cNvSpPr txBox="1">
            <a:spLocks/>
          </p:cNvSpPr>
          <p:nvPr/>
        </p:nvSpPr>
        <p:spPr>
          <a:xfrm>
            <a:off x="7246283" y="391900"/>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6</a:t>
            </a:r>
            <a:endParaRPr lang="en-US" sz="8800" dirty="0">
              <a:solidFill>
                <a:srgbClr val="170D67"/>
              </a:solidFill>
            </a:endParaRPr>
          </a:p>
        </p:txBody>
      </p:sp>
      <p:sp>
        <p:nvSpPr>
          <p:cNvPr id="26" name="Title 1">
            <a:extLst>
              <a:ext uri="{FF2B5EF4-FFF2-40B4-BE49-F238E27FC236}">
                <a16:creationId xmlns:a16="http://schemas.microsoft.com/office/drawing/2014/main" id="{442A3267-F07E-55F8-00C2-6357D67B49FE}"/>
              </a:ext>
            </a:extLst>
          </p:cNvPr>
          <p:cNvSpPr txBox="1">
            <a:spLocks/>
          </p:cNvSpPr>
          <p:nvPr/>
        </p:nvSpPr>
        <p:spPr>
          <a:xfrm>
            <a:off x="7263404" y="419998"/>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5</a:t>
            </a:r>
            <a:endParaRPr lang="en-US" sz="8800" dirty="0">
              <a:solidFill>
                <a:srgbClr val="170D67"/>
              </a:solidFill>
            </a:endParaRPr>
          </a:p>
        </p:txBody>
      </p:sp>
      <p:sp>
        <p:nvSpPr>
          <p:cNvPr id="27" name="Title 1">
            <a:extLst>
              <a:ext uri="{FF2B5EF4-FFF2-40B4-BE49-F238E27FC236}">
                <a16:creationId xmlns:a16="http://schemas.microsoft.com/office/drawing/2014/main" id="{97AE4A04-1C8D-825B-BA03-9E93FC9AB701}"/>
              </a:ext>
            </a:extLst>
          </p:cNvPr>
          <p:cNvSpPr txBox="1">
            <a:spLocks/>
          </p:cNvSpPr>
          <p:nvPr/>
        </p:nvSpPr>
        <p:spPr>
          <a:xfrm>
            <a:off x="7246283" y="432399"/>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4</a:t>
            </a:r>
            <a:endParaRPr lang="en-US" sz="8800" dirty="0">
              <a:solidFill>
                <a:srgbClr val="170D67"/>
              </a:solidFill>
            </a:endParaRPr>
          </a:p>
        </p:txBody>
      </p:sp>
      <p:sp>
        <p:nvSpPr>
          <p:cNvPr id="28" name="Title 1">
            <a:extLst>
              <a:ext uri="{FF2B5EF4-FFF2-40B4-BE49-F238E27FC236}">
                <a16:creationId xmlns:a16="http://schemas.microsoft.com/office/drawing/2014/main" id="{C4BD9903-9D5A-43C7-93E6-E307D0C9EEC4}"/>
              </a:ext>
            </a:extLst>
          </p:cNvPr>
          <p:cNvSpPr txBox="1">
            <a:spLocks/>
          </p:cNvSpPr>
          <p:nvPr/>
        </p:nvSpPr>
        <p:spPr>
          <a:xfrm>
            <a:off x="7271965" y="392995"/>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3</a:t>
            </a:r>
          </a:p>
        </p:txBody>
      </p:sp>
      <p:sp>
        <p:nvSpPr>
          <p:cNvPr id="29" name="Title 1">
            <a:extLst>
              <a:ext uri="{FF2B5EF4-FFF2-40B4-BE49-F238E27FC236}">
                <a16:creationId xmlns:a16="http://schemas.microsoft.com/office/drawing/2014/main" id="{4D43F769-A587-CBDA-BB13-61297953D846}"/>
              </a:ext>
            </a:extLst>
          </p:cNvPr>
          <p:cNvSpPr txBox="1">
            <a:spLocks/>
          </p:cNvSpPr>
          <p:nvPr/>
        </p:nvSpPr>
        <p:spPr>
          <a:xfrm>
            <a:off x="7246283" y="380052"/>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2</a:t>
            </a:r>
            <a:endParaRPr lang="en-US" sz="8800" dirty="0">
              <a:solidFill>
                <a:srgbClr val="170D67"/>
              </a:solidFill>
            </a:endParaRPr>
          </a:p>
        </p:txBody>
      </p:sp>
      <p:sp>
        <p:nvSpPr>
          <p:cNvPr id="30" name="Title 1">
            <a:extLst>
              <a:ext uri="{FF2B5EF4-FFF2-40B4-BE49-F238E27FC236}">
                <a16:creationId xmlns:a16="http://schemas.microsoft.com/office/drawing/2014/main" id="{2994FE00-0DED-7A83-8A86-E95D4260AB4C}"/>
              </a:ext>
            </a:extLst>
          </p:cNvPr>
          <p:cNvSpPr txBox="1">
            <a:spLocks/>
          </p:cNvSpPr>
          <p:nvPr/>
        </p:nvSpPr>
        <p:spPr>
          <a:xfrm>
            <a:off x="7246283" y="377840"/>
            <a:ext cx="18842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170D67"/>
                </a:solidFill>
                <a:latin typeface="Arial Black" panose="020B0A04020102020204" pitchFamily="34" charset="0"/>
              </a:rPr>
              <a:t>1</a:t>
            </a:r>
            <a:endParaRPr lang="en-US" sz="8800" dirty="0">
              <a:solidFill>
                <a:srgbClr val="170D67"/>
              </a:solidFill>
            </a:endParaRPr>
          </a:p>
        </p:txBody>
      </p:sp>
      <p:sp>
        <p:nvSpPr>
          <p:cNvPr id="32" name="Title 1">
            <a:extLst>
              <a:ext uri="{FF2B5EF4-FFF2-40B4-BE49-F238E27FC236}">
                <a16:creationId xmlns:a16="http://schemas.microsoft.com/office/drawing/2014/main" id="{6040DDF9-E269-4850-FA25-A8E3E0F13CEE}"/>
              </a:ext>
            </a:extLst>
          </p:cNvPr>
          <p:cNvSpPr txBox="1">
            <a:spLocks/>
          </p:cNvSpPr>
          <p:nvPr/>
        </p:nvSpPr>
        <p:spPr>
          <a:xfrm>
            <a:off x="5843000" y="380799"/>
            <a:ext cx="4759319"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800" dirty="0">
                <a:solidFill>
                  <a:srgbClr val="29C7B4"/>
                </a:solidFill>
                <a:latin typeface="Arial Black" panose="020B0A04020102020204" pitchFamily="34" charset="0"/>
              </a:rPr>
              <a:t>STOP!</a:t>
            </a:r>
            <a:endParaRPr lang="en-US" sz="8800" dirty="0">
              <a:solidFill>
                <a:srgbClr val="29C7B4"/>
              </a:solidFill>
            </a:endParaRPr>
          </a:p>
        </p:txBody>
      </p:sp>
      <p:pic>
        <p:nvPicPr>
          <p:cNvPr id="33" name="Picture 6" descr="M&amp;M's PNG">
            <a:extLst>
              <a:ext uri="{FF2B5EF4-FFF2-40B4-BE49-F238E27FC236}">
                <a16:creationId xmlns:a16="http://schemas.microsoft.com/office/drawing/2014/main" id="{C5AE06DD-8BE8-88FA-6A41-4090825C84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065" b="30800"/>
          <a:stretch/>
        </p:blipFill>
        <p:spPr bwMode="auto">
          <a:xfrm rot="6117117">
            <a:off x="1302253" y="3263746"/>
            <a:ext cx="1882942" cy="7933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M&amp;M's PNG">
            <a:extLst>
              <a:ext uri="{FF2B5EF4-FFF2-40B4-BE49-F238E27FC236}">
                <a16:creationId xmlns:a16="http://schemas.microsoft.com/office/drawing/2014/main" id="{28A9E8B6-9C53-3E8F-74C8-0B855FC21B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065" b="30800"/>
          <a:stretch/>
        </p:blipFill>
        <p:spPr bwMode="auto">
          <a:xfrm rot="867974">
            <a:off x="1302253" y="3389695"/>
            <a:ext cx="1882942" cy="79337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M&amp;M's PNG">
            <a:extLst>
              <a:ext uri="{FF2B5EF4-FFF2-40B4-BE49-F238E27FC236}">
                <a16:creationId xmlns:a16="http://schemas.microsoft.com/office/drawing/2014/main" id="{8A08F6EB-FE61-5322-40BD-133EFD8077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065" b="30800"/>
          <a:stretch/>
        </p:blipFill>
        <p:spPr bwMode="auto">
          <a:xfrm rot="7780952">
            <a:off x="1256457" y="3161274"/>
            <a:ext cx="1882942" cy="7933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M&amp;M's PNG">
            <a:extLst>
              <a:ext uri="{FF2B5EF4-FFF2-40B4-BE49-F238E27FC236}">
                <a16:creationId xmlns:a16="http://schemas.microsoft.com/office/drawing/2014/main" id="{5C1616A2-9C73-93D6-07BD-6A9BF4BC7B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31" t="27065" r="11245" b="30926"/>
          <a:stretch/>
        </p:blipFill>
        <p:spPr bwMode="auto">
          <a:xfrm rot="813062" flipH="1">
            <a:off x="1469613" y="2964869"/>
            <a:ext cx="1548223" cy="79099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6B08E99A-9A88-FD1F-A31D-4C037C76C6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 t="44305" r="73194" b="28837"/>
          <a:stretch/>
        </p:blipFill>
        <p:spPr bwMode="auto">
          <a:xfrm>
            <a:off x="1332848" y="3274791"/>
            <a:ext cx="597160" cy="6019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26D1F676-5353-E24B-6748-13593C0B83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575" t="46736" r="42908" b="30000"/>
          <a:stretch/>
        </p:blipFill>
        <p:spPr bwMode="auto">
          <a:xfrm>
            <a:off x="2440045" y="3537710"/>
            <a:ext cx="588239" cy="49734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M&amp;M's PNG">
            <a:extLst>
              <a:ext uri="{FF2B5EF4-FFF2-40B4-BE49-F238E27FC236}">
                <a16:creationId xmlns:a16="http://schemas.microsoft.com/office/drawing/2014/main" id="{06CF7EDA-C7F9-728E-B08D-533060B833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30" r="-1" b="39829"/>
          <a:stretch/>
        </p:blipFill>
        <p:spPr bwMode="auto">
          <a:xfrm>
            <a:off x="5479720" y="2982198"/>
            <a:ext cx="1387910" cy="7525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F254E925-14B1-D16B-F100-7682E57E64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 t="44305" r="73194" b="28837"/>
          <a:stretch/>
        </p:blipFill>
        <p:spPr bwMode="auto">
          <a:xfrm rot="18170427">
            <a:off x="5771445" y="3773543"/>
            <a:ext cx="597160" cy="601937"/>
          </a:xfrm>
          <a:prstGeom prst="rect">
            <a:avLst/>
          </a:prstGeom>
          <a:noFill/>
          <a:extLst>
            <a:ext uri="{909E8E84-426E-40DD-AFC4-6F175D3DCCD1}">
              <a14:hiddenFill xmlns:a14="http://schemas.microsoft.com/office/drawing/2010/main">
                <a:solidFill>
                  <a:srgbClr val="FFFFFF"/>
                </a:solidFill>
              </a14:hiddenFill>
            </a:ext>
          </a:extLst>
        </p:spPr>
      </p:pic>
      <p:sp>
        <p:nvSpPr>
          <p:cNvPr id="35" name="Title 1">
            <a:extLst>
              <a:ext uri="{FF2B5EF4-FFF2-40B4-BE49-F238E27FC236}">
                <a16:creationId xmlns:a16="http://schemas.microsoft.com/office/drawing/2014/main" id="{7EB0D96A-4510-BCF4-31A4-79399B7F6FF2}"/>
              </a:ext>
            </a:extLst>
          </p:cNvPr>
          <p:cNvSpPr txBox="1">
            <a:spLocks/>
          </p:cNvSpPr>
          <p:nvPr/>
        </p:nvSpPr>
        <p:spPr>
          <a:xfrm>
            <a:off x="493293" y="5206044"/>
            <a:ext cx="3372670" cy="70782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a:solidFill>
                  <a:srgbClr val="DF4C6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dirty="0">
                <a:solidFill>
                  <a:srgbClr val="170D67"/>
                </a:solidFill>
                <a:latin typeface="Arial Black" panose="020B0A04020102020204" pitchFamily="34" charset="0"/>
              </a:rPr>
              <a:t>RETURN</a:t>
            </a:r>
            <a:endParaRPr lang="en-US" sz="4800" dirty="0">
              <a:solidFill>
                <a:srgbClr val="170D67"/>
              </a:solidFill>
            </a:endParaRPr>
          </a:p>
        </p:txBody>
      </p:sp>
      <p:grpSp>
        <p:nvGrpSpPr>
          <p:cNvPr id="12" name="Group 11">
            <a:extLst>
              <a:ext uri="{FF2B5EF4-FFF2-40B4-BE49-F238E27FC236}">
                <a16:creationId xmlns:a16="http://schemas.microsoft.com/office/drawing/2014/main" id="{134E6210-3BA3-1D40-8443-C12D1BD31730}"/>
              </a:ext>
            </a:extLst>
          </p:cNvPr>
          <p:cNvGrpSpPr/>
          <p:nvPr/>
        </p:nvGrpSpPr>
        <p:grpSpPr>
          <a:xfrm>
            <a:off x="0" y="6192229"/>
            <a:ext cx="9820656" cy="413638"/>
            <a:chOff x="0" y="6192229"/>
            <a:chExt cx="9820656" cy="413638"/>
          </a:xfrm>
        </p:grpSpPr>
        <p:sp>
          <p:nvSpPr>
            <p:cNvPr id="18" name="Rectangle 17">
              <a:extLst>
                <a:ext uri="{FF2B5EF4-FFF2-40B4-BE49-F238E27FC236}">
                  <a16:creationId xmlns:a16="http://schemas.microsoft.com/office/drawing/2014/main" id="{C070CFBB-76E0-1467-4616-CEF2B79B7D55}"/>
                </a:ext>
              </a:extLst>
            </p:cNvPr>
            <p:cNvSpPr/>
            <p:nvPr/>
          </p:nvSpPr>
          <p:spPr>
            <a:xfrm>
              <a:off x="0" y="6228805"/>
              <a:ext cx="9820656" cy="377062"/>
            </a:xfrm>
            <a:prstGeom prst="rect">
              <a:avLst/>
            </a:prstGeom>
            <a:gradFill flip="none" rotWithShape="1">
              <a:gsLst>
                <a:gs pos="47000">
                  <a:srgbClr val="418BA4"/>
                </a:gs>
                <a:gs pos="0">
                  <a:srgbClr val="6C24A0"/>
                </a:gs>
                <a:gs pos="100000">
                  <a:schemeClr val="bg1"/>
                </a:gs>
                <a:gs pos="81000">
                  <a:srgbClr val="7DF8E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lide Number Placeholder 1">
              <a:extLst>
                <a:ext uri="{FF2B5EF4-FFF2-40B4-BE49-F238E27FC236}">
                  <a16:creationId xmlns:a16="http://schemas.microsoft.com/office/drawing/2014/main" id="{39C3D49B-AE9B-F23B-22C8-EA769B08E505}"/>
                </a:ext>
              </a:extLst>
            </p:cNvPr>
            <p:cNvSpPr txBox="1">
              <a:spLocks/>
            </p:cNvSpPr>
            <p:nvPr/>
          </p:nvSpPr>
          <p:spPr>
            <a:xfrm>
              <a:off x="133165" y="6192229"/>
              <a:ext cx="829361" cy="37706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03CA93E-20FB-7847-BB3E-524DD1A98893}" type="slidenum">
                <a:rPr lang="en-US" sz="2400" b="1" smtClean="0">
                  <a:solidFill>
                    <a:schemeClr val="bg1"/>
                  </a:solidFill>
                </a:rPr>
                <a:pPr/>
                <a:t>9</a:t>
              </a:fld>
              <a:endParaRPr lang="en-US" b="1" dirty="0">
                <a:solidFill>
                  <a:schemeClr val="bg1"/>
                </a:solidFill>
              </a:endParaRPr>
            </a:p>
          </p:txBody>
        </p:sp>
      </p:grpSp>
    </p:spTree>
    <p:extLst>
      <p:ext uri="{BB962C8B-B14F-4D97-AF65-F5344CB8AC3E}">
        <p14:creationId xmlns:p14="http://schemas.microsoft.com/office/powerpoint/2010/main" val="51401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15000"/>
                                        <p:tgtEl>
                                          <p:spTgt spid="9"/>
                                        </p:tgtEl>
                                      </p:cBhvr>
                                    </p:animEffect>
                                    <p:set>
                                      <p:cBhvr>
                                        <p:cTn id="7" dur="1" fill="hold">
                                          <p:stCondLst>
                                            <p:cond delay="14999"/>
                                          </p:stCondLst>
                                        </p:cTn>
                                        <p:tgtEl>
                                          <p:spTgt spid="9"/>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4101"/>
                                        </p:tgtEl>
                                        <p:attrNameLst>
                                          <p:attrName>style.visibility</p:attrName>
                                        </p:attrNameLst>
                                      </p:cBhvr>
                                      <p:to>
                                        <p:strVal val="visible"/>
                                      </p:to>
                                    </p:set>
                                    <p:animEffect transition="in" filter="wipe(left)">
                                      <p:cBhvr>
                                        <p:cTn id="10" dur="15000"/>
                                        <p:tgtEl>
                                          <p:spTgt spid="4101"/>
                                        </p:tgtEl>
                                      </p:cBhvr>
                                    </p:animEffect>
                                  </p:childTnLst>
                                </p:cTn>
                              </p:par>
                              <p:par>
                                <p:cTn id="11" presetID="22" presetClass="entr" presetSubtype="8"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15000"/>
                                        <p:tgtEl>
                                          <p:spTgt spid="31"/>
                                        </p:tgtEl>
                                      </p:cBhvr>
                                    </p:animEffect>
                                  </p:childTnLst>
                                </p:cTn>
                              </p:par>
                              <p:par>
                                <p:cTn id="14" presetID="22" presetClass="exit" presetSubtype="4" fill="hold" nodeType="withEffect">
                                  <p:stCondLst>
                                    <p:cond delay="0"/>
                                  </p:stCondLst>
                                  <p:childTnLst>
                                    <p:animEffect transition="out" filter="wipe(down)">
                                      <p:cBhvr>
                                        <p:cTn id="15" dur="15000"/>
                                        <p:tgtEl>
                                          <p:spTgt spid="4098"/>
                                        </p:tgtEl>
                                      </p:cBhvr>
                                    </p:animEffect>
                                    <p:set>
                                      <p:cBhvr>
                                        <p:cTn id="16" dur="1" fill="hold">
                                          <p:stCondLst>
                                            <p:cond delay="14999"/>
                                          </p:stCondLst>
                                        </p:cTn>
                                        <p:tgtEl>
                                          <p:spTgt spid="409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0" presetClass="exit" presetSubtype="0" fill="hold" grpId="1" nodeType="withEffect">
                                  <p:stCondLst>
                                    <p:cond delay="0"/>
                                  </p:stCondLst>
                                  <p:childTnLst>
                                    <p:animEffect transition="out" filter="fade">
                                      <p:cBhvr>
                                        <p:cTn id="20" dur="1000"/>
                                        <p:tgtEl>
                                          <p:spTgt spid="14"/>
                                        </p:tgtEl>
                                      </p:cBhvr>
                                    </p:animEffect>
                                    <p:set>
                                      <p:cBhvr>
                                        <p:cTn id="21" dur="1" fill="hold">
                                          <p:stCondLst>
                                            <p:cond delay="999"/>
                                          </p:stCondLst>
                                        </p:cTn>
                                        <p:tgtEl>
                                          <p:spTgt spid="14"/>
                                        </p:tgtEl>
                                        <p:attrNameLst>
                                          <p:attrName>style.visibility</p:attrName>
                                        </p:attrNameLst>
                                      </p:cBhvr>
                                      <p:to>
                                        <p:strVal val="hidden"/>
                                      </p:to>
                                    </p:set>
                                  </p:childTnLst>
                                </p:cTn>
                              </p:par>
                              <p:par>
                                <p:cTn id="22" presetID="1" presetClass="entr" presetSubtype="0" fill="hold" grpId="0" nodeType="withEffect">
                                  <p:stCondLst>
                                    <p:cond delay="1000"/>
                                  </p:stCondLst>
                                  <p:childTnLst>
                                    <p:set>
                                      <p:cBhvr>
                                        <p:cTn id="23" dur="1" fill="hold">
                                          <p:stCondLst>
                                            <p:cond delay="0"/>
                                          </p:stCondLst>
                                        </p:cTn>
                                        <p:tgtEl>
                                          <p:spTgt spid="15"/>
                                        </p:tgtEl>
                                        <p:attrNameLst>
                                          <p:attrName>style.visibility</p:attrName>
                                        </p:attrNameLst>
                                      </p:cBhvr>
                                      <p:to>
                                        <p:strVal val="visible"/>
                                      </p:to>
                                    </p:set>
                                  </p:childTnLst>
                                </p:cTn>
                              </p:par>
                              <p:par>
                                <p:cTn id="24" presetID="10" presetClass="exit" presetSubtype="0" fill="hold" grpId="1" nodeType="withEffect">
                                  <p:stCondLst>
                                    <p:cond delay="1000"/>
                                  </p:stCondLst>
                                  <p:childTnLst>
                                    <p:animEffect transition="out" filter="fade">
                                      <p:cBhvr>
                                        <p:cTn id="25" dur="1000"/>
                                        <p:tgtEl>
                                          <p:spTgt spid="15"/>
                                        </p:tgtEl>
                                      </p:cBhvr>
                                    </p:animEffect>
                                    <p:set>
                                      <p:cBhvr>
                                        <p:cTn id="26" dur="1" fill="hold">
                                          <p:stCondLst>
                                            <p:cond delay="999"/>
                                          </p:stCondLst>
                                        </p:cTn>
                                        <p:tgtEl>
                                          <p:spTgt spid="15"/>
                                        </p:tgtEl>
                                        <p:attrNameLst>
                                          <p:attrName>style.visibility</p:attrName>
                                        </p:attrNameLst>
                                      </p:cBhvr>
                                      <p:to>
                                        <p:strVal val="hidden"/>
                                      </p:to>
                                    </p:set>
                                  </p:childTnLst>
                                </p:cTn>
                              </p:par>
                              <p:par>
                                <p:cTn id="27" presetID="1" presetClass="entr" presetSubtype="0" fill="hold" grpId="0" nodeType="withEffect">
                                  <p:stCondLst>
                                    <p:cond delay="2000"/>
                                  </p:stCondLst>
                                  <p:childTnLst>
                                    <p:set>
                                      <p:cBhvr>
                                        <p:cTn id="28" dur="1" fill="hold">
                                          <p:stCondLst>
                                            <p:cond delay="0"/>
                                          </p:stCondLst>
                                        </p:cTn>
                                        <p:tgtEl>
                                          <p:spTgt spid="16"/>
                                        </p:tgtEl>
                                        <p:attrNameLst>
                                          <p:attrName>style.visibility</p:attrName>
                                        </p:attrNameLst>
                                      </p:cBhvr>
                                      <p:to>
                                        <p:strVal val="visible"/>
                                      </p:to>
                                    </p:set>
                                  </p:childTnLst>
                                </p:cTn>
                              </p:par>
                              <p:par>
                                <p:cTn id="29" presetID="10" presetClass="exit" presetSubtype="0" fill="hold" grpId="1" nodeType="withEffect">
                                  <p:stCondLst>
                                    <p:cond delay="2000"/>
                                  </p:stCondLst>
                                  <p:childTnLst>
                                    <p:animEffect transition="out" filter="fade">
                                      <p:cBhvr>
                                        <p:cTn id="30" dur="1000"/>
                                        <p:tgtEl>
                                          <p:spTgt spid="16"/>
                                        </p:tgtEl>
                                      </p:cBhvr>
                                    </p:animEffect>
                                    <p:set>
                                      <p:cBhvr>
                                        <p:cTn id="31" dur="1" fill="hold">
                                          <p:stCondLst>
                                            <p:cond delay="999"/>
                                          </p:stCondLst>
                                        </p:cTn>
                                        <p:tgtEl>
                                          <p:spTgt spid="16"/>
                                        </p:tgtEl>
                                        <p:attrNameLst>
                                          <p:attrName>style.visibility</p:attrName>
                                        </p:attrNameLst>
                                      </p:cBhvr>
                                      <p:to>
                                        <p:strVal val="hidden"/>
                                      </p:to>
                                    </p:set>
                                  </p:childTnLst>
                                </p:cTn>
                              </p:par>
                              <p:par>
                                <p:cTn id="32" presetID="1" presetClass="entr" presetSubtype="0" fill="hold" grpId="0" nodeType="withEffect">
                                  <p:stCondLst>
                                    <p:cond delay="3000"/>
                                  </p:stCondLst>
                                  <p:childTnLst>
                                    <p:set>
                                      <p:cBhvr>
                                        <p:cTn id="33" dur="1" fill="hold">
                                          <p:stCondLst>
                                            <p:cond delay="0"/>
                                          </p:stCondLst>
                                        </p:cTn>
                                        <p:tgtEl>
                                          <p:spTgt spid="19"/>
                                        </p:tgtEl>
                                        <p:attrNameLst>
                                          <p:attrName>style.visibility</p:attrName>
                                        </p:attrNameLst>
                                      </p:cBhvr>
                                      <p:to>
                                        <p:strVal val="visible"/>
                                      </p:to>
                                    </p:set>
                                  </p:childTnLst>
                                </p:cTn>
                              </p:par>
                              <p:par>
                                <p:cTn id="34" presetID="10" presetClass="exit" presetSubtype="0" fill="hold" grpId="1" nodeType="withEffect">
                                  <p:stCondLst>
                                    <p:cond delay="3000"/>
                                  </p:stCondLst>
                                  <p:childTnLst>
                                    <p:animEffect transition="out" filter="fade">
                                      <p:cBhvr>
                                        <p:cTn id="35" dur="1000"/>
                                        <p:tgtEl>
                                          <p:spTgt spid="19"/>
                                        </p:tgtEl>
                                      </p:cBhvr>
                                    </p:animEffect>
                                    <p:set>
                                      <p:cBhvr>
                                        <p:cTn id="36" dur="1" fill="hold">
                                          <p:stCondLst>
                                            <p:cond delay="999"/>
                                          </p:stCondLst>
                                        </p:cTn>
                                        <p:tgtEl>
                                          <p:spTgt spid="19"/>
                                        </p:tgtEl>
                                        <p:attrNameLst>
                                          <p:attrName>style.visibility</p:attrName>
                                        </p:attrNameLst>
                                      </p:cBhvr>
                                      <p:to>
                                        <p:strVal val="hidden"/>
                                      </p:to>
                                    </p:set>
                                  </p:childTnLst>
                                </p:cTn>
                              </p:par>
                              <p:par>
                                <p:cTn id="37" presetID="1" presetClass="entr" presetSubtype="0" fill="hold" grpId="0" nodeType="withEffect">
                                  <p:stCondLst>
                                    <p:cond delay="4000"/>
                                  </p:stCondLst>
                                  <p:childTnLst>
                                    <p:set>
                                      <p:cBhvr>
                                        <p:cTn id="38" dur="1" fill="hold">
                                          <p:stCondLst>
                                            <p:cond delay="0"/>
                                          </p:stCondLst>
                                        </p:cTn>
                                        <p:tgtEl>
                                          <p:spTgt spid="20"/>
                                        </p:tgtEl>
                                        <p:attrNameLst>
                                          <p:attrName>style.visibility</p:attrName>
                                        </p:attrNameLst>
                                      </p:cBhvr>
                                      <p:to>
                                        <p:strVal val="visible"/>
                                      </p:to>
                                    </p:set>
                                  </p:childTnLst>
                                </p:cTn>
                              </p:par>
                              <p:par>
                                <p:cTn id="39" presetID="10" presetClass="exit" presetSubtype="0" fill="hold" grpId="1" nodeType="withEffect">
                                  <p:stCondLst>
                                    <p:cond delay="4000"/>
                                  </p:stCondLst>
                                  <p:childTnLst>
                                    <p:animEffect transition="out" filter="fade">
                                      <p:cBhvr>
                                        <p:cTn id="40" dur="1000"/>
                                        <p:tgtEl>
                                          <p:spTgt spid="20"/>
                                        </p:tgtEl>
                                      </p:cBhvr>
                                    </p:animEffect>
                                    <p:set>
                                      <p:cBhvr>
                                        <p:cTn id="41" dur="1" fill="hold">
                                          <p:stCondLst>
                                            <p:cond delay="999"/>
                                          </p:stCondLst>
                                        </p:cTn>
                                        <p:tgtEl>
                                          <p:spTgt spid="20"/>
                                        </p:tgtEl>
                                        <p:attrNameLst>
                                          <p:attrName>style.visibility</p:attrName>
                                        </p:attrNameLst>
                                      </p:cBhvr>
                                      <p:to>
                                        <p:strVal val="hidden"/>
                                      </p:to>
                                    </p:set>
                                  </p:childTnLst>
                                </p:cTn>
                              </p:par>
                              <p:par>
                                <p:cTn id="42" presetID="1" presetClass="entr" presetSubtype="0" fill="hold" grpId="0" nodeType="withEffect">
                                  <p:stCondLst>
                                    <p:cond delay="5000"/>
                                  </p:stCondLst>
                                  <p:childTnLst>
                                    <p:set>
                                      <p:cBhvr>
                                        <p:cTn id="43" dur="1" fill="hold">
                                          <p:stCondLst>
                                            <p:cond delay="0"/>
                                          </p:stCondLst>
                                        </p:cTn>
                                        <p:tgtEl>
                                          <p:spTgt spid="21"/>
                                        </p:tgtEl>
                                        <p:attrNameLst>
                                          <p:attrName>style.visibility</p:attrName>
                                        </p:attrNameLst>
                                      </p:cBhvr>
                                      <p:to>
                                        <p:strVal val="visible"/>
                                      </p:to>
                                    </p:set>
                                  </p:childTnLst>
                                </p:cTn>
                              </p:par>
                              <p:par>
                                <p:cTn id="44" presetID="10" presetClass="exit" presetSubtype="0" fill="hold" grpId="1" nodeType="withEffect">
                                  <p:stCondLst>
                                    <p:cond delay="5000"/>
                                  </p:stCondLst>
                                  <p:childTnLst>
                                    <p:animEffect transition="out" filter="fade">
                                      <p:cBhvr>
                                        <p:cTn id="45" dur="1000"/>
                                        <p:tgtEl>
                                          <p:spTgt spid="21"/>
                                        </p:tgtEl>
                                      </p:cBhvr>
                                    </p:animEffect>
                                    <p:set>
                                      <p:cBhvr>
                                        <p:cTn id="46" dur="1" fill="hold">
                                          <p:stCondLst>
                                            <p:cond delay="999"/>
                                          </p:stCondLst>
                                        </p:cTn>
                                        <p:tgtEl>
                                          <p:spTgt spid="21"/>
                                        </p:tgtEl>
                                        <p:attrNameLst>
                                          <p:attrName>style.visibility</p:attrName>
                                        </p:attrNameLst>
                                      </p:cBhvr>
                                      <p:to>
                                        <p:strVal val="hidden"/>
                                      </p:to>
                                    </p:set>
                                  </p:childTnLst>
                                </p:cTn>
                              </p:par>
                              <p:par>
                                <p:cTn id="47" presetID="1" presetClass="entr" presetSubtype="0" fill="hold" grpId="0" nodeType="withEffect">
                                  <p:stCondLst>
                                    <p:cond delay="6000"/>
                                  </p:stCondLst>
                                  <p:childTnLst>
                                    <p:set>
                                      <p:cBhvr>
                                        <p:cTn id="48" dur="1" fill="hold">
                                          <p:stCondLst>
                                            <p:cond delay="0"/>
                                          </p:stCondLst>
                                        </p:cTn>
                                        <p:tgtEl>
                                          <p:spTgt spid="22"/>
                                        </p:tgtEl>
                                        <p:attrNameLst>
                                          <p:attrName>style.visibility</p:attrName>
                                        </p:attrNameLst>
                                      </p:cBhvr>
                                      <p:to>
                                        <p:strVal val="visible"/>
                                      </p:to>
                                    </p:set>
                                  </p:childTnLst>
                                </p:cTn>
                              </p:par>
                              <p:par>
                                <p:cTn id="49" presetID="10" presetClass="exit" presetSubtype="0" fill="hold" grpId="1" nodeType="withEffect">
                                  <p:stCondLst>
                                    <p:cond delay="6000"/>
                                  </p:stCondLst>
                                  <p:childTnLst>
                                    <p:animEffect transition="out" filter="fade">
                                      <p:cBhvr>
                                        <p:cTn id="50" dur="1000"/>
                                        <p:tgtEl>
                                          <p:spTgt spid="22"/>
                                        </p:tgtEl>
                                      </p:cBhvr>
                                    </p:animEffect>
                                    <p:set>
                                      <p:cBhvr>
                                        <p:cTn id="51" dur="1" fill="hold">
                                          <p:stCondLst>
                                            <p:cond delay="999"/>
                                          </p:stCondLst>
                                        </p:cTn>
                                        <p:tgtEl>
                                          <p:spTgt spid="22"/>
                                        </p:tgtEl>
                                        <p:attrNameLst>
                                          <p:attrName>style.visibility</p:attrName>
                                        </p:attrNameLst>
                                      </p:cBhvr>
                                      <p:to>
                                        <p:strVal val="hidden"/>
                                      </p:to>
                                    </p:set>
                                  </p:childTnLst>
                                </p:cTn>
                              </p:par>
                              <p:par>
                                <p:cTn id="52" presetID="1" presetClass="entr" presetSubtype="0" fill="hold" grpId="0" nodeType="withEffect">
                                  <p:stCondLst>
                                    <p:cond delay="7000"/>
                                  </p:stCondLst>
                                  <p:childTnLst>
                                    <p:set>
                                      <p:cBhvr>
                                        <p:cTn id="53" dur="1" fill="hold">
                                          <p:stCondLst>
                                            <p:cond delay="0"/>
                                          </p:stCondLst>
                                        </p:cTn>
                                        <p:tgtEl>
                                          <p:spTgt spid="23"/>
                                        </p:tgtEl>
                                        <p:attrNameLst>
                                          <p:attrName>style.visibility</p:attrName>
                                        </p:attrNameLst>
                                      </p:cBhvr>
                                      <p:to>
                                        <p:strVal val="visible"/>
                                      </p:to>
                                    </p:set>
                                  </p:childTnLst>
                                </p:cTn>
                              </p:par>
                              <p:par>
                                <p:cTn id="54" presetID="10" presetClass="exit" presetSubtype="0" fill="hold" grpId="1" nodeType="withEffect">
                                  <p:stCondLst>
                                    <p:cond delay="7000"/>
                                  </p:stCondLst>
                                  <p:childTnLst>
                                    <p:animEffect transition="out" filter="fade">
                                      <p:cBhvr>
                                        <p:cTn id="55" dur="1000"/>
                                        <p:tgtEl>
                                          <p:spTgt spid="23"/>
                                        </p:tgtEl>
                                      </p:cBhvr>
                                    </p:animEffect>
                                    <p:set>
                                      <p:cBhvr>
                                        <p:cTn id="56" dur="1" fill="hold">
                                          <p:stCondLst>
                                            <p:cond delay="999"/>
                                          </p:stCondLst>
                                        </p:cTn>
                                        <p:tgtEl>
                                          <p:spTgt spid="23"/>
                                        </p:tgtEl>
                                        <p:attrNameLst>
                                          <p:attrName>style.visibility</p:attrName>
                                        </p:attrNameLst>
                                      </p:cBhvr>
                                      <p:to>
                                        <p:strVal val="hidden"/>
                                      </p:to>
                                    </p:set>
                                  </p:childTnLst>
                                </p:cTn>
                              </p:par>
                              <p:par>
                                <p:cTn id="57" presetID="1" presetClass="entr" presetSubtype="0" fill="hold" grpId="0" nodeType="withEffect">
                                  <p:stCondLst>
                                    <p:cond delay="8000"/>
                                  </p:stCondLst>
                                  <p:childTnLst>
                                    <p:set>
                                      <p:cBhvr>
                                        <p:cTn id="58" dur="1" fill="hold">
                                          <p:stCondLst>
                                            <p:cond delay="0"/>
                                          </p:stCondLst>
                                        </p:cTn>
                                        <p:tgtEl>
                                          <p:spTgt spid="24"/>
                                        </p:tgtEl>
                                        <p:attrNameLst>
                                          <p:attrName>style.visibility</p:attrName>
                                        </p:attrNameLst>
                                      </p:cBhvr>
                                      <p:to>
                                        <p:strVal val="visible"/>
                                      </p:to>
                                    </p:set>
                                  </p:childTnLst>
                                </p:cTn>
                              </p:par>
                              <p:par>
                                <p:cTn id="59" presetID="10" presetClass="exit" presetSubtype="0" fill="hold" grpId="1" nodeType="withEffect">
                                  <p:stCondLst>
                                    <p:cond delay="8000"/>
                                  </p:stCondLst>
                                  <p:childTnLst>
                                    <p:animEffect transition="out" filter="fade">
                                      <p:cBhvr>
                                        <p:cTn id="60" dur="1000"/>
                                        <p:tgtEl>
                                          <p:spTgt spid="24"/>
                                        </p:tgtEl>
                                      </p:cBhvr>
                                    </p:animEffect>
                                    <p:set>
                                      <p:cBhvr>
                                        <p:cTn id="61" dur="1" fill="hold">
                                          <p:stCondLst>
                                            <p:cond delay="999"/>
                                          </p:stCondLst>
                                        </p:cTn>
                                        <p:tgtEl>
                                          <p:spTgt spid="24"/>
                                        </p:tgtEl>
                                        <p:attrNameLst>
                                          <p:attrName>style.visibility</p:attrName>
                                        </p:attrNameLst>
                                      </p:cBhvr>
                                      <p:to>
                                        <p:strVal val="hidden"/>
                                      </p:to>
                                    </p:set>
                                  </p:childTnLst>
                                </p:cTn>
                              </p:par>
                              <p:par>
                                <p:cTn id="62" presetID="1" presetClass="entr" presetSubtype="0" fill="hold" grpId="0" nodeType="withEffect">
                                  <p:stCondLst>
                                    <p:cond delay="9000"/>
                                  </p:stCondLst>
                                  <p:childTnLst>
                                    <p:set>
                                      <p:cBhvr>
                                        <p:cTn id="63" dur="1" fill="hold">
                                          <p:stCondLst>
                                            <p:cond delay="0"/>
                                          </p:stCondLst>
                                        </p:cTn>
                                        <p:tgtEl>
                                          <p:spTgt spid="25"/>
                                        </p:tgtEl>
                                        <p:attrNameLst>
                                          <p:attrName>style.visibility</p:attrName>
                                        </p:attrNameLst>
                                      </p:cBhvr>
                                      <p:to>
                                        <p:strVal val="visible"/>
                                      </p:to>
                                    </p:set>
                                  </p:childTnLst>
                                </p:cTn>
                              </p:par>
                              <p:par>
                                <p:cTn id="64" presetID="10" presetClass="exit" presetSubtype="0" fill="hold" grpId="1" nodeType="withEffect">
                                  <p:stCondLst>
                                    <p:cond delay="9000"/>
                                  </p:stCondLst>
                                  <p:childTnLst>
                                    <p:animEffect transition="out" filter="fade">
                                      <p:cBhvr>
                                        <p:cTn id="65" dur="1000"/>
                                        <p:tgtEl>
                                          <p:spTgt spid="25"/>
                                        </p:tgtEl>
                                      </p:cBhvr>
                                    </p:animEffect>
                                    <p:set>
                                      <p:cBhvr>
                                        <p:cTn id="66" dur="1" fill="hold">
                                          <p:stCondLst>
                                            <p:cond delay="999"/>
                                          </p:stCondLst>
                                        </p:cTn>
                                        <p:tgtEl>
                                          <p:spTgt spid="25"/>
                                        </p:tgtEl>
                                        <p:attrNameLst>
                                          <p:attrName>style.visibility</p:attrName>
                                        </p:attrNameLst>
                                      </p:cBhvr>
                                      <p:to>
                                        <p:strVal val="hidden"/>
                                      </p:to>
                                    </p:set>
                                  </p:childTnLst>
                                </p:cTn>
                              </p:par>
                              <p:par>
                                <p:cTn id="67" presetID="1" presetClass="entr" presetSubtype="0" fill="hold" grpId="0" nodeType="withEffect">
                                  <p:stCondLst>
                                    <p:cond delay="10000"/>
                                  </p:stCondLst>
                                  <p:childTnLst>
                                    <p:set>
                                      <p:cBhvr>
                                        <p:cTn id="68" dur="1" fill="hold">
                                          <p:stCondLst>
                                            <p:cond delay="0"/>
                                          </p:stCondLst>
                                        </p:cTn>
                                        <p:tgtEl>
                                          <p:spTgt spid="26"/>
                                        </p:tgtEl>
                                        <p:attrNameLst>
                                          <p:attrName>style.visibility</p:attrName>
                                        </p:attrNameLst>
                                      </p:cBhvr>
                                      <p:to>
                                        <p:strVal val="visible"/>
                                      </p:to>
                                    </p:set>
                                  </p:childTnLst>
                                </p:cTn>
                              </p:par>
                              <p:par>
                                <p:cTn id="69" presetID="10" presetClass="exit" presetSubtype="0" fill="hold" grpId="1" nodeType="withEffect">
                                  <p:stCondLst>
                                    <p:cond delay="10000"/>
                                  </p:stCondLst>
                                  <p:childTnLst>
                                    <p:animEffect transition="out" filter="fade">
                                      <p:cBhvr>
                                        <p:cTn id="70" dur="1000"/>
                                        <p:tgtEl>
                                          <p:spTgt spid="26"/>
                                        </p:tgtEl>
                                      </p:cBhvr>
                                    </p:animEffect>
                                    <p:set>
                                      <p:cBhvr>
                                        <p:cTn id="71" dur="1" fill="hold">
                                          <p:stCondLst>
                                            <p:cond delay="999"/>
                                          </p:stCondLst>
                                        </p:cTn>
                                        <p:tgtEl>
                                          <p:spTgt spid="26"/>
                                        </p:tgtEl>
                                        <p:attrNameLst>
                                          <p:attrName>style.visibility</p:attrName>
                                        </p:attrNameLst>
                                      </p:cBhvr>
                                      <p:to>
                                        <p:strVal val="hidden"/>
                                      </p:to>
                                    </p:set>
                                  </p:childTnLst>
                                </p:cTn>
                              </p:par>
                              <p:par>
                                <p:cTn id="72" presetID="1" presetClass="entr" presetSubtype="0" fill="hold" grpId="0" nodeType="withEffect">
                                  <p:stCondLst>
                                    <p:cond delay="11000"/>
                                  </p:stCondLst>
                                  <p:childTnLst>
                                    <p:set>
                                      <p:cBhvr>
                                        <p:cTn id="73" dur="1" fill="hold">
                                          <p:stCondLst>
                                            <p:cond delay="0"/>
                                          </p:stCondLst>
                                        </p:cTn>
                                        <p:tgtEl>
                                          <p:spTgt spid="27"/>
                                        </p:tgtEl>
                                        <p:attrNameLst>
                                          <p:attrName>style.visibility</p:attrName>
                                        </p:attrNameLst>
                                      </p:cBhvr>
                                      <p:to>
                                        <p:strVal val="visible"/>
                                      </p:to>
                                    </p:set>
                                  </p:childTnLst>
                                </p:cTn>
                              </p:par>
                              <p:par>
                                <p:cTn id="74" presetID="10" presetClass="exit" presetSubtype="0" fill="hold" grpId="1" nodeType="withEffect">
                                  <p:stCondLst>
                                    <p:cond delay="11000"/>
                                  </p:stCondLst>
                                  <p:childTnLst>
                                    <p:animEffect transition="out" filter="fade">
                                      <p:cBhvr>
                                        <p:cTn id="75" dur="1000"/>
                                        <p:tgtEl>
                                          <p:spTgt spid="27"/>
                                        </p:tgtEl>
                                      </p:cBhvr>
                                    </p:animEffect>
                                    <p:set>
                                      <p:cBhvr>
                                        <p:cTn id="76" dur="1" fill="hold">
                                          <p:stCondLst>
                                            <p:cond delay="999"/>
                                          </p:stCondLst>
                                        </p:cTn>
                                        <p:tgtEl>
                                          <p:spTgt spid="27"/>
                                        </p:tgtEl>
                                        <p:attrNameLst>
                                          <p:attrName>style.visibility</p:attrName>
                                        </p:attrNameLst>
                                      </p:cBhvr>
                                      <p:to>
                                        <p:strVal val="hidden"/>
                                      </p:to>
                                    </p:set>
                                  </p:childTnLst>
                                </p:cTn>
                              </p:par>
                              <p:par>
                                <p:cTn id="77" presetID="1" presetClass="entr" presetSubtype="0" fill="hold" grpId="0" nodeType="withEffect">
                                  <p:stCondLst>
                                    <p:cond delay="12000"/>
                                  </p:stCondLst>
                                  <p:childTnLst>
                                    <p:set>
                                      <p:cBhvr>
                                        <p:cTn id="78" dur="1" fill="hold">
                                          <p:stCondLst>
                                            <p:cond delay="0"/>
                                          </p:stCondLst>
                                        </p:cTn>
                                        <p:tgtEl>
                                          <p:spTgt spid="28"/>
                                        </p:tgtEl>
                                        <p:attrNameLst>
                                          <p:attrName>style.visibility</p:attrName>
                                        </p:attrNameLst>
                                      </p:cBhvr>
                                      <p:to>
                                        <p:strVal val="visible"/>
                                      </p:to>
                                    </p:set>
                                  </p:childTnLst>
                                </p:cTn>
                              </p:par>
                              <p:par>
                                <p:cTn id="79" presetID="10" presetClass="exit" presetSubtype="0" fill="hold" grpId="1" nodeType="withEffect">
                                  <p:stCondLst>
                                    <p:cond delay="12000"/>
                                  </p:stCondLst>
                                  <p:childTnLst>
                                    <p:animEffect transition="out" filter="fade">
                                      <p:cBhvr>
                                        <p:cTn id="80" dur="1000"/>
                                        <p:tgtEl>
                                          <p:spTgt spid="28"/>
                                        </p:tgtEl>
                                      </p:cBhvr>
                                    </p:animEffect>
                                    <p:set>
                                      <p:cBhvr>
                                        <p:cTn id="81" dur="1" fill="hold">
                                          <p:stCondLst>
                                            <p:cond delay="999"/>
                                          </p:stCondLst>
                                        </p:cTn>
                                        <p:tgtEl>
                                          <p:spTgt spid="28"/>
                                        </p:tgtEl>
                                        <p:attrNameLst>
                                          <p:attrName>style.visibility</p:attrName>
                                        </p:attrNameLst>
                                      </p:cBhvr>
                                      <p:to>
                                        <p:strVal val="hidden"/>
                                      </p:to>
                                    </p:set>
                                  </p:childTnLst>
                                </p:cTn>
                              </p:par>
                              <p:par>
                                <p:cTn id="82" presetID="1" presetClass="entr" presetSubtype="0" fill="hold" grpId="0" nodeType="withEffect">
                                  <p:stCondLst>
                                    <p:cond delay="13000"/>
                                  </p:stCondLst>
                                  <p:childTnLst>
                                    <p:set>
                                      <p:cBhvr>
                                        <p:cTn id="83" dur="1" fill="hold">
                                          <p:stCondLst>
                                            <p:cond delay="0"/>
                                          </p:stCondLst>
                                        </p:cTn>
                                        <p:tgtEl>
                                          <p:spTgt spid="29"/>
                                        </p:tgtEl>
                                        <p:attrNameLst>
                                          <p:attrName>style.visibility</p:attrName>
                                        </p:attrNameLst>
                                      </p:cBhvr>
                                      <p:to>
                                        <p:strVal val="visible"/>
                                      </p:to>
                                    </p:set>
                                  </p:childTnLst>
                                </p:cTn>
                              </p:par>
                              <p:par>
                                <p:cTn id="84" presetID="10" presetClass="exit" presetSubtype="0" fill="hold" grpId="1" nodeType="withEffect">
                                  <p:stCondLst>
                                    <p:cond delay="13000"/>
                                  </p:stCondLst>
                                  <p:childTnLst>
                                    <p:animEffect transition="out" filter="fade">
                                      <p:cBhvr>
                                        <p:cTn id="85" dur="1000"/>
                                        <p:tgtEl>
                                          <p:spTgt spid="29"/>
                                        </p:tgtEl>
                                      </p:cBhvr>
                                    </p:animEffect>
                                    <p:set>
                                      <p:cBhvr>
                                        <p:cTn id="86" dur="1" fill="hold">
                                          <p:stCondLst>
                                            <p:cond delay="999"/>
                                          </p:stCondLst>
                                        </p:cTn>
                                        <p:tgtEl>
                                          <p:spTgt spid="29"/>
                                        </p:tgtEl>
                                        <p:attrNameLst>
                                          <p:attrName>style.visibility</p:attrName>
                                        </p:attrNameLst>
                                      </p:cBhvr>
                                      <p:to>
                                        <p:strVal val="hidden"/>
                                      </p:to>
                                    </p:set>
                                  </p:childTnLst>
                                </p:cTn>
                              </p:par>
                              <p:par>
                                <p:cTn id="87" presetID="1" presetClass="entr" presetSubtype="0" fill="hold" grpId="0" nodeType="withEffect">
                                  <p:stCondLst>
                                    <p:cond delay="14000"/>
                                  </p:stCondLst>
                                  <p:childTnLst>
                                    <p:set>
                                      <p:cBhvr>
                                        <p:cTn id="88" dur="1" fill="hold">
                                          <p:stCondLst>
                                            <p:cond delay="0"/>
                                          </p:stCondLst>
                                        </p:cTn>
                                        <p:tgtEl>
                                          <p:spTgt spid="30"/>
                                        </p:tgtEl>
                                        <p:attrNameLst>
                                          <p:attrName>style.visibility</p:attrName>
                                        </p:attrNameLst>
                                      </p:cBhvr>
                                      <p:to>
                                        <p:strVal val="visible"/>
                                      </p:to>
                                    </p:set>
                                  </p:childTnLst>
                                </p:cTn>
                              </p:par>
                              <p:par>
                                <p:cTn id="89" presetID="10" presetClass="exit" presetSubtype="0" fill="hold" grpId="1" nodeType="withEffect">
                                  <p:stCondLst>
                                    <p:cond delay="14000"/>
                                  </p:stCondLst>
                                  <p:childTnLst>
                                    <p:animEffect transition="out" filter="fade">
                                      <p:cBhvr>
                                        <p:cTn id="90" dur="1000"/>
                                        <p:tgtEl>
                                          <p:spTgt spid="30"/>
                                        </p:tgtEl>
                                      </p:cBhvr>
                                    </p:animEffect>
                                    <p:set>
                                      <p:cBhvr>
                                        <p:cTn id="91" dur="1" fill="hold">
                                          <p:stCondLst>
                                            <p:cond delay="999"/>
                                          </p:stCondLst>
                                        </p:cTn>
                                        <p:tgtEl>
                                          <p:spTgt spid="30"/>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32"/>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nodeType="clickEffect">
                                  <p:stCondLst>
                                    <p:cond delay="0"/>
                                  </p:stCondLst>
                                  <p:childTnLst>
                                    <p:animMotion origin="layout" path="M 3.33333E-6 -1.48148E-6 L -0.35782 -0.09398 " pathEditMode="relative" rAng="0" ptsTypes="AA">
                                      <p:cBhvr>
                                        <p:cTn id="97" dur="2000" fill="hold"/>
                                        <p:tgtEl>
                                          <p:spTgt spid="31"/>
                                        </p:tgtEl>
                                        <p:attrNameLst>
                                          <p:attrName>ppt_x</p:attrName>
                                          <p:attrName>ppt_y</p:attrName>
                                        </p:attrNameLst>
                                      </p:cBhvr>
                                      <p:rCtr x="-17891" y="-4699"/>
                                    </p:animMotion>
                                  </p:childTnLst>
                                </p:cTn>
                              </p:par>
                              <p:par>
                                <p:cTn id="98" presetID="22" presetClass="entr" presetSubtype="8" fill="hold" grpId="0" nodeType="with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wipe(left)">
                                      <p:cBhvr>
                                        <p:cTn id="100" dur="500"/>
                                        <p:tgtEl>
                                          <p:spTgt spid="35"/>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path" presetSubtype="0" accel="50000" decel="50000" fill="hold" nodeType="clickEffect">
                                  <p:stCondLst>
                                    <p:cond delay="0"/>
                                  </p:stCondLst>
                                  <p:childTnLst>
                                    <p:animMotion origin="layout" path="M -2.08333E-7 -4.81481E-6 L 0.32214 0.01019 " pathEditMode="relative" rAng="0" ptsTypes="AA">
                                      <p:cBhvr>
                                        <p:cTn id="104" dur="2000" fill="hold"/>
                                        <p:tgtEl>
                                          <p:spTgt spid="4101"/>
                                        </p:tgtEl>
                                        <p:attrNameLst>
                                          <p:attrName>ppt_x</p:attrName>
                                          <p:attrName>ppt_y</p:attrName>
                                        </p:attrNameLst>
                                      </p:cBhvr>
                                      <p:rCtr x="16107" y="509"/>
                                    </p:animMotion>
                                  </p:childTnLst>
                                </p:cTn>
                              </p:par>
                              <p:par>
                                <p:cTn id="105" presetID="22" presetClass="entr" presetSubtype="8" fill="hold" grpId="0" nodeType="with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wipe(left)">
                                      <p:cBhvr>
                                        <p:cTn id="10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p:bldP spid="15" grpId="1"/>
      <p:bldP spid="16" grpId="0"/>
      <p:bldP spid="16"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2" grpId="0"/>
      <p:bldP spid="35" grpId="0"/>
    </p:bldLst>
  </p:timing>
</p:sld>
</file>

<file path=ppt/theme/theme1.xml><?xml version="1.0" encoding="utf-8"?>
<a:theme xmlns:a="http://schemas.openxmlformats.org/drawingml/2006/main" name="1_Office Theme">
  <a:themeElements>
    <a:clrScheme name="WILLIAMS 2025">
      <a:dk1>
        <a:srgbClr val="000000"/>
      </a:dk1>
      <a:lt1>
        <a:srgbClr val="FFFFFF"/>
      </a:lt1>
      <a:dk2>
        <a:srgbClr val="44546A"/>
      </a:dk2>
      <a:lt2>
        <a:srgbClr val="006699"/>
      </a:lt2>
      <a:accent1>
        <a:srgbClr val="0097E9"/>
      </a:accent1>
      <a:accent2>
        <a:srgbClr val="EEC51A"/>
      </a:accent2>
      <a:accent3>
        <a:srgbClr val="389645"/>
      </a:accent3>
      <a:accent4>
        <a:srgbClr val="F68827"/>
      </a:accent4>
      <a:accent5>
        <a:srgbClr val="7F85DC"/>
      </a:accent5>
      <a:accent6>
        <a:srgbClr val="0B1E25"/>
      </a:accent6>
      <a:hlink>
        <a:srgbClr val="CC6408"/>
      </a:hlink>
      <a:folHlink>
        <a:srgbClr val="0097E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335B74"/>
      </a:dk2>
      <a:lt2>
        <a:srgbClr val="DFE3E5"/>
      </a:lt2>
      <a:accent1>
        <a:srgbClr val="335B74"/>
      </a:accent1>
      <a:accent2>
        <a:srgbClr val="009B67"/>
      </a:accent2>
      <a:accent3>
        <a:srgbClr val="25A2FF"/>
      </a:accent3>
      <a:accent4>
        <a:srgbClr val="005699"/>
      </a:accent4>
      <a:accent5>
        <a:srgbClr val="62A39F"/>
      </a:accent5>
      <a:accent6>
        <a:srgbClr val="DFE3E5"/>
      </a:accent6>
      <a:hlink>
        <a:srgbClr val="6EAC1C"/>
      </a:hlink>
      <a:folHlink>
        <a:srgbClr val="B26B0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ED Template New 03-2023" id="{2BEC8BBE-4625-496F-BBBB-A6A67FAF941B}" vid="{2D40A86F-4DF9-4E2A-B1BA-D28EB3C5FB2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4C4CB578F94347ACE3CEC6823A44E6" ma:contentTypeVersion="19" ma:contentTypeDescription="Create a new document." ma:contentTypeScope="" ma:versionID="632638115a5d9488e7a132407e25e1ad">
  <xsd:schema xmlns:xsd="http://www.w3.org/2001/XMLSchema" xmlns:xs="http://www.w3.org/2001/XMLSchema" xmlns:p="http://schemas.microsoft.com/office/2006/metadata/properties" xmlns:ns2="ff5d2f3e-18b7-402e-b0a7-47a975bdbd8f" xmlns:ns3="b1617f86-d3b6-4fa6-b566-2cceeb7e3c34" targetNamespace="http://schemas.microsoft.com/office/2006/metadata/properties" ma:root="true" ma:fieldsID="ce6e77b50b3ecf3913aad9aff0b9113c" ns2:_="" ns3:_="">
    <xsd:import namespace="ff5d2f3e-18b7-402e-b0a7-47a975bdbd8f"/>
    <xsd:import namespace="b1617f86-d3b6-4fa6-b566-2cceeb7e3c34"/>
    <xsd:element name="properties">
      <xsd:complexType>
        <xsd:sequence>
          <xsd:element name="documentManagement">
            <xsd:complexType>
              <xsd:all>
                <xsd:element ref="ns2:PublishingStartDate" minOccurs="0"/>
                <xsd:element ref="ns2:PublishingExpirationDate"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5d2f3e-18b7-402e-b0a7-47a975bdbd8f"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format="DateTime" ma:internalName="PublishingStartDate" ma:readOnly="false">
      <xsd:simpleType>
        <xsd:restriction base="dms:Unknown"/>
      </xsd:simpleType>
    </xsd:element>
    <xsd:element name="PublishingExpirationDate" ma:index="5" nillable="true" ma:displayName="Scheduling End Date" ma:description="" ma:format="DateTime" ma:internalName="PublishingExpirationDate" ma:readOnly="false">
      <xsd:simpleType>
        <xsd:restriction base="dms:Unknow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4fdebe4-1e75-49ff-8005-cca5bad34b0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617f86-d3b6-4fa6-b566-2cceeb7e3c3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7c37b2f-6dc8-4d09-996c-3781a6a96c30}" ma:internalName="TaxCatchAll" ma:showField="CatchAllData" ma:web="b1617f86-d3b6-4fa6-b566-2cceeb7e3c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1617f86-d3b6-4fa6-b566-2cceeb7e3c34" xsi:nil="true"/>
    <lcf76f155ced4ddcb4097134ff3c332f xmlns="ff5d2f3e-18b7-402e-b0a7-47a975bdbd8f">
      <Terms xmlns="http://schemas.microsoft.com/office/infopath/2007/PartnerControls"/>
    </lcf76f155ced4ddcb4097134ff3c332f>
    <PublishingStartDate xmlns="ff5d2f3e-18b7-402e-b0a7-47a975bdbd8f" xsi:nil="true"/>
    <PublishingExpirationDate xmlns="ff5d2f3e-18b7-402e-b0a7-47a975bdbd8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86598F-A0A5-4ACB-B288-C49B1441F1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5d2f3e-18b7-402e-b0a7-47a975bdbd8f"/>
    <ds:schemaRef ds:uri="b1617f86-d3b6-4fa6-b566-2cceeb7e3c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B38EF5-707A-4240-925E-FC30A69BEA4B}">
  <ds:schemaRefs>
    <ds:schemaRef ds:uri="http://schemas.microsoft.com/office/infopath/2007/PartnerControls"/>
    <ds:schemaRef ds:uri="http://schemas.microsoft.com/office/2006/documentManagement/types"/>
    <ds:schemaRef ds:uri="ff5d2f3e-18b7-402e-b0a7-47a975bdbd8f"/>
    <ds:schemaRef ds:uri="http://schemas.openxmlformats.org/package/2006/metadata/core-properties"/>
    <ds:schemaRef ds:uri="http://purl.org/dc/elements/1.1/"/>
    <ds:schemaRef ds:uri="b1617f86-d3b6-4fa6-b566-2cceeb7e3c34"/>
    <ds:schemaRef ds:uri="http://schemas.microsoft.com/office/2006/metadata/properties"/>
    <ds:schemaRef ds:uri="http://www.w3.org/XML/1998/namespace"/>
    <ds:schemaRef ds:uri="http://purl.org/dc/dcmitype/"/>
    <ds:schemaRef ds:uri="http://purl.org/dc/terms/"/>
  </ds:schemaRefs>
</ds:datastoreItem>
</file>

<file path=customXml/itemProps3.xml><?xml version="1.0" encoding="utf-8"?>
<ds:datastoreItem xmlns:ds="http://schemas.openxmlformats.org/officeDocument/2006/customXml" ds:itemID="{4582DE21-166F-4C3F-8F46-9026B846F0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5611</TotalTime>
  <Words>1318</Words>
  <Application>Microsoft Office PowerPoint</Application>
  <PresentationFormat>Widescreen</PresentationFormat>
  <Paragraphs>222</Paragraphs>
  <Slides>12</Slides>
  <Notes>11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12</vt:i4>
      </vt:variant>
    </vt:vector>
  </HeadingPairs>
  <TitlesOfParts>
    <vt:vector size="24" baseType="lpstr">
      <vt:lpstr>Arial</vt:lpstr>
      <vt:lpstr>Arial Black</vt:lpstr>
      <vt:lpstr>Arial Narrow</vt:lpstr>
      <vt:lpstr>Berthold Akzidenz Grotesk BE</vt:lpstr>
      <vt:lpstr>Berthold Akzidenz Grotesk BE Light</vt:lpstr>
      <vt:lpstr>Calibri</vt:lpstr>
      <vt:lpstr>Candara</vt:lpstr>
      <vt:lpstr>Courier New</vt:lpstr>
      <vt:lpstr>Helvetica</vt:lpstr>
      <vt:lpstr>Symbol</vt:lpstr>
      <vt:lpstr>1_Office Theme</vt:lpstr>
      <vt:lpstr>Office Theme</vt:lpstr>
      <vt:lpstr>Candy Collector</vt:lpstr>
      <vt:lpstr>Candy Collector Part 1</vt:lpstr>
      <vt:lpstr>Year #1</vt:lpstr>
      <vt:lpstr>Year #2</vt:lpstr>
      <vt:lpstr>Year #3</vt:lpstr>
      <vt:lpstr>Year #4</vt:lpstr>
      <vt:lpstr>Year #5</vt:lpstr>
      <vt:lpstr>Candy Collector Part 2</vt:lpstr>
      <vt:lpstr>Year #1</vt:lpstr>
      <vt:lpstr>Year #2</vt:lpstr>
      <vt:lpstr>Year #3</vt:lpstr>
      <vt:lpstr>Renewable vs. Non-Renewable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 Title</dc:title>
  <dc:creator>Cook, Kelly</dc:creator>
  <cp:lastModifiedBy>Griegoliet, Robert</cp:lastModifiedBy>
  <cp:revision>152</cp:revision>
  <dcterms:created xsi:type="dcterms:W3CDTF">2023-02-20T21:56:47Z</dcterms:created>
  <dcterms:modified xsi:type="dcterms:W3CDTF">2025-11-18T19:33:05Z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0x010100794C4CB578F94347ACE3CEC6823A44E6</vt:lpwstr>
  </property>
  <property fmtid="{D5CDD505-2E9C-101B-9397-08002B2CF9AE}" pid="3" name="MediaServiceImageTags">
    <vt:lpwstr/>
  </property>
  <property fmtid="{D5CDD505-2E9C-101B-9397-08002B2CF9AE}" pid="4" name="MSIP_Label_0287d0e1-19b3-4b0a-b71d-2cfceb21e38f_Enabled">
    <vt:lpwstr>true</vt:lpwstr>
  </property>
  <property fmtid="{D5CDD505-2E9C-101B-9397-08002B2CF9AE}" pid="5" name="MSIP_Label_0287d0e1-19b3-4b0a-b71d-2cfceb21e38f_SetDate">
    <vt:lpwstr>2025-03-07T22:01:18Z</vt:lpwstr>
  </property>
  <property fmtid="{D5CDD505-2E9C-101B-9397-08002B2CF9AE}" pid="6" name="MSIP_Label_0287d0e1-19b3-4b0a-b71d-2cfceb21e38f_Method">
    <vt:lpwstr>Privileged</vt:lpwstr>
  </property>
  <property fmtid="{D5CDD505-2E9C-101B-9397-08002B2CF9AE}" pid="7" name="MSIP_Label_0287d0e1-19b3-4b0a-b71d-2cfceb21e38f_Name">
    <vt:lpwstr>0287d0e1-19b3-4b0a-b71d-2cfceb21e38f</vt:lpwstr>
  </property>
  <property fmtid="{D5CDD505-2E9C-101B-9397-08002B2CF9AE}" pid="8" name="MSIP_Label_0287d0e1-19b3-4b0a-b71d-2cfceb21e38f_SiteId">
    <vt:lpwstr>b4a568b9-c3f7-451f-9e53-b6d9c8b4e9df</vt:lpwstr>
  </property>
  <property fmtid="{D5CDD505-2E9C-101B-9397-08002B2CF9AE}" pid="9" name="MSIP_Label_0287d0e1-19b3-4b0a-b71d-2cfceb21e38f_ActionId">
    <vt:lpwstr>d6726441-8fa5-4488-89c1-050450f42ed2</vt:lpwstr>
  </property>
  <property fmtid="{D5CDD505-2E9C-101B-9397-08002B2CF9AE}" pid="10" name="MSIP_Label_0287d0e1-19b3-4b0a-b71d-2cfceb21e38f_ContentBits">
    <vt:lpwstr>0</vt:lpwstr>
  </property>
</Properties>
</file>