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9"/>
  </p:notesMasterIdLst>
  <p:sldIdLst>
    <p:sldId id="256" r:id="rId2"/>
    <p:sldId id="257" r:id="rId3"/>
    <p:sldId id="258" r:id="rId4"/>
    <p:sldId id="259" r:id="rId5"/>
    <p:sldId id="260" r:id="rId6"/>
    <p:sldId id="275" r:id="rId7"/>
    <p:sldId id="261" r:id="rId8"/>
    <p:sldId id="271" r:id="rId9"/>
    <p:sldId id="262" r:id="rId10"/>
    <p:sldId id="272" r:id="rId11"/>
    <p:sldId id="265" r:id="rId12"/>
    <p:sldId id="263" r:id="rId13"/>
    <p:sldId id="264" r:id="rId14"/>
    <p:sldId id="266" r:id="rId15"/>
    <p:sldId id="268" r:id="rId16"/>
    <p:sldId id="267"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661"/>
    <a:srgbClr val="009CA4"/>
    <a:srgbClr val="00D5DF"/>
    <a:srgbClr val="70A1C0"/>
    <a:srgbClr val="62A39F"/>
    <a:srgbClr val="A1ACB2"/>
    <a:srgbClr val="9AA4AE"/>
    <a:srgbClr val="6E899F"/>
    <a:srgbClr val="496E88"/>
    <a:srgbClr val="00A0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4" autoAdjust="0"/>
    <p:restoredTop sz="88447" autoAdjust="0"/>
  </p:normalViewPr>
  <p:slideViewPr>
    <p:cSldViewPr snapToGrid="0">
      <p:cViewPr varScale="1">
        <p:scale>
          <a:sx n="100" d="100"/>
          <a:sy n="100" d="100"/>
        </p:scale>
        <p:origin x="8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57F47-DFF9-488F-A119-7F4A89EAA51F}" type="doc">
      <dgm:prSet loTypeId="urn:microsoft.com/office/officeart/2005/8/layout/pList2" loCatId="list" qsTypeId="urn:microsoft.com/office/officeart/2005/8/quickstyle/simple1" qsCatId="simple" csTypeId="urn:microsoft.com/office/officeart/2005/8/colors/colorful4" csCatId="colorful" phldr="1"/>
      <dgm:spPr/>
    </dgm:pt>
    <dgm:pt modelId="{A66AD649-62E6-446C-8B57-3A5878C5F959}">
      <dgm:prSet phldrT="[Text]"/>
      <dgm:spPr/>
      <dgm:t>
        <a:bodyPr/>
        <a:lstStyle/>
        <a:p>
          <a:r>
            <a:rPr lang="en-US" dirty="0"/>
            <a:t>Movement</a:t>
          </a:r>
        </a:p>
      </dgm:t>
    </dgm:pt>
    <dgm:pt modelId="{89E4F41E-F62D-4466-8B88-C89137D8ECF8}" type="parTrans" cxnId="{394D91D2-D32C-4D81-8298-71CD84DD9975}">
      <dgm:prSet/>
      <dgm:spPr/>
      <dgm:t>
        <a:bodyPr/>
        <a:lstStyle/>
        <a:p>
          <a:endParaRPr lang="en-US"/>
        </a:p>
      </dgm:t>
    </dgm:pt>
    <dgm:pt modelId="{65D292BD-5B8C-48EB-B3ED-512FAB86DB00}" type="sibTrans" cxnId="{394D91D2-D32C-4D81-8298-71CD84DD9975}">
      <dgm:prSet/>
      <dgm:spPr/>
      <dgm:t>
        <a:bodyPr/>
        <a:lstStyle/>
        <a:p>
          <a:endParaRPr lang="en-US"/>
        </a:p>
      </dgm:t>
    </dgm:pt>
    <dgm:pt modelId="{B5CA7E4A-C995-4780-8716-4958DEC273C5}">
      <dgm:prSet phldrT="[Text]"/>
      <dgm:spPr/>
      <dgm:t>
        <a:bodyPr/>
        <a:lstStyle/>
        <a:p>
          <a:r>
            <a:rPr lang="en-US" dirty="0"/>
            <a:t>Heat</a:t>
          </a:r>
        </a:p>
      </dgm:t>
    </dgm:pt>
    <dgm:pt modelId="{8243D561-ADBD-4C24-AB08-C2BA49592452}" type="parTrans" cxnId="{C188929C-D687-4778-8781-984A765B0051}">
      <dgm:prSet/>
      <dgm:spPr/>
      <dgm:t>
        <a:bodyPr/>
        <a:lstStyle/>
        <a:p>
          <a:endParaRPr lang="en-US"/>
        </a:p>
      </dgm:t>
    </dgm:pt>
    <dgm:pt modelId="{604366E8-844D-40DF-8087-F4C9B2E6937E}" type="sibTrans" cxnId="{C188929C-D687-4778-8781-984A765B0051}">
      <dgm:prSet/>
      <dgm:spPr/>
      <dgm:t>
        <a:bodyPr/>
        <a:lstStyle/>
        <a:p>
          <a:endParaRPr lang="en-US"/>
        </a:p>
      </dgm:t>
    </dgm:pt>
    <dgm:pt modelId="{768D8574-FEE4-4CC1-B651-D9C325FEB6F0}">
      <dgm:prSet phldrT="[Text]"/>
      <dgm:spPr/>
      <dgm:t>
        <a:bodyPr/>
        <a:lstStyle/>
        <a:p>
          <a:r>
            <a:rPr lang="en-US" dirty="0"/>
            <a:t>Light</a:t>
          </a:r>
        </a:p>
      </dgm:t>
    </dgm:pt>
    <dgm:pt modelId="{EF288DE4-CE60-43C7-B727-F9F2B38C748D}" type="parTrans" cxnId="{CE69F9FF-DCFA-48F8-B38A-EE4D6A249370}">
      <dgm:prSet/>
      <dgm:spPr/>
      <dgm:t>
        <a:bodyPr/>
        <a:lstStyle/>
        <a:p>
          <a:endParaRPr lang="en-US"/>
        </a:p>
      </dgm:t>
    </dgm:pt>
    <dgm:pt modelId="{80481075-D0D9-454B-9DA6-7F0DA7C1B0A4}" type="sibTrans" cxnId="{CE69F9FF-DCFA-48F8-B38A-EE4D6A249370}">
      <dgm:prSet/>
      <dgm:spPr/>
      <dgm:t>
        <a:bodyPr/>
        <a:lstStyle/>
        <a:p>
          <a:endParaRPr lang="en-US"/>
        </a:p>
      </dgm:t>
    </dgm:pt>
    <dgm:pt modelId="{24063E50-D7E7-44EE-A9B2-96BFC87024FB}">
      <dgm:prSet phldrT="[Text]"/>
      <dgm:spPr/>
      <dgm:t>
        <a:bodyPr/>
        <a:lstStyle/>
        <a:p>
          <a:r>
            <a:rPr lang="en-US" dirty="0"/>
            <a:t>Sound</a:t>
          </a:r>
        </a:p>
      </dgm:t>
    </dgm:pt>
    <dgm:pt modelId="{629BF59D-2F06-42B4-B1C5-A1599272038B}" type="parTrans" cxnId="{A8C8477C-1914-4B27-B256-83FD7B9349B0}">
      <dgm:prSet/>
      <dgm:spPr/>
      <dgm:t>
        <a:bodyPr/>
        <a:lstStyle/>
        <a:p>
          <a:endParaRPr lang="en-US"/>
        </a:p>
      </dgm:t>
    </dgm:pt>
    <dgm:pt modelId="{490042AD-188E-4DF3-B0E5-8887B6CED79E}" type="sibTrans" cxnId="{A8C8477C-1914-4B27-B256-83FD7B9349B0}">
      <dgm:prSet/>
      <dgm:spPr/>
      <dgm:t>
        <a:bodyPr/>
        <a:lstStyle/>
        <a:p>
          <a:endParaRPr lang="en-US"/>
        </a:p>
      </dgm:t>
    </dgm:pt>
    <dgm:pt modelId="{6E7F9266-6DF2-4BF8-8BD3-750D14B5433A}">
      <dgm:prSet phldrT="[Text]"/>
      <dgm:spPr/>
      <dgm:t>
        <a:bodyPr/>
        <a:lstStyle/>
        <a:p>
          <a:r>
            <a:rPr lang="en-US" dirty="0"/>
            <a:t>Growth</a:t>
          </a:r>
        </a:p>
      </dgm:t>
    </dgm:pt>
    <dgm:pt modelId="{DF3E9888-9AB4-4176-A08B-19507613283D}" type="parTrans" cxnId="{4612937B-848D-48D8-BF0E-E65032CCCB96}">
      <dgm:prSet/>
      <dgm:spPr/>
      <dgm:t>
        <a:bodyPr/>
        <a:lstStyle/>
        <a:p>
          <a:endParaRPr lang="en-US"/>
        </a:p>
      </dgm:t>
    </dgm:pt>
    <dgm:pt modelId="{C05C1AAB-9D3E-4A0C-8F6F-5A8B88E15252}" type="sibTrans" cxnId="{4612937B-848D-48D8-BF0E-E65032CCCB96}">
      <dgm:prSet/>
      <dgm:spPr/>
      <dgm:t>
        <a:bodyPr/>
        <a:lstStyle/>
        <a:p>
          <a:endParaRPr lang="en-US"/>
        </a:p>
      </dgm:t>
    </dgm:pt>
    <dgm:pt modelId="{A2E67BFB-9AA0-42CB-91CF-7CA850358405}">
      <dgm:prSet phldrT="[Text]"/>
      <dgm:spPr/>
      <dgm:t>
        <a:bodyPr/>
        <a:lstStyle/>
        <a:p>
          <a:r>
            <a:rPr lang="en-US" dirty="0"/>
            <a:t>Technology</a:t>
          </a:r>
        </a:p>
      </dgm:t>
    </dgm:pt>
    <dgm:pt modelId="{F2B1399C-7DE1-4F47-B418-E55774CD41B1}" type="parTrans" cxnId="{7F01B293-941B-4E97-AFDC-964ACD80AA3F}">
      <dgm:prSet/>
      <dgm:spPr/>
      <dgm:t>
        <a:bodyPr/>
        <a:lstStyle/>
        <a:p>
          <a:endParaRPr lang="en-US"/>
        </a:p>
      </dgm:t>
    </dgm:pt>
    <dgm:pt modelId="{4085013B-9898-44E0-8E86-A3FA80E0E4D3}" type="sibTrans" cxnId="{7F01B293-941B-4E97-AFDC-964ACD80AA3F}">
      <dgm:prSet/>
      <dgm:spPr/>
      <dgm:t>
        <a:bodyPr/>
        <a:lstStyle/>
        <a:p>
          <a:endParaRPr lang="en-US"/>
        </a:p>
      </dgm:t>
    </dgm:pt>
    <dgm:pt modelId="{443C7B59-FA3E-4C44-AD33-000E66F32463}" type="pres">
      <dgm:prSet presAssocID="{4E557F47-DFF9-488F-A119-7F4A89EAA51F}" presName="Name0" presStyleCnt="0">
        <dgm:presLayoutVars>
          <dgm:dir/>
          <dgm:resizeHandles val="exact"/>
        </dgm:presLayoutVars>
      </dgm:prSet>
      <dgm:spPr/>
    </dgm:pt>
    <dgm:pt modelId="{23B80AF4-0019-4F4D-8452-11D7C7B7CDB5}" type="pres">
      <dgm:prSet presAssocID="{4E557F47-DFF9-488F-A119-7F4A89EAA51F}" presName="bkgdShp" presStyleLbl="alignAccFollowNode1" presStyleIdx="0" presStyleCnt="1"/>
      <dgm:spPr/>
    </dgm:pt>
    <dgm:pt modelId="{786B8144-ED16-45FA-BAFF-41FBF672AEB5}" type="pres">
      <dgm:prSet presAssocID="{4E557F47-DFF9-488F-A119-7F4A89EAA51F}" presName="linComp" presStyleCnt="0"/>
      <dgm:spPr/>
    </dgm:pt>
    <dgm:pt modelId="{8AD298DC-3EB0-4C10-8B5D-D62D0DED9176}" type="pres">
      <dgm:prSet presAssocID="{A66AD649-62E6-446C-8B57-3A5878C5F959}" presName="compNode" presStyleCnt="0"/>
      <dgm:spPr/>
    </dgm:pt>
    <dgm:pt modelId="{ED0D0531-8DAC-41B8-9384-0E2EC5BE04CE}" type="pres">
      <dgm:prSet presAssocID="{A66AD649-62E6-446C-8B57-3A5878C5F959}" presName="node" presStyleLbl="node1" presStyleIdx="0" presStyleCnt="6">
        <dgm:presLayoutVars>
          <dgm:bulletEnabled val="1"/>
        </dgm:presLayoutVars>
      </dgm:prSet>
      <dgm:spPr/>
    </dgm:pt>
    <dgm:pt modelId="{074293A7-DC3F-40CE-BD23-7DE007B4D2B3}" type="pres">
      <dgm:prSet presAssocID="{A66AD649-62E6-446C-8B57-3A5878C5F959}" presName="invisiNode" presStyleLbl="node1" presStyleIdx="0" presStyleCnt="6"/>
      <dgm:spPr/>
    </dgm:pt>
    <dgm:pt modelId="{2EA70DD4-241B-4C13-A850-5757FFF576B5}" type="pres">
      <dgm:prSet presAssocID="{A66AD649-62E6-446C-8B57-3A5878C5F959}"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CC454EBC-F8B9-4D03-AFFC-05156FC14CE8}" type="pres">
      <dgm:prSet presAssocID="{65D292BD-5B8C-48EB-B3ED-512FAB86DB00}" presName="sibTrans" presStyleLbl="sibTrans2D1" presStyleIdx="0" presStyleCnt="0"/>
      <dgm:spPr/>
    </dgm:pt>
    <dgm:pt modelId="{FAF10DED-9721-45DA-8192-9E8042DDFBDA}" type="pres">
      <dgm:prSet presAssocID="{B5CA7E4A-C995-4780-8716-4958DEC273C5}" presName="compNode" presStyleCnt="0"/>
      <dgm:spPr/>
    </dgm:pt>
    <dgm:pt modelId="{7B4CB9B5-4CF3-4F15-ABD2-491C0E616F82}" type="pres">
      <dgm:prSet presAssocID="{B5CA7E4A-C995-4780-8716-4958DEC273C5}" presName="node" presStyleLbl="node1" presStyleIdx="1" presStyleCnt="6">
        <dgm:presLayoutVars>
          <dgm:bulletEnabled val="1"/>
        </dgm:presLayoutVars>
      </dgm:prSet>
      <dgm:spPr/>
    </dgm:pt>
    <dgm:pt modelId="{9ADF4077-6D6D-478C-8FE7-0BB3D43F13B2}" type="pres">
      <dgm:prSet presAssocID="{B5CA7E4A-C995-4780-8716-4958DEC273C5}" presName="invisiNode" presStyleLbl="node1" presStyleIdx="1" presStyleCnt="6"/>
      <dgm:spPr/>
    </dgm:pt>
    <dgm:pt modelId="{306F6E1C-C649-400A-80F3-EFB5877CAE92}" type="pres">
      <dgm:prSet presAssocID="{B5CA7E4A-C995-4780-8716-4958DEC273C5}"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7C31897D-E671-4F8B-85BA-6296A4290021}" type="pres">
      <dgm:prSet presAssocID="{604366E8-844D-40DF-8087-F4C9B2E6937E}" presName="sibTrans" presStyleLbl="sibTrans2D1" presStyleIdx="0" presStyleCnt="0"/>
      <dgm:spPr/>
    </dgm:pt>
    <dgm:pt modelId="{561A0ACB-B83F-4BBA-8103-A49E4A024037}" type="pres">
      <dgm:prSet presAssocID="{768D8574-FEE4-4CC1-B651-D9C325FEB6F0}" presName="compNode" presStyleCnt="0"/>
      <dgm:spPr/>
    </dgm:pt>
    <dgm:pt modelId="{FCD3DD26-C810-4783-9241-C37B4E1E3A67}" type="pres">
      <dgm:prSet presAssocID="{768D8574-FEE4-4CC1-B651-D9C325FEB6F0}" presName="node" presStyleLbl="node1" presStyleIdx="2" presStyleCnt="6">
        <dgm:presLayoutVars>
          <dgm:bulletEnabled val="1"/>
        </dgm:presLayoutVars>
      </dgm:prSet>
      <dgm:spPr/>
    </dgm:pt>
    <dgm:pt modelId="{189E8377-4E5B-460F-A203-6F25311B4332}" type="pres">
      <dgm:prSet presAssocID="{768D8574-FEE4-4CC1-B651-D9C325FEB6F0}" presName="invisiNode" presStyleLbl="node1" presStyleIdx="2" presStyleCnt="6"/>
      <dgm:spPr/>
    </dgm:pt>
    <dgm:pt modelId="{FF66F2FF-BAA1-4333-9378-1F52C020631D}" type="pres">
      <dgm:prSet presAssocID="{768D8574-FEE4-4CC1-B651-D9C325FEB6F0}"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510A9128-B37A-41EC-80AE-85414FC865E4}" type="pres">
      <dgm:prSet presAssocID="{80481075-D0D9-454B-9DA6-7F0DA7C1B0A4}" presName="sibTrans" presStyleLbl="sibTrans2D1" presStyleIdx="0" presStyleCnt="0"/>
      <dgm:spPr/>
    </dgm:pt>
    <dgm:pt modelId="{3B65C647-F36D-43EA-B2A0-DC9EC5BCC788}" type="pres">
      <dgm:prSet presAssocID="{24063E50-D7E7-44EE-A9B2-96BFC87024FB}" presName="compNode" presStyleCnt="0"/>
      <dgm:spPr/>
    </dgm:pt>
    <dgm:pt modelId="{66CFECE2-8B93-40B9-86BD-0E6399B6DDC0}" type="pres">
      <dgm:prSet presAssocID="{24063E50-D7E7-44EE-A9B2-96BFC87024FB}" presName="node" presStyleLbl="node1" presStyleIdx="3" presStyleCnt="6">
        <dgm:presLayoutVars>
          <dgm:bulletEnabled val="1"/>
        </dgm:presLayoutVars>
      </dgm:prSet>
      <dgm:spPr/>
    </dgm:pt>
    <dgm:pt modelId="{3F8A8767-E954-446E-B0E0-E9E8870F82E2}" type="pres">
      <dgm:prSet presAssocID="{24063E50-D7E7-44EE-A9B2-96BFC87024FB}" presName="invisiNode" presStyleLbl="node1" presStyleIdx="3" presStyleCnt="6"/>
      <dgm:spPr/>
    </dgm:pt>
    <dgm:pt modelId="{22905939-86CF-4425-8D1A-9CDEF8499375}" type="pres">
      <dgm:prSet presAssocID="{24063E50-D7E7-44EE-A9B2-96BFC87024FB}"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dgm:spPr>
    </dgm:pt>
    <dgm:pt modelId="{9E818C07-DA27-453D-8620-B7F690E38770}" type="pres">
      <dgm:prSet presAssocID="{490042AD-188E-4DF3-B0E5-8887B6CED79E}" presName="sibTrans" presStyleLbl="sibTrans2D1" presStyleIdx="0" presStyleCnt="0"/>
      <dgm:spPr/>
    </dgm:pt>
    <dgm:pt modelId="{E02389FB-E992-4F6A-BF79-545D4E4BDAD0}" type="pres">
      <dgm:prSet presAssocID="{6E7F9266-6DF2-4BF8-8BD3-750D14B5433A}" presName="compNode" presStyleCnt="0"/>
      <dgm:spPr/>
    </dgm:pt>
    <dgm:pt modelId="{B483BE63-C10D-4C5C-8FC5-8A38819B24D1}" type="pres">
      <dgm:prSet presAssocID="{6E7F9266-6DF2-4BF8-8BD3-750D14B5433A}" presName="node" presStyleLbl="node1" presStyleIdx="4" presStyleCnt="6">
        <dgm:presLayoutVars>
          <dgm:bulletEnabled val="1"/>
        </dgm:presLayoutVars>
      </dgm:prSet>
      <dgm:spPr/>
    </dgm:pt>
    <dgm:pt modelId="{ADAAD267-371E-4287-AB1C-41DA81AAE2A8}" type="pres">
      <dgm:prSet presAssocID="{6E7F9266-6DF2-4BF8-8BD3-750D14B5433A}" presName="invisiNode" presStyleLbl="node1" presStyleIdx="4" presStyleCnt="6"/>
      <dgm:spPr/>
    </dgm:pt>
    <dgm:pt modelId="{06A4F323-AEE6-40FD-BC00-A5FAD2EC0D9D}" type="pres">
      <dgm:prSet presAssocID="{6E7F9266-6DF2-4BF8-8BD3-750D14B5433A}"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dgm:spPr>
    </dgm:pt>
    <dgm:pt modelId="{F7184C86-46CE-4106-A201-02971A59A123}" type="pres">
      <dgm:prSet presAssocID="{C05C1AAB-9D3E-4A0C-8F6F-5A8B88E15252}" presName="sibTrans" presStyleLbl="sibTrans2D1" presStyleIdx="0" presStyleCnt="0"/>
      <dgm:spPr/>
    </dgm:pt>
    <dgm:pt modelId="{EBEE2F99-FD70-494D-B607-50CB5AD8F7A4}" type="pres">
      <dgm:prSet presAssocID="{A2E67BFB-9AA0-42CB-91CF-7CA850358405}" presName="compNode" presStyleCnt="0"/>
      <dgm:spPr/>
    </dgm:pt>
    <dgm:pt modelId="{267EC506-BF6B-430D-A7F0-D5AF4AB34141}" type="pres">
      <dgm:prSet presAssocID="{A2E67BFB-9AA0-42CB-91CF-7CA850358405}" presName="node" presStyleLbl="node1" presStyleIdx="5" presStyleCnt="6">
        <dgm:presLayoutVars>
          <dgm:bulletEnabled val="1"/>
        </dgm:presLayoutVars>
      </dgm:prSet>
      <dgm:spPr/>
    </dgm:pt>
    <dgm:pt modelId="{916078BA-9773-4681-B5A3-DD13CECD43F7}" type="pres">
      <dgm:prSet presAssocID="{A2E67BFB-9AA0-42CB-91CF-7CA850358405}" presName="invisiNode" presStyleLbl="node1" presStyleIdx="5" presStyleCnt="6"/>
      <dgm:spPr/>
    </dgm:pt>
    <dgm:pt modelId="{80DC40A9-D7C5-4E31-B4C7-329492E0C654}" type="pres">
      <dgm:prSet presAssocID="{A2E67BFB-9AA0-42CB-91CF-7CA850358405}"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dgm:spPr>
    </dgm:pt>
  </dgm:ptLst>
  <dgm:cxnLst>
    <dgm:cxn modelId="{FCE46100-0D61-46A7-A138-BBEBA087AF21}" type="presOf" srcId="{A66AD649-62E6-446C-8B57-3A5878C5F959}" destId="{ED0D0531-8DAC-41B8-9384-0E2EC5BE04CE}" srcOrd="0" destOrd="0" presId="urn:microsoft.com/office/officeart/2005/8/layout/pList2"/>
    <dgm:cxn modelId="{327D1D1C-300C-49F6-A861-37A9AD744F07}" type="presOf" srcId="{80481075-D0D9-454B-9DA6-7F0DA7C1B0A4}" destId="{510A9128-B37A-41EC-80AE-85414FC865E4}" srcOrd="0" destOrd="0" presId="urn:microsoft.com/office/officeart/2005/8/layout/pList2"/>
    <dgm:cxn modelId="{62ED7F2E-876C-4DDA-B56B-34B299882EC7}" type="presOf" srcId="{A2E67BFB-9AA0-42CB-91CF-7CA850358405}" destId="{267EC506-BF6B-430D-A7F0-D5AF4AB34141}" srcOrd="0" destOrd="0" presId="urn:microsoft.com/office/officeart/2005/8/layout/pList2"/>
    <dgm:cxn modelId="{EC5DE731-26A3-433E-AF5F-72FE07F87670}" type="presOf" srcId="{490042AD-188E-4DF3-B0E5-8887B6CED79E}" destId="{9E818C07-DA27-453D-8620-B7F690E38770}" srcOrd="0" destOrd="0" presId="urn:microsoft.com/office/officeart/2005/8/layout/pList2"/>
    <dgm:cxn modelId="{26F98144-02FF-4E51-B444-655C4B14EE66}" type="presOf" srcId="{C05C1AAB-9D3E-4A0C-8F6F-5A8B88E15252}" destId="{F7184C86-46CE-4106-A201-02971A59A123}" srcOrd="0" destOrd="0" presId="urn:microsoft.com/office/officeart/2005/8/layout/pList2"/>
    <dgm:cxn modelId="{FD14FD44-33DF-48D6-873C-DF0EC6D5E42D}" type="presOf" srcId="{24063E50-D7E7-44EE-A9B2-96BFC87024FB}" destId="{66CFECE2-8B93-40B9-86BD-0E6399B6DDC0}" srcOrd="0" destOrd="0" presId="urn:microsoft.com/office/officeart/2005/8/layout/pList2"/>
    <dgm:cxn modelId="{A7396073-3FFF-41BD-B1B3-8EC5DA309BA5}" type="presOf" srcId="{768D8574-FEE4-4CC1-B651-D9C325FEB6F0}" destId="{FCD3DD26-C810-4783-9241-C37B4E1E3A67}" srcOrd="0" destOrd="0" presId="urn:microsoft.com/office/officeart/2005/8/layout/pList2"/>
    <dgm:cxn modelId="{4612937B-848D-48D8-BF0E-E65032CCCB96}" srcId="{4E557F47-DFF9-488F-A119-7F4A89EAA51F}" destId="{6E7F9266-6DF2-4BF8-8BD3-750D14B5433A}" srcOrd="4" destOrd="0" parTransId="{DF3E9888-9AB4-4176-A08B-19507613283D}" sibTransId="{C05C1AAB-9D3E-4A0C-8F6F-5A8B88E15252}"/>
    <dgm:cxn modelId="{A8C8477C-1914-4B27-B256-83FD7B9349B0}" srcId="{4E557F47-DFF9-488F-A119-7F4A89EAA51F}" destId="{24063E50-D7E7-44EE-A9B2-96BFC87024FB}" srcOrd="3" destOrd="0" parTransId="{629BF59D-2F06-42B4-B1C5-A1599272038B}" sibTransId="{490042AD-188E-4DF3-B0E5-8887B6CED79E}"/>
    <dgm:cxn modelId="{D9F45C7D-D7F7-4C7F-AC10-9DD9230EF214}" type="presOf" srcId="{4E557F47-DFF9-488F-A119-7F4A89EAA51F}" destId="{443C7B59-FA3E-4C44-AD33-000E66F32463}" srcOrd="0" destOrd="0" presId="urn:microsoft.com/office/officeart/2005/8/layout/pList2"/>
    <dgm:cxn modelId="{7F01B293-941B-4E97-AFDC-964ACD80AA3F}" srcId="{4E557F47-DFF9-488F-A119-7F4A89EAA51F}" destId="{A2E67BFB-9AA0-42CB-91CF-7CA850358405}" srcOrd="5" destOrd="0" parTransId="{F2B1399C-7DE1-4F47-B418-E55774CD41B1}" sibTransId="{4085013B-9898-44E0-8E86-A3FA80E0E4D3}"/>
    <dgm:cxn modelId="{C188929C-D687-4778-8781-984A765B0051}" srcId="{4E557F47-DFF9-488F-A119-7F4A89EAA51F}" destId="{B5CA7E4A-C995-4780-8716-4958DEC273C5}" srcOrd="1" destOrd="0" parTransId="{8243D561-ADBD-4C24-AB08-C2BA49592452}" sibTransId="{604366E8-844D-40DF-8087-F4C9B2E6937E}"/>
    <dgm:cxn modelId="{6144CA9E-1039-4C25-B3C3-DD9B2D15D22F}" type="presOf" srcId="{6E7F9266-6DF2-4BF8-8BD3-750D14B5433A}" destId="{B483BE63-C10D-4C5C-8FC5-8A38819B24D1}" srcOrd="0" destOrd="0" presId="urn:microsoft.com/office/officeart/2005/8/layout/pList2"/>
    <dgm:cxn modelId="{E6FD26B0-DC05-4D7A-B22C-27407689CE7F}" type="presOf" srcId="{65D292BD-5B8C-48EB-B3ED-512FAB86DB00}" destId="{CC454EBC-F8B9-4D03-AFFC-05156FC14CE8}" srcOrd="0" destOrd="0" presId="urn:microsoft.com/office/officeart/2005/8/layout/pList2"/>
    <dgm:cxn modelId="{C00D15CE-A256-4B41-9575-7D9A0FA3DEF2}" type="presOf" srcId="{B5CA7E4A-C995-4780-8716-4958DEC273C5}" destId="{7B4CB9B5-4CF3-4F15-ABD2-491C0E616F82}" srcOrd="0" destOrd="0" presId="urn:microsoft.com/office/officeart/2005/8/layout/pList2"/>
    <dgm:cxn modelId="{394D91D2-D32C-4D81-8298-71CD84DD9975}" srcId="{4E557F47-DFF9-488F-A119-7F4A89EAA51F}" destId="{A66AD649-62E6-446C-8B57-3A5878C5F959}" srcOrd="0" destOrd="0" parTransId="{89E4F41E-F62D-4466-8B88-C89137D8ECF8}" sibTransId="{65D292BD-5B8C-48EB-B3ED-512FAB86DB00}"/>
    <dgm:cxn modelId="{0A5A5FFD-188D-4B06-A5C9-F930A6F072F9}" type="presOf" srcId="{604366E8-844D-40DF-8087-F4C9B2E6937E}" destId="{7C31897D-E671-4F8B-85BA-6296A4290021}" srcOrd="0" destOrd="0" presId="urn:microsoft.com/office/officeart/2005/8/layout/pList2"/>
    <dgm:cxn modelId="{CE69F9FF-DCFA-48F8-B38A-EE4D6A249370}" srcId="{4E557F47-DFF9-488F-A119-7F4A89EAA51F}" destId="{768D8574-FEE4-4CC1-B651-D9C325FEB6F0}" srcOrd="2" destOrd="0" parTransId="{EF288DE4-CE60-43C7-B727-F9F2B38C748D}" sibTransId="{80481075-D0D9-454B-9DA6-7F0DA7C1B0A4}"/>
    <dgm:cxn modelId="{5BFF2CA5-FB1D-4EB6-86FB-6CEE4588CBF1}" type="presParOf" srcId="{443C7B59-FA3E-4C44-AD33-000E66F32463}" destId="{23B80AF4-0019-4F4D-8452-11D7C7B7CDB5}" srcOrd="0" destOrd="0" presId="urn:microsoft.com/office/officeart/2005/8/layout/pList2"/>
    <dgm:cxn modelId="{304643EC-3E00-4EFD-8330-67C0C327487B}" type="presParOf" srcId="{443C7B59-FA3E-4C44-AD33-000E66F32463}" destId="{786B8144-ED16-45FA-BAFF-41FBF672AEB5}" srcOrd="1" destOrd="0" presId="urn:microsoft.com/office/officeart/2005/8/layout/pList2"/>
    <dgm:cxn modelId="{31FBAF6F-FEEB-4372-86B3-7221BA05F5AA}" type="presParOf" srcId="{786B8144-ED16-45FA-BAFF-41FBF672AEB5}" destId="{8AD298DC-3EB0-4C10-8B5D-D62D0DED9176}" srcOrd="0" destOrd="0" presId="urn:microsoft.com/office/officeart/2005/8/layout/pList2"/>
    <dgm:cxn modelId="{CEB6A5D3-0717-4FB3-B07E-FEFA3DFAFCCC}" type="presParOf" srcId="{8AD298DC-3EB0-4C10-8B5D-D62D0DED9176}" destId="{ED0D0531-8DAC-41B8-9384-0E2EC5BE04CE}" srcOrd="0" destOrd="0" presId="urn:microsoft.com/office/officeart/2005/8/layout/pList2"/>
    <dgm:cxn modelId="{3C5E0784-6CE1-4913-8765-1E876ADCF69F}" type="presParOf" srcId="{8AD298DC-3EB0-4C10-8B5D-D62D0DED9176}" destId="{074293A7-DC3F-40CE-BD23-7DE007B4D2B3}" srcOrd="1" destOrd="0" presId="urn:microsoft.com/office/officeart/2005/8/layout/pList2"/>
    <dgm:cxn modelId="{A689E79E-CD14-4FDB-8DA5-58FF116C2D3D}" type="presParOf" srcId="{8AD298DC-3EB0-4C10-8B5D-D62D0DED9176}" destId="{2EA70DD4-241B-4C13-A850-5757FFF576B5}" srcOrd="2" destOrd="0" presId="urn:microsoft.com/office/officeart/2005/8/layout/pList2"/>
    <dgm:cxn modelId="{9D1EF631-931B-4708-A1E9-E3E0EEC9B881}" type="presParOf" srcId="{786B8144-ED16-45FA-BAFF-41FBF672AEB5}" destId="{CC454EBC-F8B9-4D03-AFFC-05156FC14CE8}" srcOrd="1" destOrd="0" presId="urn:microsoft.com/office/officeart/2005/8/layout/pList2"/>
    <dgm:cxn modelId="{7960A346-6DF7-44B3-A34D-D29B40B5AD9B}" type="presParOf" srcId="{786B8144-ED16-45FA-BAFF-41FBF672AEB5}" destId="{FAF10DED-9721-45DA-8192-9E8042DDFBDA}" srcOrd="2" destOrd="0" presId="urn:microsoft.com/office/officeart/2005/8/layout/pList2"/>
    <dgm:cxn modelId="{A3A6D63F-087D-4535-8DAE-1470666B9ACB}" type="presParOf" srcId="{FAF10DED-9721-45DA-8192-9E8042DDFBDA}" destId="{7B4CB9B5-4CF3-4F15-ABD2-491C0E616F82}" srcOrd="0" destOrd="0" presId="urn:microsoft.com/office/officeart/2005/8/layout/pList2"/>
    <dgm:cxn modelId="{97DC0B0D-0F85-4DA9-BE29-D889A8C91462}" type="presParOf" srcId="{FAF10DED-9721-45DA-8192-9E8042DDFBDA}" destId="{9ADF4077-6D6D-478C-8FE7-0BB3D43F13B2}" srcOrd="1" destOrd="0" presId="urn:microsoft.com/office/officeart/2005/8/layout/pList2"/>
    <dgm:cxn modelId="{503216D7-4FC2-4642-B7ED-801DB2EF3535}" type="presParOf" srcId="{FAF10DED-9721-45DA-8192-9E8042DDFBDA}" destId="{306F6E1C-C649-400A-80F3-EFB5877CAE92}" srcOrd="2" destOrd="0" presId="urn:microsoft.com/office/officeart/2005/8/layout/pList2"/>
    <dgm:cxn modelId="{AFAA3542-C84C-44EF-A52E-D3C3831B07B2}" type="presParOf" srcId="{786B8144-ED16-45FA-BAFF-41FBF672AEB5}" destId="{7C31897D-E671-4F8B-85BA-6296A4290021}" srcOrd="3" destOrd="0" presId="urn:microsoft.com/office/officeart/2005/8/layout/pList2"/>
    <dgm:cxn modelId="{D54DBF24-66CC-4773-B7F3-200661D2461B}" type="presParOf" srcId="{786B8144-ED16-45FA-BAFF-41FBF672AEB5}" destId="{561A0ACB-B83F-4BBA-8103-A49E4A024037}" srcOrd="4" destOrd="0" presId="urn:microsoft.com/office/officeart/2005/8/layout/pList2"/>
    <dgm:cxn modelId="{E7599D1D-B51C-4AC1-BF32-93854E30E733}" type="presParOf" srcId="{561A0ACB-B83F-4BBA-8103-A49E4A024037}" destId="{FCD3DD26-C810-4783-9241-C37B4E1E3A67}" srcOrd="0" destOrd="0" presId="urn:microsoft.com/office/officeart/2005/8/layout/pList2"/>
    <dgm:cxn modelId="{4ACB97FF-C034-4676-A602-298044D37C5A}" type="presParOf" srcId="{561A0ACB-B83F-4BBA-8103-A49E4A024037}" destId="{189E8377-4E5B-460F-A203-6F25311B4332}" srcOrd="1" destOrd="0" presId="urn:microsoft.com/office/officeart/2005/8/layout/pList2"/>
    <dgm:cxn modelId="{AE36B80C-065C-402A-9BD3-62A5B60D8F9D}" type="presParOf" srcId="{561A0ACB-B83F-4BBA-8103-A49E4A024037}" destId="{FF66F2FF-BAA1-4333-9378-1F52C020631D}" srcOrd="2" destOrd="0" presId="urn:microsoft.com/office/officeart/2005/8/layout/pList2"/>
    <dgm:cxn modelId="{D8C561E1-348E-4156-ACBF-45F0B3DD7712}" type="presParOf" srcId="{786B8144-ED16-45FA-BAFF-41FBF672AEB5}" destId="{510A9128-B37A-41EC-80AE-85414FC865E4}" srcOrd="5" destOrd="0" presId="urn:microsoft.com/office/officeart/2005/8/layout/pList2"/>
    <dgm:cxn modelId="{F3122A6A-C847-4CBB-B1B8-6AA7CF975A88}" type="presParOf" srcId="{786B8144-ED16-45FA-BAFF-41FBF672AEB5}" destId="{3B65C647-F36D-43EA-B2A0-DC9EC5BCC788}" srcOrd="6" destOrd="0" presId="urn:microsoft.com/office/officeart/2005/8/layout/pList2"/>
    <dgm:cxn modelId="{0661A911-D92F-4668-8699-AFC149634BE9}" type="presParOf" srcId="{3B65C647-F36D-43EA-B2A0-DC9EC5BCC788}" destId="{66CFECE2-8B93-40B9-86BD-0E6399B6DDC0}" srcOrd="0" destOrd="0" presId="urn:microsoft.com/office/officeart/2005/8/layout/pList2"/>
    <dgm:cxn modelId="{4B791309-9C65-41AE-A35C-CD42EE7EB3CD}" type="presParOf" srcId="{3B65C647-F36D-43EA-B2A0-DC9EC5BCC788}" destId="{3F8A8767-E954-446E-B0E0-E9E8870F82E2}" srcOrd="1" destOrd="0" presId="urn:microsoft.com/office/officeart/2005/8/layout/pList2"/>
    <dgm:cxn modelId="{6CA3593B-C594-4022-9511-98B42963A6D3}" type="presParOf" srcId="{3B65C647-F36D-43EA-B2A0-DC9EC5BCC788}" destId="{22905939-86CF-4425-8D1A-9CDEF8499375}" srcOrd="2" destOrd="0" presId="urn:microsoft.com/office/officeart/2005/8/layout/pList2"/>
    <dgm:cxn modelId="{7490CDF3-2B4D-4A0D-A85B-C36F20B1767B}" type="presParOf" srcId="{786B8144-ED16-45FA-BAFF-41FBF672AEB5}" destId="{9E818C07-DA27-453D-8620-B7F690E38770}" srcOrd="7" destOrd="0" presId="urn:microsoft.com/office/officeart/2005/8/layout/pList2"/>
    <dgm:cxn modelId="{459F7862-85F4-4924-8E03-53B562819D9B}" type="presParOf" srcId="{786B8144-ED16-45FA-BAFF-41FBF672AEB5}" destId="{E02389FB-E992-4F6A-BF79-545D4E4BDAD0}" srcOrd="8" destOrd="0" presId="urn:microsoft.com/office/officeart/2005/8/layout/pList2"/>
    <dgm:cxn modelId="{6407DCEE-096A-4840-A209-2F53F4AF27BF}" type="presParOf" srcId="{E02389FB-E992-4F6A-BF79-545D4E4BDAD0}" destId="{B483BE63-C10D-4C5C-8FC5-8A38819B24D1}" srcOrd="0" destOrd="0" presId="urn:microsoft.com/office/officeart/2005/8/layout/pList2"/>
    <dgm:cxn modelId="{B2F7C2DA-2853-4473-A05C-DF961F7E9D23}" type="presParOf" srcId="{E02389FB-E992-4F6A-BF79-545D4E4BDAD0}" destId="{ADAAD267-371E-4287-AB1C-41DA81AAE2A8}" srcOrd="1" destOrd="0" presId="urn:microsoft.com/office/officeart/2005/8/layout/pList2"/>
    <dgm:cxn modelId="{28F0DBF2-7C0C-4F5D-97BC-5477A90ADAE8}" type="presParOf" srcId="{E02389FB-E992-4F6A-BF79-545D4E4BDAD0}" destId="{06A4F323-AEE6-40FD-BC00-A5FAD2EC0D9D}" srcOrd="2" destOrd="0" presId="urn:microsoft.com/office/officeart/2005/8/layout/pList2"/>
    <dgm:cxn modelId="{A4C484BF-77C3-4DE7-A454-FBFC1B405AA2}" type="presParOf" srcId="{786B8144-ED16-45FA-BAFF-41FBF672AEB5}" destId="{F7184C86-46CE-4106-A201-02971A59A123}" srcOrd="9" destOrd="0" presId="urn:microsoft.com/office/officeart/2005/8/layout/pList2"/>
    <dgm:cxn modelId="{D3C35517-7062-4C27-8D5C-6A0C18D5DD0C}" type="presParOf" srcId="{786B8144-ED16-45FA-BAFF-41FBF672AEB5}" destId="{EBEE2F99-FD70-494D-B607-50CB5AD8F7A4}" srcOrd="10" destOrd="0" presId="urn:microsoft.com/office/officeart/2005/8/layout/pList2"/>
    <dgm:cxn modelId="{67035668-4495-4B7A-ADBD-4B51B206FEA0}" type="presParOf" srcId="{EBEE2F99-FD70-494D-B607-50CB5AD8F7A4}" destId="{267EC506-BF6B-430D-A7F0-D5AF4AB34141}" srcOrd="0" destOrd="0" presId="urn:microsoft.com/office/officeart/2005/8/layout/pList2"/>
    <dgm:cxn modelId="{D6741EC9-63D7-48F1-B098-507DE436F219}" type="presParOf" srcId="{EBEE2F99-FD70-494D-B607-50CB5AD8F7A4}" destId="{916078BA-9773-4681-B5A3-DD13CECD43F7}" srcOrd="1" destOrd="0" presId="urn:microsoft.com/office/officeart/2005/8/layout/pList2"/>
    <dgm:cxn modelId="{21635B85-77BD-4F3A-9E85-92F028F9F987}" type="presParOf" srcId="{EBEE2F99-FD70-494D-B607-50CB5AD8F7A4}" destId="{80DC40A9-D7C5-4E31-B4C7-329492E0C65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FE324A-CA26-4222-A52C-2EE04CC587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40349BC-E6C5-4740-BCC0-75AB101812F6}">
      <dgm:prSet phldrT="[Text]"/>
      <dgm:spPr/>
      <dgm:t>
        <a:bodyPr/>
        <a:lstStyle/>
        <a:p>
          <a:r>
            <a:rPr lang="en-US" dirty="0"/>
            <a:t>Chemical Energy</a:t>
          </a:r>
        </a:p>
      </dgm:t>
    </dgm:pt>
    <dgm:pt modelId="{498E76E5-48D2-42A4-A939-64F813A8EC1D}" type="parTrans" cxnId="{2A716B89-920D-4056-8B91-2D905D0BC2A5}">
      <dgm:prSet/>
      <dgm:spPr/>
      <dgm:t>
        <a:bodyPr/>
        <a:lstStyle/>
        <a:p>
          <a:endParaRPr lang="en-US"/>
        </a:p>
      </dgm:t>
    </dgm:pt>
    <dgm:pt modelId="{BDDDE1D1-55F8-4E07-A8A9-ECDE0DDB17F0}" type="sibTrans" cxnId="{2A716B89-920D-4056-8B91-2D905D0BC2A5}">
      <dgm:prSet/>
      <dgm:spPr/>
      <dgm:t>
        <a:bodyPr/>
        <a:lstStyle/>
        <a:p>
          <a:endParaRPr lang="en-US"/>
        </a:p>
      </dgm:t>
    </dgm:pt>
    <dgm:pt modelId="{9A6E4DE9-60FA-4AA8-9ADF-098DA5CD2A75}">
      <dgm:prSet phldrT="[Text]"/>
      <dgm:spPr/>
      <dgm:t>
        <a:bodyPr/>
        <a:lstStyle/>
        <a:p>
          <a:r>
            <a:rPr lang="en-US" dirty="0"/>
            <a:t>Nuclear Energy</a:t>
          </a:r>
        </a:p>
      </dgm:t>
    </dgm:pt>
    <dgm:pt modelId="{CA6865CB-E6EA-434F-A002-0B11698EB123}" type="parTrans" cxnId="{155C6F31-D3A6-4B71-BB62-CBA2B05F72F6}">
      <dgm:prSet/>
      <dgm:spPr/>
      <dgm:t>
        <a:bodyPr/>
        <a:lstStyle/>
        <a:p>
          <a:endParaRPr lang="en-US"/>
        </a:p>
      </dgm:t>
    </dgm:pt>
    <dgm:pt modelId="{B7B131B8-E34C-4C0C-886A-1212A9671138}" type="sibTrans" cxnId="{155C6F31-D3A6-4B71-BB62-CBA2B05F72F6}">
      <dgm:prSet/>
      <dgm:spPr/>
      <dgm:t>
        <a:bodyPr/>
        <a:lstStyle/>
        <a:p>
          <a:endParaRPr lang="en-US"/>
        </a:p>
      </dgm:t>
    </dgm:pt>
    <dgm:pt modelId="{33CFA9F9-DB00-4802-BDB1-4981D7791155}">
      <dgm:prSet phldrT="[Text]"/>
      <dgm:spPr/>
      <dgm:t>
        <a:bodyPr/>
        <a:lstStyle/>
        <a:p>
          <a:r>
            <a:rPr lang="en-US" dirty="0"/>
            <a:t>Gravitational Energy</a:t>
          </a:r>
        </a:p>
      </dgm:t>
    </dgm:pt>
    <dgm:pt modelId="{61D9132A-C22A-480B-B6D4-4E4EEB8E12F8}" type="parTrans" cxnId="{63CC9537-9F38-43DD-8286-41F13D186809}">
      <dgm:prSet/>
      <dgm:spPr/>
      <dgm:t>
        <a:bodyPr/>
        <a:lstStyle/>
        <a:p>
          <a:endParaRPr lang="en-US"/>
        </a:p>
      </dgm:t>
    </dgm:pt>
    <dgm:pt modelId="{4EB2D6EB-F728-42F5-ABC9-7C30011B3E81}" type="sibTrans" cxnId="{63CC9537-9F38-43DD-8286-41F13D186809}">
      <dgm:prSet/>
      <dgm:spPr/>
      <dgm:t>
        <a:bodyPr/>
        <a:lstStyle/>
        <a:p>
          <a:endParaRPr lang="en-US"/>
        </a:p>
      </dgm:t>
    </dgm:pt>
    <dgm:pt modelId="{78C630BB-58E1-4045-B4D0-7BFD1E233EFE}">
      <dgm:prSet phldrT="[Text]"/>
      <dgm:spPr/>
      <dgm:t>
        <a:bodyPr/>
        <a:lstStyle/>
        <a:p>
          <a:r>
            <a:rPr lang="en-US" dirty="0"/>
            <a:t>Elastic Energy</a:t>
          </a:r>
        </a:p>
      </dgm:t>
    </dgm:pt>
    <dgm:pt modelId="{E69CCF39-1229-4C57-9687-151FB13ACB3E}" type="parTrans" cxnId="{E4472614-600A-4034-A601-83DFE155FDE2}">
      <dgm:prSet/>
      <dgm:spPr/>
      <dgm:t>
        <a:bodyPr/>
        <a:lstStyle/>
        <a:p>
          <a:endParaRPr lang="en-US"/>
        </a:p>
      </dgm:t>
    </dgm:pt>
    <dgm:pt modelId="{23CBCFEF-70C3-434E-814A-D7B570AA148E}" type="sibTrans" cxnId="{E4472614-600A-4034-A601-83DFE155FDE2}">
      <dgm:prSet/>
      <dgm:spPr/>
      <dgm:t>
        <a:bodyPr/>
        <a:lstStyle/>
        <a:p>
          <a:endParaRPr lang="en-US"/>
        </a:p>
      </dgm:t>
    </dgm:pt>
    <dgm:pt modelId="{63C416CA-E175-4261-AF41-FBAF2A6D2C7B}">
      <dgm:prSet phldrT="[Text]"/>
      <dgm:spPr/>
      <dgm:t>
        <a:bodyPr/>
        <a:lstStyle/>
        <a:p>
          <a:r>
            <a:rPr lang="en-US" dirty="0"/>
            <a:t>Energy stored in the bonds between atoms in molecules</a:t>
          </a:r>
        </a:p>
      </dgm:t>
    </dgm:pt>
    <dgm:pt modelId="{C8B2271D-B5F3-4168-AB5F-9756F6485CB5}" type="parTrans" cxnId="{614F92E5-70FB-4C83-BB36-5EF53357AB14}">
      <dgm:prSet/>
      <dgm:spPr/>
      <dgm:t>
        <a:bodyPr/>
        <a:lstStyle/>
        <a:p>
          <a:endParaRPr lang="en-US"/>
        </a:p>
      </dgm:t>
    </dgm:pt>
    <dgm:pt modelId="{AC462CA2-F625-47E0-9CAA-686B5FB35DC9}" type="sibTrans" cxnId="{614F92E5-70FB-4C83-BB36-5EF53357AB14}">
      <dgm:prSet/>
      <dgm:spPr/>
      <dgm:t>
        <a:bodyPr/>
        <a:lstStyle/>
        <a:p>
          <a:endParaRPr lang="en-US"/>
        </a:p>
      </dgm:t>
    </dgm:pt>
    <dgm:pt modelId="{273E4637-2267-4B3C-BFD4-6EB2E59A1F05}">
      <dgm:prSet phldrT="[Text]"/>
      <dgm:spPr/>
      <dgm:t>
        <a:bodyPr/>
        <a:lstStyle/>
        <a:p>
          <a:r>
            <a:rPr lang="en-US" dirty="0"/>
            <a:t>Energy stored in the nucleus of an atom; the energy that holds the nucleus together</a:t>
          </a:r>
        </a:p>
      </dgm:t>
    </dgm:pt>
    <dgm:pt modelId="{B13C876B-4EE4-4359-9086-ED263C32530D}" type="parTrans" cxnId="{4BA43D7A-5CFA-491E-9114-308D1A4379B9}">
      <dgm:prSet/>
      <dgm:spPr/>
      <dgm:t>
        <a:bodyPr/>
        <a:lstStyle/>
        <a:p>
          <a:endParaRPr lang="en-US"/>
        </a:p>
      </dgm:t>
    </dgm:pt>
    <dgm:pt modelId="{BA3949E2-CFA1-4560-8093-21DF99D28B25}" type="sibTrans" cxnId="{4BA43D7A-5CFA-491E-9114-308D1A4379B9}">
      <dgm:prSet/>
      <dgm:spPr/>
      <dgm:t>
        <a:bodyPr/>
        <a:lstStyle/>
        <a:p>
          <a:endParaRPr lang="en-US"/>
        </a:p>
      </dgm:t>
    </dgm:pt>
    <dgm:pt modelId="{D212A3D0-A7DC-4FE0-B21A-FDB3E12BAFEB}">
      <dgm:prSet phldrT="[Text]"/>
      <dgm:spPr/>
      <dgm:t>
        <a:bodyPr/>
        <a:lstStyle/>
        <a:p>
          <a:r>
            <a:rPr lang="en-US" dirty="0"/>
            <a:t>Energy of place or position</a:t>
          </a:r>
        </a:p>
      </dgm:t>
    </dgm:pt>
    <dgm:pt modelId="{2A70C844-3C36-4596-BDDE-1C389C9A3A56}" type="parTrans" cxnId="{21746E24-6754-4459-AEEB-0C9D9BD7FF80}">
      <dgm:prSet/>
      <dgm:spPr/>
      <dgm:t>
        <a:bodyPr/>
        <a:lstStyle/>
        <a:p>
          <a:endParaRPr lang="en-US"/>
        </a:p>
      </dgm:t>
    </dgm:pt>
    <dgm:pt modelId="{F2C76157-6F1A-4AB1-A863-FA6592F0644C}" type="sibTrans" cxnId="{21746E24-6754-4459-AEEB-0C9D9BD7FF80}">
      <dgm:prSet/>
      <dgm:spPr/>
      <dgm:t>
        <a:bodyPr/>
        <a:lstStyle/>
        <a:p>
          <a:endParaRPr lang="en-US"/>
        </a:p>
      </dgm:t>
    </dgm:pt>
    <dgm:pt modelId="{FA764B75-5C6C-4145-90CB-F81B181AA0CE}">
      <dgm:prSet phldrT="[Text]"/>
      <dgm:spPr/>
      <dgm:t>
        <a:bodyPr/>
        <a:lstStyle/>
        <a:p>
          <a:r>
            <a:rPr lang="en-US" dirty="0"/>
            <a:t>Energy stored in objects by the application of force (compression or stretching)</a:t>
          </a:r>
        </a:p>
      </dgm:t>
    </dgm:pt>
    <dgm:pt modelId="{1948E5F8-79B1-4494-88EA-C8E8477C2DB0}" type="parTrans" cxnId="{29A5AA38-7CF2-472E-AFDA-93F75539E636}">
      <dgm:prSet/>
      <dgm:spPr/>
      <dgm:t>
        <a:bodyPr/>
        <a:lstStyle/>
        <a:p>
          <a:endParaRPr lang="en-US"/>
        </a:p>
      </dgm:t>
    </dgm:pt>
    <dgm:pt modelId="{0313B76D-EB33-42A3-98D3-EECBDCC0F8C1}" type="sibTrans" cxnId="{29A5AA38-7CF2-472E-AFDA-93F75539E636}">
      <dgm:prSet/>
      <dgm:spPr/>
      <dgm:t>
        <a:bodyPr/>
        <a:lstStyle/>
        <a:p>
          <a:endParaRPr lang="en-US"/>
        </a:p>
      </dgm:t>
    </dgm:pt>
    <dgm:pt modelId="{ED99F6B0-47DD-4204-8593-54458ACE1198}" type="pres">
      <dgm:prSet presAssocID="{4CFE324A-CA26-4222-A52C-2EE04CC58763}" presName="linear" presStyleCnt="0">
        <dgm:presLayoutVars>
          <dgm:dir/>
          <dgm:animLvl val="lvl"/>
          <dgm:resizeHandles val="exact"/>
        </dgm:presLayoutVars>
      </dgm:prSet>
      <dgm:spPr/>
    </dgm:pt>
    <dgm:pt modelId="{4524D6BA-B96C-44B9-B7E7-D7E9923A2553}" type="pres">
      <dgm:prSet presAssocID="{540349BC-E6C5-4740-BCC0-75AB101812F6}" presName="parentLin" presStyleCnt="0"/>
      <dgm:spPr/>
    </dgm:pt>
    <dgm:pt modelId="{A201CC3D-6622-47A4-A1B5-05C540105569}" type="pres">
      <dgm:prSet presAssocID="{540349BC-E6C5-4740-BCC0-75AB101812F6}" presName="parentLeftMargin" presStyleLbl="node1" presStyleIdx="0" presStyleCnt="4"/>
      <dgm:spPr/>
    </dgm:pt>
    <dgm:pt modelId="{822F1CB8-0E11-4336-96A9-EE62D406B350}" type="pres">
      <dgm:prSet presAssocID="{540349BC-E6C5-4740-BCC0-75AB101812F6}" presName="parentText" presStyleLbl="node1" presStyleIdx="0" presStyleCnt="4">
        <dgm:presLayoutVars>
          <dgm:chMax val="0"/>
          <dgm:bulletEnabled val="1"/>
        </dgm:presLayoutVars>
      </dgm:prSet>
      <dgm:spPr/>
    </dgm:pt>
    <dgm:pt modelId="{242B56F3-0748-488B-916A-7EB9EE96B81A}" type="pres">
      <dgm:prSet presAssocID="{540349BC-E6C5-4740-BCC0-75AB101812F6}" presName="negativeSpace" presStyleCnt="0"/>
      <dgm:spPr/>
    </dgm:pt>
    <dgm:pt modelId="{B6AB17FA-3C1D-406C-A70F-17DDE1F0030B}" type="pres">
      <dgm:prSet presAssocID="{540349BC-E6C5-4740-BCC0-75AB101812F6}" presName="childText" presStyleLbl="conFgAcc1" presStyleIdx="0" presStyleCnt="4">
        <dgm:presLayoutVars>
          <dgm:bulletEnabled val="1"/>
        </dgm:presLayoutVars>
      </dgm:prSet>
      <dgm:spPr/>
    </dgm:pt>
    <dgm:pt modelId="{301B5AE9-AE98-4D2D-A2CB-FD0536B9736B}" type="pres">
      <dgm:prSet presAssocID="{BDDDE1D1-55F8-4E07-A8A9-ECDE0DDB17F0}" presName="spaceBetweenRectangles" presStyleCnt="0"/>
      <dgm:spPr/>
    </dgm:pt>
    <dgm:pt modelId="{BB9C329E-43EB-4BDD-B821-EF7D6EF0783D}" type="pres">
      <dgm:prSet presAssocID="{9A6E4DE9-60FA-4AA8-9ADF-098DA5CD2A75}" presName="parentLin" presStyleCnt="0"/>
      <dgm:spPr/>
    </dgm:pt>
    <dgm:pt modelId="{6AF86712-0B8B-4F70-8303-7A2C8EF0F82B}" type="pres">
      <dgm:prSet presAssocID="{9A6E4DE9-60FA-4AA8-9ADF-098DA5CD2A75}" presName="parentLeftMargin" presStyleLbl="node1" presStyleIdx="0" presStyleCnt="4"/>
      <dgm:spPr/>
    </dgm:pt>
    <dgm:pt modelId="{39CAE83A-4B38-4BAB-80BD-E5CA19C8EA08}" type="pres">
      <dgm:prSet presAssocID="{9A6E4DE9-60FA-4AA8-9ADF-098DA5CD2A75}" presName="parentText" presStyleLbl="node1" presStyleIdx="1" presStyleCnt="4">
        <dgm:presLayoutVars>
          <dgm:chMax val="0"/>
          <dgm:bulletEnabled val="1"/>
        </dgm:presLayoutVars>
      </dgm:prSet>
      <dgm:spPr/>
    </dgm:pt>
    <dgm:pt modelId="{7FE27D1F-1FBA-40A2-9899-DF1536B02494}" type="pres">
      <dgm:prSet presAssocID="{9A6E4DE9-60FA-4AA8-9ADF-098DA5CD2A75}" presName="negativeSpace" presStyleCnt="0"/>
      <dgm:spPr/>
    </dgm:pt>
    <dgm:pt modelId="{0D7250A3-1810-4A05-90DF-21FFF0B7D090}" type="pres">
      <dgm:prSet presAssocID="{9A6E4DE9-60FA-4AA8-9ADF-098DA5CD2A75}" presName="childText" presStyleLbl="conFgAcc1" presStyleIdx="1" presStyleCnt="4">
        <dgm:presLayoutVars>
          <dgm:bulletEnabled val="1"/>
        </dgm:presLayoutVars>
      </dgm:prSet>
      <dgm:spPr/>
    </dgm:pt>
    <dgm:pt modelId="{67DD3479-CFE1-4377-9405-77541E72A0FF}" type="pres">
      <dgm:prSet presAssocID="{B7B131B8-E34C-4C0C-886A-1212A9671138}" presName="spaceBetweenRectangles" presStyleCnt="0"/>
      <dgm:spPr/>
    </dgm:pt>
    <dgm:pt modelId="{37E98624-79BF-4C25-A78A-A4AC429EFA24}" type="pres">
      <dgm:prSet presAssocID="{33CFA9F9-DB00-4802-BDB1-4981D7791155}" presName="parentLin" presStyleCnt="0"/>
      <dgm:spPr/>
    </dgm:pt>
    <dgm:pt modelId="{5E37C8DC-81B8-4B99-BB92-78EBD96DA9A6}" type="pres">
      <dgm:prSet presAssocID="{33CFA9F9-DB00-4802-BDB1-4981D7791155}" presName="parentLeftMargin" presStyleLbl="node1" presStyleIdx="1" presStyleCnt="4"/>
      <dgm:spPr/>
    </dgm:pt>
    <dgm:pt modelId="{AF7DEAB5-D127-4657-92BB-08B3C76FB7BB}" type="pres">
      <dgm:prSet presAssocID="{33CFA9F9-DB00-4802-BDB1-4981D7791155}" presName="parentText" presStyleLbl="node1" presStyleIdx="2" presStyleCnt="4">
        <dgm:presLayoutVars>
          <dgm:chMax val="0"/>
          <dgm:bulletEnabled val="1"/>
        </dgm:presLayoutVars>
      </dgm:prSet>
      <dgm:spPr/>
    </dgm:pt>
    <dgm:pt modelId="{766A477E-B83E-4B64-A815-8CC9E17F37C0}" type="pres">
      <dgm:prSet presAssocID="{33CFA9F9-DB00-4802-BDB1-4981D7791155}" presName="negativeSpace" presStyleCnt="0"/>
      <dgm:spPr/>
    </dgm:pt>
    <dgm:pt modelId="{629A3F2E-AF4A-4F6E-853A-5E30D4D5747B}" type="pres">
      <dgm:prSet presAssocID="{33CFA9F9-DB00-4802-BDB1-4981D7791155}" presName="childText" presStyleLbl="conFgAcc1" presStyleIdx="2" presStyleCnt="4">
        <dgm:presLayoutVars>
          <dgm:bulletEnabled val="1"/>
        </dgm:presLayoutVars>
      </dgm:prSet>
      <dgm:spPr/>
    </dgm:pt>
    <dgm:pt modelId="{9C4B68DC-8C8D-467C-994A-372584CE77FD}" type="pres">
      <dgm:prSet presAssocID="{4EB2D6EB-F728-42F5-ABC9-7C30011B3E81}" presName="spaceBetweenRectangles" presStyleCnt="0"/>
      <dgm:spPr/>
    </dgm:pt>
    <dgm:pt modelId="{2115D586-7817-456C-8F9A-C5D1833034A3}" type="pres">
      <dgm:prSet presAssocID="{78C630BB-58E1-4045-B4D0-7BFD1E233EFE}" presName="parentLin" presStyleCnt="0"/>
      <dgm:spPr/>
    </dgm:pt>
    <dgm:pt modelId="{7A28B7DD-E1AF-4899-80A1-338508D2EB7D}" type="pres">
      <dgm:prSet presAssocID="{78C630BB-58E1-4045-B4D0-7BFD1E233EFE}" presName="parentLeftMargin" presStyleLbl="node1" presStyleIdx="2" presStyleCnt="4"/>
      <dgm:spPr/>
    </dgm:pt>
    <dgm:pt modelId="{8C85A60B-A2E9-49E6-97B7-10FAFF7D41FA}" type="pres">
      <dgm:prSet presAssocID="{78C630BB-58E1-4045-B4D0-7BFD1E233EFE}" presName="parentText" presStyleLbl="node1" presStyleIdx="3" presStyleCnt="4">
        <dgm:presLayoutVars>
          <dgm:chMax val="0"/>
          <dgm:bulletEnabled val="1"/>
        </dgm:presLayoutVars>
      </dgm:prSet>
      <dgm:spPr/>
    </dgm:pt>
    <dgm:pt modelId="{1F4D0655-F857-4721-AD85-C0F753CD5826}" type="pres">
      <dgm:prSet presAssocID="{78C630BB-58E1-4045-B4D0-7BFD1E233EFE}" presName="negativeSpace" presStyleCnt="0"/>
      <dgm:spPr/>
    </dgm:pt>
    <dgm:pt modelId="{21CE1BB0-399D-4A2C-97CC-EDB6DF02BEEC}" type="pres">
      <dgm:prSet presAssocID="{78C630BB-58E1-4045-B4D0-7BFD1E233EFE}" presName="childText" presStyleLbl="conFgAcc1" presStyleIdx="3" presStyleCnt="4">
        <dgm:presLayoutVars>
          <dgm:bulletEnabled val="1"/>
        </dgm:presLayoutVars>
      </dgm:prSet>
      <dgm:spPr/>
    </dgm:pt>
  </dgm:ptLst>
  <dgm:cxnLst>
    <dgm:cxn modelId="{36898412-7E17-4B5D-8550-88419D055465}" type="presOf" srcId="{63C416CA-E175-4261-AF41-FBAF2A6D2C7B}" destId="{B6AB17FA-3C1D-406C-A70F-17DDE1F0030B}" srcOrd="0" destOrd="0" presId="urn:microsoft.com/office/officeart/2005/8/layout/list1"/>
    <dgm:cxn modelId="{71082F13-573B-4158-86AC-595C5E953369}" type="presOf" srcId="{9A6E4DE9-60FA-4AA8-9ADF-098DA5CD2A75}" destId="{39CAE83A-4B38-4BAB-80BD-E5CA19C8EA08}" srcOrd="1" destOrd="0" presId="urn:microsoft.com/office/officeart/2005/8/layout/list1"/>
    <dgm:cxn modelId="{E4472614-600A-4034-A601-83DFE155FDE2}" srcId="{4CFE324A-CA26-4222-A52C-2EE04CC58763}" destId="{78C630BB-58E1-4045-B4D0-7BFD1E233EFE}" srcOrd="3" destOrd="0" parTransId="{E69CCF39-1229-4C57-9687-151FB13ACB3E}" sibTransId="{23CBCFEF-70C3-434E-814A-D7B570AA148E}"/>
    <dgm:cxn modelId="{21746E24-6754-4459-AEEB-0C9D9BD7FF80}" srcId="{33CFA9F9-DB00-4802-BDB1-4981D7791155}" destId="{D212A3D0-A7DC-4FE0-B21A-FDB3E12BAFEB}" srcOrd="0" destOrd="0" parTransId="{2A70C844-3C36-4596-BDDE-1C389C9A3A56}" sibTransId="{F2C76157-6F1A-4AB1-A863-FA6592F0644C}"/>
    <dgm:cxn modelId="{155C6F31-D3A6-4B71-BB62-CBA2B05F72F6}" srcId="{4CFE324A-CA26-4222-A52C-2EE04CC58763}" destId="{9A6E4DE9-60FA-4AA8-9ADF-098DA5CD2A75}" srcOrd="1" destOrd="0" parTransId="{CA6865CB-E6EA-434F-A002-0B11698EB123}" sibTransId="{B7B131B8-E34C-4C0C-886A-1212A9671138}"/>
    <dgm:cxn modelId="{EB005231-3113-4D62-B3AC-6560078E33B0}" type="presOf" srcId="{4CFE324A-CA26-4222-A52C-2EE04CC58763}" destId="{ED99F6B0-47DD-4204-8593-54458ACE1198}" srcOrd="0" destOrd="0" presId="urn:microsoft.com/office/officeart/2005/8/layout/list1"/>
    <dgm:cxn modelId="{63CC9537-9F38-43DD-8286-41F13D186809}" srcId="{4CFE324A-CA26-4222-A52C-2EE04CC58763}" destId="{33CFA9F9-DB00-4802-BDB1-4981D7791155}" srcOrd="2" destOrd="0" parTransId="{61D9132A-C22A-480B-B6D4-4E4EEB8E12F8}" sibTransId="{4EB2D6EB-F728-42F5-ABC9-7C30011B3E81}"/>
    <dgm:cxn modelId="{29A5AA38-7CF2-472E-AFDA-93F75539E636}" srcId="{78C630BB-58E1-4045-B4D0-7BFD1E233EFE}" destId="{FA764B75-5C6C-4145-90CB-F81B181AA0CE}" srcOrd="0" destOrd="0" parTransId="{1948E5F8-79B1-4494-88EA-C8E8477C2DB0}" sibTransId="{0313B76D-EB33-42A3-98D3-EECBDCC0F8C1}"/>
    <dgm:cxn modelId="{F0CCA262-44FD-4A6F-9F5F-5E02966EFD9A}" type="presOf" srcId="{78C630BB-58E1-4045-B4D0-7BFD1E233EFE}" destId="{7A28B7DD-E1AF-4899-80A1-338508D2EB7D}" srcOrd="0" destOrd="0" presId="urn:microsoft.com/office/officeart/2005/8/layout/list1"/>
    <dgm:cxn modelId="{8CE67E66-B986-47F3-A091-6C01B0EFA610}" type="presOf" srcId="{FA764B75-5C6C-4145-90CB-F81B181AA0CE}" destId="{21CE1BB0-399D-4A2C-97CC-EDB6DF02BEEC}" srcOrd="0" destOrd="0" presId="urn:microsoft.com/office/officeart/2005/8/layout/list1"/>
    <dgm:cxn modelId="{07CDAB67-D738-4266-8D1E-7F5DF3AE2EA5}" type="presOf" srcId="{33CFA9F9-DB00-4802-BDB1-4981D7791155}" destId="{AF7DEAB5-D127-4657-92BB-08B3C76FB7BB}" srcOrd="1" destOrd="0" presId="urn:microsoft.com/office/officeart/2005/8/layout/list1"/>
    <dgm:cxn modelId="{56E1A66B-0EFD-4D20-B6C5-64D0EDAA1355}" type="presOf" srcId="{33CFA9F9-DB00-4802-BDB1-4981D7791155}" destId="{5E37C8DC-81B8-4B99-BB92-78EBD96DA9A6}" srcOrd="0" destOrd="0" presId="urn:microsoft.com/office/officeart/2005/8/layout/list1"/>
    <dgm:cxn modelId="{5C49234F-7ECC-4BC4-8350-34AB59B458B9}" type="presOf" srcId="{540349BC-E6C5-4740-BCC0-75AB101812F6}" destId="{822F1CB8-0E11-4336-96A9-EE62D406B350}" srcOrd="1" destOrd="0" presId="urn:microsoft.com/office/officeart/2005/8/layout/list1"/>
    <dgm:cxn modelId="{461C5B51-AE62-4B63-A26B-553F8A1E1A93}" type="presOf" srcId="{D212A3D0-A7DC-4FE0-B21A-FDB3E12BAFEB}" destId="{629A3F2E-AF4A-4F6E-853A-5E30D4D5747B}" srcOrd="0" destOrd="0" presId="urn:microsoft.com/office/officeart/2005/8/layout/list1"/>
    <dgm:cxn modelId="{8E8D8A58-B66A-4F23-9B97-5E57C7BDBA57}" type="presOf" srcId="{273E4637-2267-4B3C-BFD4-6EB2E59A1F05}" destId="{0D7250A3-1810-4A05-90DF-21FFF0B7D090}" srcOrd="0" destOrd="0" presId="urn:microsoft.com/office/officeart/2005/8/layout/list1"/>
    <dgm:cxn modelId="{4BA43D7A-5CFA-491E-9114-308D1A4379B9}" srcId="{9A6E4DE9-60FA-4AA8-9ADF-098DA5CD2A75}" destId="{273E4637-2267-4B3C-BFD4-6EB2E59A1F05}" srcOrd="0" destOrd="0" parTransId="{B13C876B-4EE4-4359-9086-ED263C32530D}" sibTransId="{BA3949E2-CFA1-4560-8093-21DF99D28B25}"/>
    <dgm:cxn modelId="{2A716B89-920D-4056-8B91-2D905D0BC2A5}" srcId="{4CFE324A-CA26-4222-A52C-2EE04CC58763}" destId="{540349BC-E6C5-4740-BCC0-75AB101812F6}" srcOrd="0" destOrd="0" parTransId="{498E76E5-48D2-42A4-A939-64F813A8EC1D}" sibTransId="{BDDDE1D1-55F8-4E07-A8A9-ECDE0DDB17F0}"/>
    <dgm:cxn modelId="{DFD8D5C7-91E1-47CE-87D5-F7673991E01C}" type="presOf" srcId="{9A6E4DE9-60FA-4AA8-9ADF-098DA5CD2A75}" destId="{6AF86712-0B8B-4F70-8303-7A2C8EF0F82B}" srcOrd="0" destOrd="0" presId="urn:microsoft.com/office/officeart/2005/8/layout/list1"/>
    <dgm:cxn modelId="{56BE47D2-B4F8-4413-ADDB-72B33A3137E8}" type="presOf" srcId="{540349BC-E6C5-4740-BCC0-75AB101812F6}" destId="{A201CC3D-6622-47A4-A1B5-05C540105569}" srcOrd="0" destOrd="0" presId="urn:microsoft.com/office/officeart/2005/8/layout/list1"/>
    <dgm:cxn modelId="{614F92E5-70FB-4C83-BB36-5EF53357AB14}" srcId="{540349BC-E6C5-4740-BCC0-75AB101812F6}" destId="{63C416CA-E175-4261-AF41-FBAF2A6D2C7B}" srcOrd="0" destOrd="0" parTransId="{C8B2271D-B5F3-4168-AB5F-9756F6485CB5}" sibTransId="{AC462CA2-F625-47E0-9CAA-686B5FB35DC9}"/>
    <dgm:cxn modelId="{FA8179EE-38C5-411D-A908-0B9559AA0152}" type="presOf" srcId="{78C630BB-58E1-4045-B4D0-7BFD1E233EFE}" destId="{8C85A60B-A2E9-49E6-97B7-10FAFF7D41FA}" srcOrd="1" destOrd="0" presId="urn:microsoft.com/office/officeart/2005/8/layout/list1"/>
    <dgm:cxn modelId="{DE3C3E21-5E02-4D49-A4BC-24BD0A19D272}" type="presParOf" srcId="{ED99F6B0-47DD-4204-8593-54458ACE1198}" destId="{4524D6BA-B96C-44B9-B7E7-D7E9923A2553}" srcOrd="0" destOrd="0" presId="urn:microsoft.com/office/officeart/2005/8/layout/list1"/>
    <dgm:cxn modelId="{9AA1EDD1-F051-4BEC-90F9-D23B1F9D4717}" type="presParOf" srcId="{4524D6BA-B96C-44B9-B7E7-D7E9923A2553}" destId="{A201CC3D-6622-47A4-A1B5-05C540105569}" srcOrd="0" destOrd="0" presId="urn:microsoft.com/office/officeart/2005/8/layout/list1"/>
    <dgm:cxn modelId="{E48B0792-EDA4-414A-9042-D346C3D187B0}" type="presParOf" srcId="{4524D6BA-B96C-44B9-B7E7-D7E9923A2553}" destId="{822F1CB8-0E11-4336-96A9-EE62D406B350}" srcOrd="1" destOrd="0" presId="urn:microsoft.com/office/officeart/2005/8/layout/list1"/>
    <dgm:cxn modelId="{E7C08E24-7D6F-4D6C-AE64-9E691D2A1AF3}" type="presParOf" srcId="{ED99F6B0-47DD-4204-8593-54458ACE1198}" destId="{242B56F3-0748-488B-916A-7EB9EE96B81A}" srcOrd="1" destOrd="0" presId="urn:microsoft.com/office/officeart/2005/8/layout/list1"/>
    <dgm:cxn modelId="{D27CDF84-80E3-4213-AC46-82D3D5EE3760}" type="presParOf" srcId="{ED99F6B0-47DD-4204-8593-54458ACE1198}" destId="{B6AB17FA-3C1D-406C-A70F-17DDE1F0030B}" srcOrd="2" destOrd="0" presId="urn:microsoft.com/office/officeart/2005/8/layout/list1"/>
    <dgm:cxn modelId="{E54BB508-C2C9-46F2-B5F8-AC5643A1FBF5}" type="presParOf" srcId="{ED99F6B0-47DD-4204-8593-54458ACE1198}" destId="{301B5AE9-AE98-4D2D-A2CB-FD0536B9736B}" srcOrd="3" destOrd="0" presId="urn:microsoft.com/office/officeart/2005/8/layout/list1"/>
    <dgm:cxn modelId="{09EFC328-0797-4188-84CD-222135DE82F2}" type="presParOf" srcId="{ED99F6B0-47DD-4204-8593-54458ACE1198}" destId="{BB9C329E-43EB-4BDD-B821-EF7D6EF0783D}" srcOrd="4" destOrd="0" presId="urn:microsoft.com/office/officeart/2005/8/layout/list1"/>
    <dgm:cxn modelId="{621D9C58-7663-47D4-9C83-74B2D979BBD8}" type="presParOf" srcId="{BB9C329E-43EB-4BDD-B821-EF7D6EF0783D}" destId="{6AF86712-0B8B-4F70-8303-7A2C8EF0F82B}" srcOrd="0" destOrd="0" presId="urn:microsoft.com/office/officeart/2005/8/layout/list1"/>
    <dgm:cxn modelId="{F59F3013-6E91-4D3A-B1FE-76555EAEF6BC}" type="presParOf" srcId="{BB9C329E-43EB-4BDD-B821-EF7D6EF0783D}" destId="{39CAE83A-4B38-4BAB-80BD-E5CA19C8EA08}" srcOrd="1" destOrd="0" presId="urn:microsoft.com/office/officeart/2005/8/layout/list1"/>
    <dgm:cxn modelId="{7B9FE076-EA09-49CB-99E6-7BA206236530}" type="presParOf" srcId="{ED99F6B0-47DD-4204-8593-54458ACE1198}" destId="{7FE27D1F-1FBA-40A2-9899-DF1536B02494}" srcOrd="5" destOrd="0" presId="urn:microsoft.com/office/officeart/2005/8/layout/list1"/>
    <dgm:cxn modelId="{0F3A6D14-E9A1-4B46-AFA9-DEFC27828FA2}" type="presParOf" srcId="{ED99F6B0-47DD-4204-8593-54458ACE1198}" destId="{0D7250A3-1810-4A05-90DF-21FFF0B7D090}" srcOrd="6" destOrd="0" presId="urn:microsoft.com/office/officeart/2005/8/layout/list1"/>
    <dgm:cxn modelId="{8A7EB402-1A2C-42E0-BECE-6AB741203F0E}" type="presParOf" srcId="{ED99F6B0-47DD-4204-8593-54458ACE1198}" destId="{67DD3479-CFE1-4377-9405-77541E72A0FF}" srcOrd="7" destOrd="0" presId="urn:microsoft.com/office/officeart/2005/8/layout/list1"/>
    <dgm:cxn modelId="{6144DF52-F95E-4FA5-A338-4E51962D0738}" type="presParOf" srcId="{ED99F6B0-47DD-4204-8593-54458ACE1198}" destId="{37E98624-79BF-4C25-A78A-A4AC429EFA24}" srcOrd="8" destOrd="0" presId="urn:microsoft.com/office/officeart/2005/8/layout/list1"/>
    <dgm:cxn modelId="{E4D4D938-B976-41AD-9C79-3B030DD10710}" type="presParOf" srcId="{37E98624-79BF-4C25-A78A-A4AC429EFA24}" destId="{5E37C8DC-81B8-4B99-BB92-78EBD96DA9A6}" srcOrd="0" destOrd="0" presId="urn:microsoft.com/office/officeart/2005/8/layout/list1"/>
    <dgm:cxn modelId="{1A4F6624-565C-410D-AE09-824856ED401B}" type="presParOf" srcId="{37E98624-79BF-4C25-A78A-A4AC429EFA24}" destId="{AF7DEAB5-D127-4657-92BB-08B3C76FB7BB}" srcOrd="1" destOrd="0" presId="urn:microsoft.com/office/officeart/2005/8/layout/list1"/>
    <dgm:cxn modelId="{91DE759A-FBCD-4323-9EDA-802F68C4CC79}" type="presParOf" srcId="{ED99F6B0-47DD-4204-8593-54458ACE1198}" destId="{766A477E-B83E-4B64-A815-8CC9E17F37C0}" srcOrd="9" destOrd="0" presId="urn:microsoft.com/office/officeart/2005/8/layout/list1"/>
    <dgm:cxn modelId="{9DE8A158-63DE-4801-8443-9F07C84F0CEB}" type="presParOf" srcId="{ED99F6B0-47DD-4204-8593-54458ACE1198}" destId="{629A3F2E-AF4A-4F6E-853A-5E30D4D5747B}" srcOrd="10" destOrd="0" presId="urn:microsoft.com/office/officeart/2005/8/layout/list1"/>
    <dgm:cxn modelId="{2DBFFFFB-12E0-493C-A131-535E4A338071}" type="presParOf" srcId="{ED99F6B0-47DD-4204-8593-54458ACE1198}" destId="{9C4B68DC-8C8D-467C-994A-372584CE77FD}" srcOrd="11" destOrd="0" presId="urn:microsoft.com/office/officeart/2005/8/layout/list1"/>
    <dgm:cxn modelId="{86F4AA65-0F08-4BCD-85BE-82A4345EC0A6}" type="presParOf" srcId="{ED99F6B0-47DD-4204-8593-54458ACE1198}" destId="{2115D586-7817-456C-8F9A-C5D1833034A3}" srcOrd="12" destOrd="0" presId="urn:microsoft.com/office/officeart/2005/8/layout/list1"/>
    <dgm:cxn modelId="{5BC4EA35-5DA1-45B6-B7AB-EAA59DD1D998}" type="presParOf" srcId="{2115D586-7817-456C-8F9A-C5D1833034A3}" destId="{7A28B7DD-E1AF-4899-80A1-338508D2EB7D}" srcOrd="0" destOrd="0" presId="urn:microsoft.com/office/officeart/2005/8/layout/list1"/>
    <dgm:cxn modelId="{BBAE91B7-7BF7-40DF-928B-600C6B7D885A}" type="presParOf" srcId="{2115D586-7817-456C-8F9A-C5D1833034A3}" destId="{8C85A60B-A2E9-49E6-97B7-10FAFF7D41FA}" srcOrd="1" destOrd="0" presId="urn:microsoft.com/office/officeart/2005/8/layout/list1"/>
    <dgm:cxn modelId="{FA22F827-48ED-44FC-BC95-3B7B98D10C37}" type="presParOf" srcId="{ED99F6B0-47DD-4204-8593-54458ACE1198}" destId="{1F4D0655-F857-4721-AD85-C0F753CD5826}" srcOrd="13" destOrd="0" presId="urn:microsoft.com/office/officeart/2005/8/layout/list1"/>
    <dgm:cxn modelId="{3DA6029D-B14B-4A26-95E9-11410B98341A}" type="presParOf" srcId="{ED99F6B0-47DD-4204-8593-54458ACE1198}" destId="{21CE1BB0-399D-4A2C-97CC-EDB6DF02BEE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0FA572-15C0-4FF9-9D10-B710ED81ABC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FA300DBB-927B-48F3-B95E-6AEB42B5CFE4}">
      <dgm:prSet phldrT="[Text]" custT="1"/>
      <dgm:spPr/>
      <dgm:t>
        <a:bodyPr/>
        <a:lstStyle/>
        <a:p>
          <a:r>
            <a:rPr lang="en-US" sz="1700" dirty="0"/>
            <a:t>Radiant Energy</a:t>
          </a:r>
        </a:p>
      </dgm:t>
    </dgm:pt>
    <dgm:pt modelId="{D5B1F9E1-D454-42A1-B9E4-D6DAE0DAA4DD}" type="parTrans" cxnId="{FABAE3E6-C1C9-4702-B37D-2168F34B647C}">
      <dgm:prSet/>
      <dgm:spPr/>
      <dgm:t>
        <a:bodyPr/>
        <a:lstStyle/>
        <a:p>
          <a:endParaRPr lang="en-US" sz="1700"/>
        </a:p>
      </dgm:t>
    </dgm:pt>
    <dgm:pt modelId="{135C7571-54E2-40E2-9460-D7F7918610AB}" type="sibTrans" cxnId="{FABAE3E6-C1C9-4702-B37D-2168F34B647C}">
      <dgm:prSet/>
      <dgm:spPr/>
      <dgm:t>
        <a:bodyPr/>
        <a:lstStyle/>
        <a:p>
          <a:endParaRPr lang="en-US" sz="1700"/>
        </a:p>
      </dgm:t>
    </dgm:pt>
    <dgm:pt modelId="{997E22CF-5870-42AC-8807-64CEAAE7FE8A}">
      <dgm:prSet phldrT="[Text]" custT="1"/>
      <dgm:spPr/>
      <dgm:t>
        <a:bodyPr/>
        <a:lstStyle/>
        <a:p>
          <a:r>
            <a:rPr lang="en-US" sz="1700" dirty="0"/>
            <a:t>Thermal Energy</a:t>
          </a:r>
        </a:p>
      </dgm:t>
    </dgm:pt>
    <dgm:pt modelId="{4EBECA7B-E04E-4E4F-AD8A-8BF31E0C6EE6}" type="parTrans" cxnId="{93383FE8-A907-4269-AA78-5C6FC272FFBB}">
      <dgm:prSet/>
      <dgm:spPr/>
      <dgm:t>
        <a:bodyPr/>
        <a:lstStyle/>
        <a:p>
          <a:endParaRPr lang="en-US" sz="1700"/>
        </a:p>
      </dgm:t>
    </dgm:pt>
    <dgm:pt modelId="{5CB14110-A2F3-4E89-ACF8-A490B11B8743}" type="sibTrans" cxnId="{93383FE8-A907-4269-AA78-5C6FC272FFBB}">
      <dgm:prSet/>
      <dgm:spPr/>
      <dgm:t>
        <a:bodyPr/>
        <a:lstStyle/>
        <a:p>
          <a:endParaRPr lang="en-US" sz="1700"/>
        </a:p>
      </dgm:t>
    </dgm:pt>
    <dgm:pt modelId="{97D7A5BC-6DDD-4195-9092-9D017F306543}">
      <dgm:prSet phldrT="[Text]" custT="1"/>
      <dgm:spPr/>
      <dgm:t>
        <a:bodyPr/>
        <a:lstStyle/>
        <a:p>
          <a:r>
            <a:rPr lang="en-US" sz="1700" dirty="0"/>
            <a:t>Sound Energy</a:t>
          </a:r>
        </a:p>
      </dgm:t>
    </dgm:pt>
    <dgm:pt modelId="{4F7D1507-A98B-4B22-AADD-5849196347FB}" type="parTrans" cxnId="{2857FC2E-3954-4D1F-ABE4-722C967F9123}">
      <dgm:prSet/>
      <dgm:spPr/>
      <dgm:t>
        <a:bodyPr/>
        <a:lstStyle/>
        <a:p>
          <a:endParaRPr lang="en-US" sz="1700"/>
        </a:p>
      </dgm:t>
    </dgm:pt>
    <dgm:pt modelId="{E189E8C5-AC85-4AC5-868D-F55E220666D1}" type="sibTrans" cxnId="{2857FC2E-3954-4D1F-ABE4-722C967F9123}">
      <dgm:prSet/>
      <dgm:spPr/>
      <dgm:t>
        <a:bodyPr/>
        <a:lstStyle/>
        <a:p>
          <a:endParaRPr lang="en-US" sz="1700"/>
        </a:p>
      </dgm:t>
    </dgm:pt>
    <dgm:pt modelId="{8E872AC0-A489-464F-BC4B-C2F7CD46BE82}">
      <dgm:prSet phldrT="[Text]" custT="1"/>
      <dgm:spPr/>
      <dgm:t>
        <a:bodyPr/>
        <a:lstStyle/>
        <a:p>
          <a:r>
            <a:rPr lang="en-US" sz="1700" dirty="0"/>
            <a:t>Motion Energy</a:t>
          </a:r>
        </a:p>
      </dgm:t>
    </dgm:pt>
    <dgm:pt modelId="{56F3DEF7-0A62-4719-B351-759E287D8B09}" type="parTrans" cxnId="{D259F110-E385-4D16-93B0-E863E7B026D6}">
      <dgm:prSet/>
      <dgm:spPr/>
      <dgm:t>
        <a:bodyPr/>
        <a:lstStyle/>
        <a:p>
          <a:endParaRPr lang="en-US" sz="1700"/>
        </a:p>
      </dgm:t>
    </dgm:pt>
    <dgm:pt modelId="{945F90BA-F95C-42F2-984B-BA7CBE32487F}" type="sibTrans" cxnId="{D259F110-E385-4D16-93B0-E863E7B026D6}">
      <dgm:prSet/>
      <dgm:spPr/>
      <dgm:t>
        <a:bodyPr/>
        <a:lstStyle/>
        <a:p>
          <a:endParaRPr lang="en-US" sz="1700"/>
        </a:p>
      </dgm:t>
    </dgm:pt>
    <dgm:pt modelId="{90900CD2-57CB-4A61-86AA-BF9214FE5AF7}">
      <dgm:prSet phldrT="[Text]" custT="1"/>
      <dgm:spPr/>
      <dgm:t>
        <a:bodyPr/>
        <a:lstStyle/>
        <a:p>
          <a:r>
            <a:rPr lang="en-US" sz="1700" dirty="0"/>
            <a:t>Electrical Energy</a:t>
          </a:r>
        </a:p>
      </dgm:t>
    </dgm:pt>
    <dgm:pt modelId="{3A93FD16-A6F4-452B-AD6B-55B7D68D295F}" type="parTrans" cxnId="{FBB31282-61A4-41B1-9C90-F2F613C78CC0}">
      <dgm:prSet/>
      <dgm:spPr/>
      <dgm:t>
        <a:bodyPr/>
        <a:lstStyle/>
        <a:p>
          <a:endParaRPr lang="en-US" sz="1700"/>
        </a:p>
      </dgm:t>
    </dgm:pt>
    <dgm:pt modelId="{DAA5AC7C-FC5C-446D-BFFE-A1C141C2302E}" type="sibTrans" cxnId="{FBB31282-61A4-41B1-9C90-F2F613C78CC0}">
      <dgm:prSet/>
      <dgm:spPr/>
      <dgm:t>
        <a:bodyPr/>
        <a:lstStyle/>
        <a:p>
          <a:endParaRPr lang="en-US" sz="1700"/>
        </a:p>
      </dgm:t>
    </dgm:pt>
    <dgm:pt modelId="{A3DEDC4F-5EB7-4FD5-81C8-F354E0077D83}">
      <dgm:prSet phldrT="[Text]" custT="1"/>
      <dgm:spPr/>
      <dgm:t>
        <a:bodyPr/>
        <a:lstStyle/>
        <a:p>
          <a:r>
            <a:rPr lang="en-US" sz="1700" dirty="0"/>
            <a:t>Electromagnetic energy that travels in transverse waves</a:t>
          </a:r>
        </a:p>
      </dgm:t>
    </dgm:pt>
    <dgm:pt modelId="{9A535FB2-431F-4EAE-9A2E-B551E2730F08}" type="parTrans" cxnId="{98B3151B-60E9-4078-9EFA-80F4F5532CEF}">
      <dgm:prSet/>
      <dgm:spPr/>
      <dgm:t>
        <a:bodyPr/>
        <a:lstStyle/>
        <a:p>
          <a:endParaRPr lang="en-US" sz="1700"/>
        </a:p>
      </dgm:t>
    </dgm:pt>
    <dgm:pt modelId="{AEF12B4B-EFEA-41AE-AD94-797673F854C5}" type="sibTrans" cxnId="{98B3151B-60E9-4078-9EFA-80F4F5532CEF}">
      <dgm:prSet/>
      <dgm:spPr/>
      <dgm:t>
        <a:bodyPr/>
        <a:lstStyle/>
        <a:p>
          <a:endParaRPr lang="en-US" sz="1700"/>
        </a:p>
      </dgm:t>
    </dgm:pt>
    <dgm:pt modelId="{8EA689EF-7C74-49FC-92CA-3FBCC08044AD}">
      <dgm:prSet phldrT="[Text]" custT="1"/>
      <dgm:spPr/>
      <dgm:t>
        <a:bodyPr/>
        <a:lstStyle/>
        <a:p>
          <a:r>
            <a:rPr lang="en-US" sz="1700" dirty="0"/>
            <a:t>Internal energy in substances; the vibration or movement of atoms and molecules in substances, a.k.a. “heat”</a:t>
          </a:r>
        </a:p>
      </dgm:t>
    </dgm:pt>
    <dgm:pt modelId="{5045E385-1F00-4F62-B76E-A393C82F89C9}" type="parTrans" cxnId="{E0E6B6CC-2AE7-4D3E-86D3-26E04AEEF871}">
      <dgm:prSet/>
      <dgm:spPr/>
      <dgm:t>
        <a:bodyPr/>
        <a:lstStyle/>
        <a:p>
          <a:endParaRPr lang="en-US" sz="1700"/>
        </a:p>
      </dgm:t>
    </dgm:pt>
    <dgm:pt modelId="{6F515993-416A-4ED9-9250-58F6CECA0FBA}" type="sibTrans" cxnId="{E0E6B6CC-2AE7-4D3E-86D3-26E04AEEF871}">
      <dgm:prSet/>
      <dgm:spPr/>
      <dgm:t>
        <a:bodyPr/>
        <a:lstStyle/>
        <a:p>
          <a:endParaRPr lang="en-US" sz="1700"/>
        </a:p>
      </dgm:t>
    </dgm:pt>
    <dgm:pt modelId="{8D059FBE-731D-4704-9553-5237C2B4779D}">
      <dgm:prSet phldrT="[Text]" custT="1"/>
      <dgm:spPr/>
      <dgm:t>
        <a:bodyPr/>
        <a:lstStyle/>
        <a:p>
          <a:r>
            <a:rPr lang="en-US" sz="1700" dirty="0"/>
            <a:t>Movement of energy through substances in longitudinal waves</a:t>
          </a:r>
        </a:p>
      </dgm:t>
    </dgm:pt>
    <dgm:pt modelId="{5BD8B23E-76D2-459C-911B-90E6FAD64869}" type="parTrans" cxnId="{12C9C06E-0FD3-45BD-BA93-D357A6ACBB2A}">
      <dgm:prSet/>
      <dgm:spPr/>
      <dgm:t>
        <a:bodyPr/>
        <a:lstStyle/>
        <a:p>
          <a:endParaRPr lang="en-US" sz="1700"/>
        </a:p>
      </dgm:t>
    </dgm:pt>
    <dgm:pt modelId="{EA6CA55D-6D44-4BB3-B7C3-D93B00A9B353}" type="sibTrans" cxnId="{12C9C06E-0FD3-45BD-BA93-D357A6ACBB2A}">
      <dgm:prSet/>
      <dgm:spPr/>
      <dgm:t>
        <a:bodyPr/>
        <a:lstStyle/>
        <a:p>
          <a:endParaRPr lang="en-US" sz="1700"/>
        </a:p>
      </dgm:t>
    </dgm:pt>
    <dgm:pt modelId="{1230FA8B-96B3-4AAC-9AA9-F688B499FE9C}">
      <dgm:prSet phldrT="[Text]" custT="1"/>
      <dgm:spPr/>
      <dgm:t>
        <a:bodyPr/>
        <a:lstStyle/>
        <a:p>
          <a:r>
            <a:rPr lang="en-US" sz="1700" dirty="0"/>
            <a:t>Movement of substances from one place to another</a:t>
          </a:r>
        </a:p>
      </dgm:t>
    </dgm:pt>
    <dgm:pt modelId="{B1269C0F-928B-471D-98B1-EE3E68BE8D6B}" type="parTrans" cxnId="{421EB8B3-DD29-4636-B571-50EB4F7D5AF0}">
      <dgm:prSet/>
      <dgm:spPr/>
      <dgm:t>
        <a:bodyPr/>
        <a:lstStyle/>
        <a:p>
          <a:endParaRPr lang="en-US" sz="1700"/>
        </a:p>
      </dgm:t>
    </dgm:pt>
    <dgm:pt modelId="{B3AF1C7B-A628-4251-AA19-879668D3E1B1}" type="sibTrans" cxnId="{421EB8B3-DD29-4636-B571-50EB4F7D5AF0}">
      <dgm:prSet/>
      <dgm:spPr/>
      <dgm:t>
        <a:bodyPr/>
        <a:lstStyle/>
        <a:p>
          <a:endParaRPr lang="en-US" sz="1700"/>
        </a:p>
      </dgm:t>
    </dgm:pt>
    <dgm:pt modelId="{C6294BFB-C0FB-4D71-9C0F-7987424CFE01}">
      <dgm:prSet phldrT="[Text]" custT="1"/>
      <dgm:spPr/>
      <dgm:t>
        <a:bodyPr/>
        <a:lstStyle/>
        <a:p>
          <a:r>
            <a:rPr lang="en-US" sz="1700" dirty="0"/>
            <a:t>Movement of electrons</a:t>
          </a:r>
        </a:p>
      </dgm:t>
    </dgm:pt>
    <dgm:pt modelId="{A9652DA4-56CA-494B-A32A-97E0D3C6C5FD}" type="parTrans" cxnId="{D96D9135-0EC0-4EBB-88E8-A10314A0C049}">
      <dgm:prSet/>
      <dgm:spPr/>
      <dgm:t>
        <a:bodyPr/>
        <a:lstStyle/>
        <a:p>
          <a:endParaRPr lang="en-US" sz="1700"/>
        </a:p>
      </dgm:t>
    </dgm:pt>
    <dgm:pt modelId="{32E5F287-AA83-40CB-A6AC-C2F47769A557}" type="sibTrans" cxnId="{D96D9135-0EC0-4EBB-88E8-A10314A0C049}">
      <dgm:prSet/>
      <dgm:spPr/>
      <dgm:t>
        <a:bodyPr/>
        <a:lstStyle/>
        <a:p>
          <a:endParaRPr lang="en-US" sz="1700"/>
        </a:p>
      </dgm:t>
    </dgm:pt>
    <dgm:pt modelId="{68BF7427-C688-4CAC-98E5-47C90F38CD7C}" type="pres">
      <dgm:prSet presAssocID="{A80FA572-15C0-4FF9-9D10-B710ED81ABC2}" presName="linear" presStyleCnt="0">
        <dgm:presLayoutVars>
          <dgm:dir/>
          <dgm:animLvl val="lvl"/>
          <dgm:resizeHandles val="exact"/>
        </dgm:presLayoutVars>
      </dgm:prSet>
      <dgm:spPr/>
    </dgm:pt>
    <dgm:pt modelId="{20896DFC-08C0-4742-ADE1-AA86F610D401}" type="pres">
      <dgm:prSet presAssocID="{FA300DBB-927B-48F3-B95E-6AEB42B5CFE4}" presName="parentLin" presStyleCnt="0"/>
      <dgm:spPr/>
    </dgm:pt>
    <dgm:pt modelId="{F03BF92B-D89B-4B23-A407-632473DA61C8}" type="pres">
      <dgm:prSet presAssocID="{FA300DBB-927B-48F3-B95E-6AEB42B5CFE4}" presName="parentLeftMargin" presStyleLbl="node1" presStyleIdx="0" presStyleCnt="5"/>
      <dgm:spPr/>
    </dgm:pt>
    <dgm:pt modelId="{02F9DC03-5DC9-4A49-8EEE-440090F2FB06}" type="pres">
      <dgm:prSet presAssocID="{FA300DBB-927B-48F3-B95E-6AEB42B5CFE4}" presName="parentText" presStyleLbl="node1" presStyleIdx="0" presStyleCnt="5">
        <dgm:presLayoutVars>
          <dgm:chMax val="0"/>
          <dgm:bulletEnabled val="1"/>
        </dgm:presLayoutVars>
      </dgm:prSet>
      <dgm:spPr/>
    </dgm:pt>
    <dgm:pt modelId="{3D116CC9-D453-44BD-8806-B0847A923DBD}" type="pres">
      <dgm:prSet presAssocID="{FA300DBB-927B-48F3-B95E-6AEB42B5CFE4}" presName="negativeSpace" presStyleCnt="0"/>
      <dgm:spPr/>
    </dgm:pt>
    <dgm:pt modelId="{76B53E1C-FDF1-432F-B49C-D6DD4586A705}" type="pres">
      <dgm:prSet presAssocID="{FA300DBB-927B-48F3-B95E-6AEB42B5CFE4}" presName="childText" presStyleLbl="conFgAcc1" presStyleIdx="0" presStyleCnt="5">
        <dgm:presLayoutVars>
          <dgm:bulletEnabled val="1"/>
        </dgm:presLayoutVars>
      </dgm:prSet>
      <dgm:spPr/>
    </dgm:pt>
    <dgm:pt modelId="{89341AC1-BE60-49EA-9517-7793605B9A3F}" type="pres">
      <dgm:prSet presAssocID="{135C7571-54E2-40E2-9460-D7F7918610AB}" presName="spaceBetweenRectangles" presStyleCnt="0"/>
      <dgm:spPr/>
    </dgm:pt>
    <dgm:pt modelId="{E6B97671-E59D-424A-982D-423D37CE474A}" type="pres">
      <dgm:prSet presAssocID="{997E22CF-5870-42AC-8807-64CEAAE7FE8A}" presName="parentLin" presStyleCnt="0"/>
      <dgm:spPr/>
    </dgm:pt>
    <dgm:pt modelId="{3FE843BA-8BB8-40D9-9D66-352C33842B1F}" type="pres">
      <dgm:prSet presAssocID="{997E22CF-5870-42AC-8807-64CEAAE7FE8A}" presName="parentLeftMargin" presStyleLbl="node1" presStyleIdx="0" presStyleCnt="5"/>
      <dgm:spPr/>
    </dgm:pt>
    <dgm:pt modelId="{1C0BB682-8812-47AC-853F-216805BB4700}" type="pres">
      <dgm:prSet presAssocID="{997E22CF-5870-42AC-8807-64CEAAE7FE8A}" presName="parentText" presStyleLbl="node1" presStyleIdx="1" presStyleCnt="5">
        <dgm:presLayoutVars>
          <dgm:chMax val="0"/>
          <dgm:bulletEnabled val="1"/>
        </dgm:presLayoutVars>
      </dgm:prSet>
      <dgm:spPr/>
    </dgm:pt>
    <dgm:pt modelId="{9F5200CF-3100-4E73-B83F-4766C26CE6A7}" type="pres">
      <dgm:prSet presAssocID="{997E22CF-5870-42AC-8807-64CEAAE7FE8A}" presName="negativeSpace" presStyleCnt="0"/>
      <dgm:spPr/>
    </dgm:pt>
    <dgm:pt modelId="{707A68ED-B4FC-4062-A831-503203292B43}" type="pres">
      <dgm:prSet presAssocID="{997E22CF-5870-42AC-8807-64CEAAE7FE8A}" presName="childText" presStyleLbl="conFgAcc1" presStyleIdx="1" presStyleCnt="5">
        <dgm:presLayoutVars>
          <dgm:bulletEnabled val="1"/>
        </dgm:presLayoutVars>
      </dgm:prSet>
      <dgm:spPr/>
    </dgm:pt>
    <dgm:pt modelId="{CEFA629F-3218-4131-9108-2F50B91B7611}" type="pres">
      <dgm:prSet presAssocID="{5CB14110-A2F3-4E89-ACF8-A490B11B8743}" presName="spaceBetweenRectangles" presStyleCnt="0"/>
      <dgm:spPr/>
    </dgm:pt>
    <dgm:pt modelId="{72181AE2-D449-401E-AF75-C6DF858E7F62}" type="pres">
      <dgm:prSet presAssocID="{97D7A5BC-6DDD-4195-9092-9D017F306543}" presName="parentLin" presStyleCnt="0"/>
      <dgm:spPr/>
    </dgm:pt>
    <dgm:pt modelId="{2B70CEC6-0884-4679-9F64-C3E908F240BE}" type="pres">
      <dgm:prSet presAssocID="{97D7A5BC-6DDD-4195-9092-9D017F306543}" presName="parentLeftMargin" presStyleLbl="node1" presStyleIdx="1" presStyleCnt="5"/>
      <dgm:spPr/>
    </dgm:pt>
    <dgm:pt modelId="{88819AC5-9648-405A-85E4-D3127E74182A}" type="pres">
      <dgm:prSet presAssocID="{97D7A5BC-6DDD-4195-9092-9D017F306543}" presName="parentText" presStyleLbl="node1" presStyleIdx="2" presStyleCnt="5">
        <dgm:presLayoutVars>
          <dgm:chMax val="0"/>
          <dgm:bulletEnabled val="1"/>
        </dgm:presLayoutVars>
      </dgm:prSet>
      <dgm:spPr/>
    </dgm:pt>
    <dgm:pt modelId="{DD820EA1-6EE6-4234-9E10-1D114809D831}" type="pres">
      <dgm:prSet presAssocID="{97D7A5BC-6DDD-4195-9092-9D017F306543}" presName="negativeSpace" presStyleCnt="0"/>
      <dgm:spPr/>
    </dgm:pt>
    <dgm:pt modelId="{F6EF575B-088F-4C48-A842-A8594DAD54DF}" type="pres">
      <dgm:prSet presAssocID="{97D7A5BC-6DDD-4195-9092-9D017F306543}" presName="childText" presStyleLbl="conFgAcc1" presStyleIdx="2" presStyleCnt="5">
        <dgm:presLayoutVars>
          <dgm:bulletEnabled val="1"/>
        </dgm:presLayoutVars>
      </dgm:prSet>
      <dgm:spPr/>
    </dgm:pt>
    <dgm:pt modelId="{34F60441-A1B2-4CFC-B7CE-D02B2771ACE9}" type="pres">
      <dgm:prSet presAssocID="{E189E8C5-AC85-4AC5-868D-F55E220666D1}" presName="spaceBetweenRectangles" presStyleCnt="0"/>
      <dgm:spPr/>
    </dgm:pt>
    <dgm:pt modelId="{50ADF639-9731-444B-A020-E2EF5E5858CC}" type="pres">
      <dgm:prSet presAssocID="{8E872AC0-A489-464F-BC4B-C2F7CD46BE82}" presName="parentLin" presStyleCnt="0"/>
      <dgm:spPr/>
    </dgm:pt>
    <dgm:pt modelId="{5114785A-6C10-4890-A5B3-A539D203E32E}" type="pres">
      <dgm:prSet presAssocID="{8E872AC0-A489-464F-BC4B-C2F7CD46BE82}" presName="parentLeftMargin" presStyleLbl="node1" presStyleIdx="2" presStyleCnt="5"/>
      <dgm:spPr/>
    </dgm:pt>
    <dgm:pt modelId="{D7E6D0BE-AB95-42AC-8DC6-19F96D2CB6D8}" type="pres">
      <dgm:prSet presAssocID="{8E872AC0-A489-464F-BC4B-C2F7CD46BE82}" presName="parentText" presStyleLbl="node1" presStyleIdx="3" presStyleCnt="5">
        <dgm:presLayoutVars>
          <dgm:chMax val="0"/>
          <dgm:bulletEnabled val="1"/>
        </dgm:presLayoutVars>
      </dgm:prSet>
      <dgm:spPr/>
    </dgm:pt>
    <dgm:pt modelId="{88434DD2-9FF3-430C-BFF0-9C39703AC9E1}" type="pres">
      <dgm:prSet presAssocID="{8E872AC0-A489-464F-BC4B-C2F7CD46BE82}" presName="negativeSpace" presStyleCnt="0"/>
      <dgm:spPr/>
    </dgm:pt>
    <dgm:pt modelId="{030D8014-B685-4ED8-BF06-2C8ACF61A2AA}" type="pres">
      <dgm:prSet presAssocID="{8E872AC0-A489-464F-BC4B-C2F7CD46BE82}" presName="childText" presStyleLbl="conFgAcc1" presStyleIdx="3" presStyleCnt="5">
        <dgm:presLayoutVars>
          <dgm:bulletEnabled val="1"/>
        </dgm:presLayoutVars>
      </dgm:prSet>
      <dgm:spPr/>
    </dgm:pt>
    <dgm:pt modelId="{D620892A-1911-425E-B11F-62758AD82CB1}" type="pres">
      <dgm:prSet presAssocID="{945F90BA-F95C-42F2-984B-BA7CBE32487F}" presName="spaceBetweenRectangles" presStyleCnt="0"/>
      <dgm:spPr/>
    </dgm:pt>
    <dgm:pt modelId="{938D5BCF-43E6-450E-B06C-DE10AFB54E5E}" type="pres">
      <dgm:prSet presAssocID="{90900CD2-57CB-4A61-86AA-BF9214FE5AF7}" presName="parentLin" presStyleCnt="0"/>
      <dgm:spPr/>
    </dgm:pt>
    <dgm:pt modelId="{19E71D36-1110-4E76-B150-82A2B50AA3D5}" type="pres">
      <dgm:prSet presAssocID="{90900CD2-57CB-4A61-86AA-BF9214FE5AF7}" presName="parentLeftMargin" presStyleLbl="node1" presStyleIdx="3" presStyleCnt="5"/>
      <dgm:spPr/>
    </dgm:pt>
    <dgm:pt modelId="{D9D5FDFB-B8D2-4D14-9018-04AC79CA3C2D}" type="pres">
      <dgm:prSet presAssocID="{90900CD2-57CB-4A61-86AA-BF9214FE5AF7}" presName="parentText" presStyleLbl="node1" presStyleIdx="4" presStyleCnt="5">
        <dgm:presLayoutVars>
          <dgm:chMax val="0"/>
          <dgm:bulletEnabled val="1"/>
        </dgm:presLayoutVars>
      </dgm:prSet>
      <dgm:spPr/>
    </dgm:pt>
    <dgm:pt modelId="{49EC6756-EE26-4B83-A4C5-3824A112C58F}" type="pres">
      <dgm:prSet presAssocID="{90900CD2-57CB-4A61-86AA-BF9214FE5AF7}" presName="negativeSpace" presStyleCnt="0"/>
      <dgm:spPr/>
    </dgm:pt>
    <dgm:pt modelId="{72B4BBC9-333F-4C2A-B643-49A135A5052F}" type="pres">
      <dgm:prSet presAssocID="{90900CD2-57CB-4A61-86AA-BF9214FE5AF7}" presName="childText" presStyleLbl="conFgAcc1" presStyleIdx="4" presStyleCnt="5">
        <dgm:presLayoutVars>
          <dgm:bulletEnabled val="1"/>
        </dgm:presLayoutVars>
      </dgm:prSet>
      <dgm:spPr/>
    </dgm:pt>
  </dgm:ptLst>
  <dgm:cxnLst>
    <dgm:cxn modelId="{D259F110-E385-4D16-93B0-E863E7B026D6}" srcId="{A80FA572-15C0-4FF9-9D10-B710ED81ABC2}" destId="{8E872AC0-A489-464F-BC4B-C2F7CD46BE82}" srcOrd="3" destOrd="0" parTransId="{56F3DEF7-0A62-4719-B351-759E287D8B09}" sibTransId="{945F90BA-F95C-42F2-984B-BA7CBE32487F}"/>
    <dgm:cxn modelId="{98B3151B-60E9-4078-9EFA-80F4F5532CEF}" srcId="{FA300DBB-927B-48F3-B95E-6AEB42B5CFE4}" destId="{A3DEDC4F-5EB7-4FD5-81C8-F354E0077D83}" srcOrd="0" destOrd="0" parTransId="{9A535FB2-431F-4EAE-9A2E-B551E2730F08}" sibTransId="{AEF12B4B-EFEA-41AE-AD94-797673F854C5}"/>
    <dgm:cxn modelId="{01DD7E1E-28F4-4A65-B2E6-C11938BCBBB5}" type="presOf" srcId="{1230FA8B-96B3-4AAC-9AA9-F688B499FE9C}" destId="{030D8014-B685-4ED8-BF06-2C8ACF61A2AA}" srcOrd="0" destOrd="0" presId="urn:microsoft.com/office/officeart/2005/8/layout/list1"/>
    <dgm:cxn modelId="{47F8C723-0AD2-415E-B424-186B44B07BB3}" type="presOf" srcId="{C6294BFB-C0FB-4D71-9C0F-7987424CFE01}" destId="{72B4BBC9-333F-4C2A-B643-49A135A5052F}" srcOrd="0" destOrd="0" presId="urn:microsoft.com/office/officeart/2005/8/layout/list1"/>
    <dgm:cxn modelId="{1B3F802A-6AF6-4E81-A323-6C946ADC29D8}" type="presOf" srcId="{8E872AC0-A489-464F-BC4B-C2F7CD46BE82}" destId="{D7E6D0BE-AB95-42AC-8DC6-19F96D2CB6D8}" srcOrd="1" destOrd="0" presId="urn:microsoft.com/office/officeart/2005/8/layout/list1"/>
    <dgm:cxn modelId="{2857FC2E-3954-4D1F-ABE4-722C967F9123}" srcId="{A80FA572-15C0-4FF9-9D10-B710ED81ABC2}" destId="{97D7A5BC-6DDD-4195-9092-9D017F306543}" srcOrd="2" destOrd="0" parTransId="{4F7D1507-A98B-4B22-AADD-5849196347FB}" sibTransId="{E189E8C5-AC85-4AC5-868D-F55E220666D1}"/>
    <dgm:cxn modelId="{D96D9135-0EC0-4EBB-88E8-A10314A0C049}" srcId="{90900CD2-57CB-4A61-86AA-BF9214FE5AF7}" destId="{C6294BFB-C0FB-4D71-9C0F-7987424CFE01}" srcOrd="0" destOrd="0" parTransId="{A9652DA4-56CA-494B-A32A-97E0D3C6C5FD}" sibTransId="{32E5F287-AA83-40CB-A6AC-C2F47769A557}"/>
    <dgm:cxn modelId="{B94D563E-6ED9-43C9-8A2D-43F007CDAACC}" type="presOf" srcId="{997E22CF-5870-42AC-8807-64CEAAE7FE8A}" destId="{3FE843BA-8BB8-40D9-9D66-352C33842B1F}" srcOrd="0" destOrd="0" presId="urn:microsoft.com/office/officeart/2005/8/layout/list1"/>
    <dgm:cxn modelId="{35F1C364-2CD6-4594-9386-01C1A2D460E0}" type="presOf" srcId="{A3DEDC4F-5EB7-4FD5-81C8-F354E0077D83}" destId="{76B53E1C-FDF1-432F-B49C-D6DD4586A705}" srcOrd="0" destOrd="0" presId="urn:microsoft.com/office/officeart/2005/8/layout/list1"/>
    <dgm:cxn modelId="{12C9C06E-0FD3-45BD-BA93-D357A6ACBB2A}" srcId="{97D7A5BC-6DDD-4195-9092-9D017F306543}" destId="{8D059FBE-731D-4704-9553-5237C2B4779D}" srcOrd="0" destOrd="0" parTransId="{5BD8B23E-76D2-459C-911B-90E6FAD64869}" sibTransId="{EA6CA55D-6D44-4BB3-B7C3-D93B00A9B353}"/>
    <dgm:cxn modelId="{FAD8B94F-0431-41F8-95A6-0987DE6A4EF0}" type="presOf" srcId="{97D7A5BC-6DDD-4195-9092-9D017F306543}" destId="{2B70CEC6-0884-4679-9F64-C3E908F240BE}" srcOrd="0" destOrd="0" presId="urn:microsoft.com/office/officeart/2005/8/layout/list1"/>
    <dgm:cxn modelId="{FBB31282-61A4-41B1-9C90-F2F613C78CC0}" srcId="{A80FA572-15C0-4FF9-9D10-B710ED81ABC2}" destId="{90900CD2-57CB-4A61-86AA-BF9214FE5AF7}" srcOrd="4" destOrd="0" parTransId="{3A93FD16-A6F4-452B-AD6B-55B7D68D295F}" sibTransId="{DAA5AC7C-FC5C-446D-BFFE-A1C141C2302E}"/>
    <dgm:cxn modelId="{8974AC87-AA85-4C7C-95EB-FDE9D1F791C0}" type="presOf" srcId="{FA300DBB-927B-48F3-B95E-6AEB42B5CFE4}" destId="{F03BF92B-D89B-4B23-A407-632473DA61C8}" srcOrd="0" destOrd="0" presId="urn:microsoft.com/office/officeart/2005/8/layout/list1"/>
    <dgm:cxn modelId="{32376B94-B1D2-44DC-8532-BDED47B37337}" type="presOf" srcId="{8EA689EF-7C74-49FC-92CA-3FBCC08044AD}" destId="{707A68ED-B4FC-4062-A831-503203292B43}" srcOrd="0" destOrd="0" presId="urn:microsoft.com/office/officeart/2005/8/layout/list1"/>
    <dgm:cxn modelId="{1D2723B0-DC1E-4EC5-9B95-A0DCA33737A4}" type="presOf" srcId="{90900CD2-57CB-4A61-86AA-BF9214FE5AF7}" destId="{19E71D36-1110-4E76-B150-82A2B50AA3D5}" srcOrd="0" destOrd="0" presId="urn:microsoft.com/office/officeart/2005/8/layout/list1"/>
    <dgm:cxn modelId="{421EB8B3-DD29-4636-B571-50EB4F7D5AF0}" srcId="{8E872AC0-A489-464F-BC4B-C2F7CD46BE82}" destId="{1230FA8B-96B3-4AAC-9AA9-F688B499FE9C}" srcOrd="0" destOrd="0" parTransId="{B1269C0F-928B-471D-98B1-EE3E68BE8D6B}" sibTransId="{B3AF1C7B-A628-4251-AA19-879668D3E1B1}"/>
    <dgm:cxn modelId="{C5DEC8C6-4DA9-4B02-88F8-DD3CDB5E85B4}" type="presOf" srcId="{8D059FBE-731D-4704-9553-5237C2B4779D}" destId="{F6EF575B-088F-4C48-A842-A8594DAD54DF}" srcOrd="0" destOrd="0" presId="urn:microsoft.com/office/officeart/2005/8/layout/list1"/>
    <dgm:cxn modelId="{E0E6B6CC-2AE7-4D3E-86D3-26E04AEEF871}" srcId="{997E22CF-5870-42AC-8807-64CEAAE7FE8A}" destId="{8EA689EF-7C74-49FC-92CA-3FBCC08044AD}" srcOrd="0" destOrd="0" parTransId="{5045E385-1F00-4F62-B76E-A393C82F89C9}" sibTransId="{6F515993-416A-4ED9-9250-58F6CECA0FBA}"/>
    <dgm:cxn modelId="{6C0B74DE-AE70-4EB8-AFF4-8B16FBDB5353}" type="presOf" srcId="{997E22CF-5870-42AC-8807-64CEAAE7FE8A}" destId="{1C0BB682-8812-47AC-853F-216805BB4700}" srcOrd="1" destOrd="0" presId="urn:microsoft.com/office/officeart/2005/8/layout/list1"/>
    <dgm:cxn modelId="{FABAE3E6-C1C9-4702-B37D-2168F34B647C}" srcId="{A80FA572-15C0-4FF9-9D10-B710ED81ABC2}" destId="{FA300DBB-927B-48F3-B95E-6AEB42B5CFE4}" srcOrd="0" destOrd="0" parTransId="{D5B1F9E1-D454-42A1-B9E4-D6DAE0DAA4DD}" sibTransId="{135C7571-54E2-40E2-9460-D7F7918610AB}"/>
    <dgm:cxn modelId="{93383FE8-A907-4269-AA78-5C6FC272FFBB}" srcId="{A80FA572-15C0-4FF9-9D10-B710ED81ABC2}" destId="{997E22CF-5870-42AC-8807-64CEAAE7FE8A}" srcOrd="1" destOrd="0" parTransId="{4EBECA7B-E04E-4E4F-AD8A-8BF31E0C6EE6}" sibTransId="{5CB14110-A2F3-4E89-ACF8-A490B11B8743}"/>
    <dgm:cxn modelId="{D8FE76F3-7005-4BC1-8B18-4C2A951C46C6}" type="presOf" srcId="{A80FA572-15C0-4FF9-9D10-B710ED81ABC2}" destId="{68BF7427-C688-4CAC-98E5-47C90F38CD7C}" srcOrd="0" destOrd="0" presId="urn:microsoft.com/office/officeart/2005/8/layout/list1"/>
    <dgm:cxn modelId="{B86653F6-DA27-4E59-9AA7-D9458401B619}" type="presOf" srcId="{90900CD2-57CB-4A61-86AA-BF9214FE5AF7}" destId="{D9D5FDFB-B8D2-4D14-9018-04AC79CA3C2D}" srcOrd="1" destOrd="0" presId="urn:microsoft.com/office/officeart/2005/8/layout/list1"/>
    <dgm:cxn modelId="{4F2188F8-BED6-45AD-A93B-58BD2F2FC0D0}" type="presOf" srcId="{8E872AC0-A489-464F-BC4B-C2F7CD46BE82}" destId="{5114785A-6C10-4890-A5B3-A539D203E32E}" srcOrd="0" destOrd="0" presId="urn:microsoft.com/office/officeart/2005/8/layout/list1"/>
    <dgm:cxn modelId="{91E57AFC-DED8-4E08-8CA4-3364E16BE4F2}" type="presOf" srcId="{FA300DBB-927B-48F3-B95E-6AEB42B5CFE4}" destId="{02F9DC03-5DC9-4A49-8EEE-440090F2FB06}" srcOrd="1" destOrd="0" presId="urn:microsoft.com/office/officeart/2005/8/layout/list1"/>
    <dgm:cxn modelId="{68D87BFC-A492-4353-B151-7040ED6A6FEE}" type="presOf" srcId="{97D7A5BC-6DDD-4195-9092-9D017F306543}" destId="{88819AC5-9648-405A-85E4-D3127E74182A}" srcOrd="1" destOrd="0" presId="urn:microsoft.com/office/officeart/2005/8/layout/list1"/>
    <dgm:cxn modelId="{8BA70A44-A8E9-4DC4-A7DA-EE45607B0FBA}" type="presParOf" srcId="{68BF7427-C688-4CAC-98E5-47C90F38CD7C}" destId="{20896DFC-08C0-4742-ADE1-AA86F610D401}" srcOrd="0" destOrd="0" presId="urn:microsoft.com/office/officeart/2005/8/layout/list1"/>
    <dgm:cxn modelId="{DB6B8615-AA3A-4A6D-8429-58CE7C836D01}" type="presParOf" srcId="{20896DFC-08C0-4742-ADE1-AA86F610D401}" destId="{F03BF92B-D89B-4B23-A407-632473DA61C8}" srcOrd="0" destOrd="0" presId="urn:microsoft.com/office/officeart/2005/8/layout/list1"/>
    <dgm:cxn modelId="{E083A4D0-C0B7-4AD8-BC08-E7B66E20945C}" type="presParOf" srcId="{20896DFC-08C0-4742-ADE1-AA86F610D401}" destId="{02F9DC03-5DC9-4A49-8EEE-440090F2FB06}" srcOrd="1" destOrd="0" presId="urn:microsoft.com/office/officeart/2005/8/layout/list1"/>
    <dgm:cxn modelId="{70AF8A16-7EA0-4594-8483-C7A718889712}" type="presParOf" srcId="{68BF7427-C688-4CAC-98E5-47C90F38CD7C}" destId="{3D116CC9-D453-44BD-8806-B0847A923DBD}" srcOrd="1" destOrd="0" presId="urn:microsoft.com/office/officeart/2005/8/layout/list1"/>
    <dgm:cxn modelId="{880B3FDD-0B60-4829-A46E-7BD4D7DB2DF7}" type="presParOf" srcId="{68BF7427-C688-4CAC-98E5-47C90F38CD7C}" destId="{76B53E1C-FDF1-432F-B49C-D6DD4586A705}" srcOrd="2" destOrd="0" presId="urn:microsoft.com/office/officeart/2005/8/layout/list1"/>
    <dgm:cxn modelId="{6231584D-1A75-4E96-A4EC-93EFD310051F}" type="presParOf" srcId="{68BF7427-C688-4CAC-98E5-47C90F38CD7C}" destId="{89341AC1-BE60-49EA-9517-7793605B9A3F}" srcOrd="3" destOrd="0" presId="urn:microsoft.com/office/officeart/2005/8/layout/list1"/>
    <dgm:cxn modelId="{8F847C99-90CE-44B2-9720-24766CE0D963}" type="presParOf" srcId="{68BF7427-C688-4CAC-98E5-47C90F38CD7C}" destId="{E6B97671-E59D-424A-982D-423D37CE474A}" srcOrd="4" destOrd="0" presId="urn:microsoft.com/office/officeart/2005/8/layout/list1"/>
    <dgm:cxn modelId="{71FEDA8A-6EBB-4825-9557-59C355D85B14}" type="presParOf" srcId="{E6B97671-E59D-424A-982D-423D37CE474A}" destId="{3FE843BA-8BB8-40D9-9D66-352C33842B1F}" srcOrd="0" destOrd="0" presId="urn:microsoft.com/office/officeart/2005/8/layout/list1"/>
    <dgm:cxn modelId="{02044B45-F5A8-4D1E-A019-3518A8DB5093}" type="presParOf" srcId="{E6B97671-E59D-424A-982D-423D37CE474A}" destId="{1C0BB682-8812-47AC-853F-216805BB4700}" srcOrd="1" destOrd="0" presId="urn:microsoft.com/office/officeart/2005/8/layout/list1"/>
    <dgm:cxn modelId="{BC72878E-11A5-404D-AABB-8A7C0134567F}" type="presParOf" srcId="{68BF7427-C688-4CAC-98E5-47C90F38CD7C}" destId="{9F5200CF-3100-4E73-B83F-4766C26CE6A7}" srcOrd="5" destOrd="0" presId="urn:microsoft.com/office/officeart/2005/8/layout/list1"/>
    <dgm:cxn modelId="{84B35539-A058-4DF9-AC1C-1ED3CD92B44C}" type="presParOf" srcId="{68BF7427-C688-4CAC-98E5-47C90F38CD7C}" destId="{707A68ED-B4FC-4062-A831-503203292B43}" srcOrd="6" destOrd="0" presId="urn:microsoft.com/office/officeart/2005/8/layout/list1"/>
    <dgm:cxn modelId="{A7756667-4A5B-4E17-A7F6-5707117E6AA2}" type="presParOf" srcId="{68BF7427-C688-4CAC-98E5-47C90F38CD7C}" destId="{CEFA629F-3218-4131-9108-2F50B91B7611}" srcOrd="7" destOrd="0" presId="urn:microsoft.com/office/officeart/2005/8/layout/list1"/>
    <dgm:cxn modelId="{6038D88F-B2EA-482A-8D4D-4C0FB92356B7}" type="presParOf" srcId="{68BF7427-C688-4CAC-98E5-47C90F38CD7C}" destId="{72181AE2-D449-401E-AF75-C6DF858E7F62}" srcOrd="8" destOrd="0" presId="urn:microsoft.com/office/officeart/2005/8/layout/list1"/>
    <dgm:cxn modelId="{2B3A0938-862F-49F3-B541-EA1D6E31CA11}" type="presParOf" srcId="{72181AE2-D449-401E-AF75-C6DF858E7F62}" destId="{2B70CEC6-0884-4679-9F64-C3E908F240BE}" srcOrd="0" destOrd="0" presId="urn:microsoft.com/office/officeart/2005/8/layout/list1"/>
    <dgm:cxn modelId="{F33CEC72-DD31-4F76-B491-7835654E7C6C}" type="presParOf" srcId="{72181AE2-D449-401E-AF75-C6DF858E7F62}" destId="{88819AC5-9648-405A-85E4-D3127E74182A}" srcOrd="1" destOrd="0" presId="urn:microsoft.com/office/officeart/2005/8/layout/list1"/>
    <dgm:cxn modelId="{11E64054-65C1-41AD-ACBF-CBAB2DEFDA21}" type="presParOf" srcId="{68BF7427-C688-4CAC-98E5-47C90F38CD7C}" destId="{DD820EA1-6EE6-4234-9E10-1D114809D831}" srcOrd="9" destOrd="0" presId="urn:microsoft.com/office/officeart/2005/8/layout/list1"/>
    <dgm:cxn modelId="{6394F9C9-6C2E-4003-9E0F-CBFE4B9B35C0}" type="presParOf" srcId="{68BF7427-C688-4CAC-98E5-47C90F38CD7C}" destId="{F6EF575B-088F-4C48-A842-A8594DAD54DF}" srcOrd="10" destOrd="0" presId="urn:microsoft.com/office/officeart/2005/8/layout/list1"/>
    <dgm:cxn modelId="{16795222-E2E6-417B-B62B-A53E5191F274}" type="presParOf" srcId="{68BF7427-C688-4CAC-98E5-47C90F38CD7C}" destId="{34F60441-A1B2-4CFC-B7CE-D02B2771ACE9}" srcOrd="11" destOrd="0" presId="urn:microsoft.com/office/officeart/2005/8/layout/list1"/>
    <dgm:cxn modelId="{68F87C36-4485-498A-B75A-DEDA99B1CDA4}" type="presParOf" srcId="{68BF7427-C688-4CAC-98E5-47C90F38CD7C}" destId="{50ADF639-9731-444B-A020-E2EF5E5858CC}" srcOrd="12" destOrd="0" presId="urn:microsoft.com/office/officeart/2005/8/layout/list1"/>
    <dgm:cxn modelId="{928F4F90-E39A-4290-84CF-FCDD574F2A1D}" type="presParOf" srcId="{50ADF639-9731-444B-A020-E2EF5E5858CC}" destId="{5114785A-6C10-4890-A5B3-A539D203E32E}" srcOrd="0" destOrd="0" presId="urn:microsoft.com/office/officeart/2005/8/layout/list1"/>
    <dgm:cxn modelId="{CCD6542E-0075-4728-920F-6B943F1F117A}" type="presParOf" srcId="{50ADF639-9731-444B-A020-E2EF5E5858CC}" destId="{D7E6D0BE-AB95-42AC-8DC6-19F96D2CB6D8}" srcOrd="1" destOrd="0" presId="urn:microsoft.com/office/officeart/2005/8/layout/list1"/>
    <dgm:cxn modelId="{AC967220-F27B-44BB-9F11-EEC63B5AA749}" type="presParOf" srcId="{68BF7427-C688-4CAC-98E5-47C90F38CD7C}" destId="{88434DD2-9FF3-430C-BFF0-9C39703AC9E1}" srcOrd="13" destOrd="0" presId="urn:microsoft.com/office/officeart/2005/8/layout/list1"/>
    <dgm:cxn modelId="{54931C3F-3501-4910-83D5-87D745B14946}" type="presParOf" srcId="{68BF7427-C688-4CAC-98E5-47C90F38CD7C}" destId="{030D8014-B685-4ED8-BF06-2C8ACF61A2AA}" srcOrd="14" destOrd="0" presId="urn:microsoft.com/office/officeart/2005/8/layout/list1"/>
    <dgm:cxn modelId="{9ABA904F-5019-44C0-8D8A-7EE1B69AB616}" type="presParOf" srcId="{68BF7427-C688-4CAC-98E5-47C90F38CD7C}" destId="{D620892A-1911-425E-B11F-62758AD82CB1}" srcOrd="15" destOrd="0" presId="urn:microsoft.com/office/officeart/2005/8/layout/list1"/>
    <dgm:cxn modelId="{7F5115FF-17AF-4D39-BFBD-E32964D27E13}" type="presParOf" srcId="{68BF7427-C688-4CAC-98E5-47C90F38CD7C}" destId="{938D5BCF-43E6-450E-B06C-DE10AFB54E5E}" srcOrd="16" destOrd="0" presId="urn:microsoft.com/office/officeart/2005/8/layout/list1"/>
    <dgm:cxn modelId="{2188BC7E-6BA8-4212-9933-CC5413C3094F}" type="presParOf" srcId="{938D5BCF-43E6-450E-B06C-DE10AFB54E5E}" destId="{19E71D36-1110-4E76-B150-82A2B50AA3D5}" srcOrd="0" destOrd="0" presId="urn:microsoft.com/office/officeart/2005/8/layout/list1"/>
    <dgm:cxn modelId="{7F9C8764-1322-4763-8881-B2971D5DDF40}" type="presParOf" srcId="{938D5BCF-43E6-450E-B06C-DE10AFB54E5E}" destId="{D9D5FDFB-B8D2-4D14-9018-04AC79CA3C2D}" srcOrd="1" destOrd="0" presId="urn:microsoft.com/office/officeart/2005/8/layout/list1"/>
    <dgm:cxn modelId="{D20AAA93-D5A0-4B2D-AFB1-393C36016826}" type="presParOf" srcId="{68BF7427-C688-4CAC-98E5-47C90F38CD7C}" destId="{49EC6756-EE26-4B83-A4C5-3824A112C58F}" srcOrd="17" destOrd="0" presId="urn:microsoft.com/office/officeart/2005/8/layout/list1"/>
    <dgm:cxn modelId="{65827F40-4A9C-4C0E-AFF3-8C1364C09DFD}" type="presParOf" srcId="{68BF7427-C688-4CAC-98E5-47C90F38CD7C}" destId="{72B4BBC9-333F-4C2A-B643-49A135A5052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B9A185-CB43-4554-AB7A-1118F3C0851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B81C1B9-3168-44C2-A474-CEE99D865EB2}">
      <dgm:prSet/>
      <dgm:spPr/>
      <dgm:t>
        <a:bodyPr/>
        <a:lstStyle/>
        <a:p>
          <a:r>
            <a:rPr lang="en-US" baseline="0"/>
            <a:t>Manipulative referenced in Elementary Science of Energy</a:t>
          </a:r>
          <a:endParaRPr lang="en-US"/>
        </a:p>
      </dgm:t>
    </dgm:pt>
    <dgm:pt modelId="{596A227C-F370-4E50-B878-9906D931D083}" type="parTrans" cxnId="{D32B2D2F-2EA3-480E-B8DD-2B5436F8EB8E}">
      <dgm:prSet/>
      <dgm:spPr/>
      <dgm:t>
        <a:bodyPr/>
        <a:lstStyle/>
        <a:p>
          <a:endParaRPr lang="en-US"/>
        </a:p>
      </dgm:t>
    </dgm:pt>
    <dgm:pt modelId="{1A663EF5-E364-48D3-A919-F08A6FC832A9}" type="sibTrans" cxnId="{D32B2D2F-2EA3-480E-B8DD-2B5436F8EB8E}">
      <dgm:prSet/>
      <dgm:spPr/>
      <dgm:t>
        <a:bodyPr/>
        <a:lstStyle/>
        <a:p>
          <a:endParaRPr lang="en-US"/>
        </a:p>
      </dgm:t>
    </dgm:pt>
    <dgm:pt modelId="{DD305A83-634B-4D91-AEF1-792D89E650BA}">
      <dgm:prSet/>
      <dgm:spPr/>
      <dgm:t>
        <a:bodyPr/>
        <a:lstStyle/>
        <a:p>
          <a:r>
            <a:rPr lang="en-US" baseline="0" dirty="0"/>
            <a:t>Students cut apart and place them in order for each station’s energy transformations</a:t>
          </a:r>
          <a:endParaRPr lang="en-US" dirty="0"/>
        </a:p>
      </dgm:t>
    </dgm:pt>
    <dgm:pt modelId="{3EFA2D2B-9A82-4667-BA86-CAF7AA0C410A}" type="parTrans" cxnId="{17850C88-1BF6-48E5-840A-774CE6C268FE}">
      <dgm:prSet/>
      <dgm:spPr/>
      <dgm:t>
        <a:bodyPr/>
        <a:lstStyle/>
        <a:p>
          <a:endParaRPr lang="en-US"/>
        </a:p>
      </dgm:t>
    </dgm:pt>
    <dgm:pt modelId="{9B6F829F-8B25-4B5C-8ABA-19A2DCC8335F}" type="sibTrans" cxnId="{17850C88-1BF6-48E5-840A-774CE6C268FE}">
      <dgm:prSet/>
      <dgm:spPr/>
      <dgm:t>
        <a:bodyPr/>
        <a:lstStyle/>
        <a:p>
          <a:endParaRPr lang="en-US"/>
        </a:p>
      </dgm:t>
    </dgm:pt>
    <dgm:pt modelId="{3EADE091-9B2A-4B57-86E3-709F91F4424B}">
      <dgm:prSet/>
      <dgm:spPr/>
      <dgm:t>
        <a:bodyPr/>
        <a:lstStyle/>
        <a:p>
          <a:r>
            <a:rPr lang="en-US" baseline="0" dirty="0"/>
            <a:t>It’s not a bad idea to make them available to middle and high school students until they catch on to recognizing forms of energy transforming</a:t>
          </a:r>
          <a:endParaRPr lang="en-US" dirty="0"/>
        </a:p>
      </dgm:t>
    </dgm:pt>
    <dgm:pt modelId="{EEC86283-46AD-44FC-A952-624BBD42816E}" type="parTrans" cxnId="{C773BB02-85E3-4733-ADD4-AAD6CB3BFBDE}">
      <dgm:prSet/>
      <dgm:spPr/>
      <dgm:t>
        <a:bodyPr/>
        <a:lstStyle/>
        <a:p>
          <a:endParaRPr lang="en-US"/>
        </a:p>
      </dgm:t>
    </dgm:pt>
    <dgm:pt modelId="{FDD92525-6C54-4818-A393-46FE95ABC37F}" type="sibTrans" cxnId="{C773BB02-85E3-4733-ADD4-AAD6CB3BFBDE}">
      <dgm:prSet/>
      <dgm:spPr/>
      <dgm:t>
        <a:bodyPr/>
        <a:lstStyle/>
        <a:p>
          <a:endParaRPr lang="en-US"/>
        </a:p>
      </dgm:t>
    </dgm:pt>
    <dgm:pt modelId="{B14CDD7A-CD22-4426-A796-E57725A71E75}" type="pres">
      <dgm:prSet presAssocID="{81B9A185-CB43-4554-AB7A-1118F3C08519}" presName="linear" presStyleCnt="0">
        <dgm:presLayoutVars>
          <dgm:animLvl val="lvl"/>
          <dgm:resizeHandles val="exact"/>
        </dgm:presLayoutVars>
      </dgm:prSet>
      <dgm:spPr/>
    </dgm:pt>
    <dgm:pt modelId="{4D78699E-F17D-4577-90BD-ACBF8C16366A}" type="pres">
      <dgm:prSet presAssocID="{9B81C1B9-3168-44C2-A474-CEE99D865EB2}" presName="parentText" presStyleLbl="node1" presStyleIdx="0" presStyleCnt="3">
        <dgm:presLayoutVars>
          <dgm:chMax val="0"/>
          <dgm:bulletEnabled val="1"/>
        </dgm:presLayoutVars>
      </dgm:prSet>
      <dgm:spPr/>
    </dgm:pt>
    <dgm:pt modelId="{C1C9A41E-ABC1-4288-BEFF-9F65B4AB6418}" type="pres">
      <dgm:prSet presAssocID="{1A663EF5-E364-48D3-A919-F08A6FC832A9}" presName="spacer" presStyleCnt="0"/>
      <dgm:spPr/>
    </dgm:pt>
    <dgm:pt modelId="{8AC9F860-B18E-4B12-A911-D494A25ABE03}" type="pres">
      <dgm:prSet presAssocID="{DD305A83-634B-4D91-AEF1-792D89E650BA}" presName="parentText" presStyleLbl="node1" presStyleIdx="1" presStyleCnt="3">
        <dgm:presLayoutVars>
          <dgm:chMax val="0"/>
          <dgm:bulletEnabled val="1"/>
        </dgm:presLayoutVars>
      </dgm:prSet>
      <dgm:spPr/>
    </dgm:pt>
    <dgm:pt modelId="{0A5CF026-8339-47E6-8D65-180704A8621D}" type="pres">
      <dgm:prSet presAssocID="{9B6F829F-8B25-4B5C-8ABA-19A2DCC8335F}" presName="spacer" presStyleCnt="0"/>
      <dgm:spPr/>
    </dgm:pt>
    <dgm:pt modelId="{CDA47EB2-F39E-4BE1-8F25-C83D86C311CC}" type="pres">
      <dgm:prSet presAssocID="{3EADE091-9B2A-4B57-86E3-709F91F4424B}" presName="parentText" presStyleLbl="node1" presStyleIdx="2" presStyleCnt="3">
        <dgm:presLayoutVars>
          <dgm:chMax val="0"/>
          <dgm:bulletEnabled val="1"/>
        </dgm:presLayoutVars>
      </dgm:prSet>
      <dgm:spPr/>
    </dgm:pt>
  </dgm:ptLst>
  <dgm:cxnLst>
    <dgm:cxn modelId="{C773BB02-85E3-4733-ADD4-AAD6CB3BFBDE}" srcId="{81B9A185-CB43-4554-AB7A-1118F3C08519}" destId="{3EADE091-9B2A-4B57-86E3-709F91F4424B}" srcOrd="2" destOrd="0" parTransId="{EEC86283-46AD-44FC-A952-624BBD42816E}" sibTransId="{FDD92525-6C54-4818-A393-46FE95ABC37F}"/>
    <dgm:cxn modelId="{D32B2D2F-2EA3-480E-B8DD-2B5436F8EB8E}" srcId="{81B9A185-CB43-4554-AB7A-1118F3C08519}" destId="{9B81C1B9-3168-44C2-A474-CEE99D865EB2}" srcOrd="0" destOrd="0" parTransId="{596A227C-F370-4E50-B878-9906D931D083}" sibTransId="{1A663EF5-E364-48D3-A919-F08A6FC832A9}"/>
    <dgm:cxn modelId="{1AD7803A-F605-4C95-9545-66E2F15B54CC}" type="presOf" srcId="{81B9A185-CB43-4554-AB7A-1118F3C08519}" destId="{B14CDD7A-CD22-4426-A796-E57725A71E75}" srcOrd="0" destOrd="0" presId="urn:microsoft.com/office/officeart/2005/8/layout/vList2"/>
    <dgm:cxn modelId="{17850C88-1BF6-48E5-840A-774CE6C268FE}" srcId="{81B9A185-CB43-4554-AB7A-1118F3C08519}" destId="{DD305A83-634B-4D91-AEF1-792D89E650BA}" srcOrd="1" destOrd="0" parTransId="{3EFA2D2B-9A82-4667-BA86-CAF7AA0C410A}" sibTransId="{9B6F829F-8B25-4B5C-8ABA-19A2DCC8335F}"/>
    <dgm:cxn modelId="{BEC95098-23A3-4A76-BCFA-E41366A4BA3B}" type="presOf" srcId="{3EADE091-9B2A-4B57-86E3-709F91F4424B}" destId="{CDA47EB2-F39E-4BE1-8F25-C83D86C311CC}" srcOrd="0" destOrd="0" presId="urn:microsoft.com/office/officeart/2005/8/layout/vList2"/>
    <dgm:cxn modelId="{7C2EFDC8-685D-4882-93E5-887C083CC9D6}" type="presOf" srcId="{9B81C1B9-3168-44C2-A474-CEE99D865EB2}" destId="{4D78699E-F17D-4577-90BD-ACBF8C16366A}" srcOrd="0" destOrd="0" presId="urn:microsoft.com/office/officeart/2005/8/layout/vList2"/>
    <dgm:cxn modelId="{1A26B0FD-F895-4508-A27C-1D6A5343E44A}" type="presOf" srcId="{DD305A83-634B-4D91-AEF1-792D89E650BA}" destId="{8AC9F860-B18E-4B12-A911-D494A25ABE03}" srcOrd="0" destOrd="0" presId="urn:microsoft.com/office/officeart/2005/8/layout/vList2"/>
    <dgm:cxn modelId="{1EBE69AE-747C-4452-B9A4-B3D35A06A8C1}" type="presParOf" srcId="{B14CDD7A-CD22-4426-A796-E57725A71E75}" destId="{4D78699E-F17D-4577-90BD-ACBF8C16366A}" srcOrd="0" destOrd="0" presId="urn:microsoft.com/office/officeart/2005/8/layout/vList2"/>
    <dgm:cxn modelId="{7F89551B-64B7-45EB-89F3-D42C35E99184}" type="presParOf" srcId="{B14CDD7A-CD22-4426-A796-E57725A71E75}" destId="{C1C9A41E-ABC1-4288-BEFF-9F65B4AB6418}" srcOrd="1" destOrd="0" presId="urn:microsoft.com/office/officeart/2005/8/layout/vList2"/>
    <dgm:cxn modelId="{6DDD0903-FD7B-480D-B5DE-724C08CCB267}" type="presParOf" srcId="{B14CDD7A-CD22-4426-A796-E57725A71E75}" destId="{8AC9F860-B18E-4B12-A911-D494A25ABE03}" srcOrd="2" destOrd="0" presId="urn:microsoft.com/office/officeart/2005/8/layout/vList2"/>
    <dgm:cxn modelId="{79B71EC8-5E64-4D25-8857-54CD0B4E5C84}" type="presParOf" srcId="{B14CDD7A-CD22-4426-A796-E57725A71E75}" destId="{0A5CF026-8339-47E6-8D65-180704A8621D}" srcOrd="3" destOrd="0" presId="urn:microsoft.com/office/officeart/2005/8/layout/vList2"/>
    <dgm:cxn modelId="{71125F74-E95A-4E2A-A1E8-52962780CE78}" type="presParOf" srcId="{B14CDD7A-CD22-4426-A796-E57725A71E75}" destId="{CDA47EB2-F39E-4BE1-8F25-C83D86C311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79A60F-865D-4325-89E2-50425590E03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1132CAA-A611-426F-827E-B205E4820FA6}">
      <dgm:prSet/>
      <dgm:spPr/>
      <dgm:t>
        <a:bodyPr/>
        <a:lstStyle/>
        <a:p>
          <a:r>
            <a:rPr lang="en-US" baseline="0" dirty="0"/>
            <a:t>Forms</a:t>
          </a:r>
          <a:endParaRPr lang="en-US" dirty="0"/>
        </a:p>
      </dgm:t>
    </dgm:pt>
    <dgm:pt modelId="{06DA9BF6-4090-46AF-B43E-7967D1733CF5}" type="parTrans" cxnId="{E74A5DC2-38D2-4DC8-8233-DFFC625F84C3}">
      <dgm:prSet/>
      <dgm:spPr/>
      <dgm:t>
        <a:bodyPr/>
        <a:lstStyle/>
        <a:p>
          <a:endParaRPr lang="en-US"/>
        </a:p>
      </dgm:t>
    </dgm:pt>
    <dgm:pt modelId="{D5D511FA-1E14-47B4-9034-33F89F9594EE}" type="sibTrans" cxnId="{E74A5DC2-38D2-4DC8-8233-DFFC625F84C3}">
      <dgm:prSet/>
      <dgm:spPr/>
      <dgm:t>
        <a:bodyPr/>
        <a:lstStyle/>
        <a:p>
          <a:endParaRPr lang="en-US"/>
        </a:p>
      </dgm:t>
    </dgm:pt>
    <dgm:pt modelId="{B476EAE1-5036-4CD1-AFF8-EC8FD2A01C58}">
      <dgm:prSet/>
      <dgm:spPr/>
      <dgm:t>
        <a:bodyPr/>
        <a:lstStyle/>
        <a:p>
          <a:r>
            <a:rPr lang="en-US" dirty="0"/>
            <a:t>how science classifies energy</a:t>
          </a:r>
        </a:p>
      </dgm:t>
    </dgm:pt>
    <dgm:pt modelId="{78415E54-489E-4D55-916B-C8C489CDA18D}" type="parTrans" cxnId="{01026C6D-5077-481C-B6A4-BB3A642E6857}">
      <dgm:prSet/>
      <dgm:spPr/>
      <dgm:t>
        <a:bodyPr/>
        <a:lstStyle/>
        <a:p>
          <a:endParaRPr lang="en-US"/>
        </a:p>
      </dgm:t>
    </dgm:pt>
    <dgm:pt modelId="{51DDA097-9755-4DF8-8177-854A3AC44832}" type="sibTrans" cxnId="{01026C6D-5077-481C-B6A4-BB3A642E6857}">
      <dgm:prSet/>
      <dgm:spPr/>
      <dgm:t>
        <a:bodyPr/>
        <a:lstStyle/>
        <a:p>
          <a:endParaRPr lang="en-US"/>
        </a:p>
      </dgm:t>
    </dgm:pt>
    <dgm:pt modelId="{963D1117-8203-4D05-BE2A-1DBE880C93BC}">
      <dgm:prSet/>
      <dgm:spPr/>
      <dgm:t>
        <a:bodyPr/>
        <a:lstStyle/>
        <a:p>
          <a:r>
            <a:rPr lang="en-US" baseline="0" dirty="0"/>
            <a:t>Sources</a:t>
          </a:r>
          <a:endParaRPr lang="en-US" dirty="0"/>
        </a:p>
      </dgm:t>
    </dgm:pt>
    <dgm:pt modelId="{BE5D4E9A-D919-42BE-AE3C-184CC84C6FEE}" type="parTrans" cxnId="{A1D01367-A387-4207-8EEF-54353D0E47E2}">
      <dgm:prSet/>
      <dgm:spPr/>
      <dgm:t>
        <a:bodyPr/>
        <a:lstStyle/>
        <a:p>
          <a:endParaRPr lang="en-US"/>
        </a:p>
      </dgm:t>
    </dgm:pt>
    <dgm:pt modelId="{8A2D90E8-2F82-4B22-A999-F4A62953F58B}" type="sibTrans" cxnId="{A1D01367-A387-4207-8EEF-54353D0E47E2}">
      <dgm:prSet/>
      <dgm:spPr/>
      <dgm:t>
        <a:bodyPr/>
        <a:lstStyle/>
        <a:p>
          <a:endParaRPr lang="en-US"/>
        </a:p>
      </dgm:t>
    </dgm:pt>
    <dgm:pt modelId="{A25C9B06-044D-421B-B469-78F5179ADB23}">
      <dgm:prSet/>
      <dgm:spPr/>
      <dgm:t>
        <a:bodyPr/>
        <a:lstStyle/>
        <a:p>
          <a:r>
            <a:rPr lang="en-US"/>
            <a:t>the origins of the energy we use</a:t>
          </a:r>
        </a:p>
      </dgm:t>
    </dgm:pt>
    <dgm:pt modelId="{129EA7D3-6169-4B51-B3FD-42AB259AAD2A}" type="parTrans" cxnId="{1526D311-4C35-4CA3-A1EE-776AF5A70BC1}">
      <dgm:prSet/>
      <dgm:spPr/>
      <dgm:t>
        <a:bodyPr/>
        <a:lstStyle/>
        <a:p>
          <a:endParaRPr lang="en-US"/>
        </a:p>
      </dgm:t>
    </dgm:pt>
    <dgm:pt modelId="{365B25BA-FBBA-477D-BD95-295246281449}" type="sibTrans" cxnId="{1526D311-4C35-4CA3-A1EE-776AF5A70BC1}">
      <dgm:prSet/>
      <dgm:spPr/>
      <dgm:t>
        <a:bodyPr/>
        <a:lstStyle/>
        <a:p>
          <a:endParaRPr lang="en-US"/>
        </a:p>
      </dgm:t>
    </dgm:pt>
    <dgm:pt modelId="{51B6EAEA-DFA5-4741-AEE6-47ED1556169D}">
      <dgm:prSet/>
      <dgm:spPr/>
      <dgm:t>
        <a:bodyPr/>
        <a:lstStyle/>
        <a:p>
          <a:r>
            <a:rPr lang="en-US"/>
            <a:t>how we colloquially discuss energy</a:t>
          </a:r>
        </a:p>
      </dgm:t>
    </dgm:pt>
    <dgm:pt modelId="{0971145E-4DB6-4D4C-B03C-44E3515B4756}" type="parTrans" cxnId="{8365EE02-D809-42D8-82D1-3E914D797ECB}">
      <dgm:prSet/>
      <dgm:spPr/>
      <dgm:t>
        <a:bodyPr/>
        <a:lstStyle/>
        <a:p>
          <a:endParaRPr lang="en-US"/>
        </a:p>
      </dgm:t>
    </dgm:pt>
    <dgm:pt modelId="{3E355C9F-678F-4FB8-9D08-74A5FFD46D76}" type="sibTrans" cxnId="{8365EE02-D809-42D8-82D1-3E914D797ECB}">
      <dgm:prSet/>
      <dgm:spPr/>
      <dgm:t>
        <a:bodyPr/>
        <a:lstStyle/>
        <a:p>
          <a:endParaRPr lang="en-US"/>
        </a:p>
      </dgm:t>
    </dgm:pt>
    <dgm:pt modelId="{0A97634A-7B10-4F48-A0B2-65993A2D1255}">
      <dgm:prSet/>
      <dgm:spPr/>
      <dgm:t>
        <a:bodyPr/>
        <a:lstStyle/>
        <a:p>
          <a:r>
            <a:rPr lang="en-US" dirty="0"/>
            <a:t>4 Potential, 5 kinetic</a:t>
          </a:r>
        </a:p>
      </dgm:t>
    </dgm:pt>
    <dgm:pt modelId="{6B446D07-7B8C-4879-9C89-9F0CCC1E5F3A}" type="parTrans" cxnId="{A4C613F4-7424-4721-8A2E-54E1AB3F8389}">
      <dgm:prSet/>
      <dgm:spPr/>
      <dgm:t>
        <a:bodyPr/>
        <a:lstStyle/>
        <a:p>
          <a:endParaRPr lang="en-US"/>
        </a:p>
      </dgm:t>
    </dgm:pt>
    <dgm:pt modelId="{FACA4C56-2AA2-48A9-BE9B-5558DBFC6985}" type="sibTrans" cxnId="{A4C613F4-7424-4721-8A2E-54E1AB3F8389}">
      <dgm:prSet/>
      <dgm:spPr/>
      <dgm:t>
        <a:bodyPr/>
        <a:lstStyle/>
        <a:p>
          <a:endParaRPr lang="en-US"/>
        </a:p>
      </dgm:t>
    </dgm:pt>
    <dgm:pt modelId="{D22AC8C7-3085-40F0-99CC-1C877AA318AD}" type="pres">
      <dgm:prSet presAssocID="{5179A60F-865D-4325-89E2-50425590E034}" presName="diagram" presStyleCnt="0">
        <dgm:presLayoutVars>
          <dgm:dir/>
          <dgm:resizeHandles val="exact"/>
        </dgm:presLayoutVars>
      </dgm:prSet>
      <dgm:spPr/>
    </dgm:pt>
    <dgm:pt modelId="{7298AD16-1AF4-49B7-A6BD-74F7D4C149F6}" type="pres">
      <dgm:prSet presAssocID="{D1132CAA-A611-426F-827E-B205E4820FA6}" presName="node" presStyleLbl="node1" presStyleIdx="0" presStyleCnt="2">
        <dgm:presLayoutVars>
          <dgm:bulletEnabled val="1"/>
        </dgm:presLayoutVars>
      </dgm:prSet>
      <dgm:spPr/>
    </dgm:pt>
    <dgm:pt modelId="{9DCEE1FA-A0D5-4B26-9DA6-109375D56F27}" type="pres">
      <dgm:prSet presAssocID="{D5D511FA-1E14-47B4-9034-33F89F9594EE}" presName="sibTrans" presStyleCnt="0"/>
      <dgm:spPr/>
    </dgm:pt>
    <dgm:pt modelId="{6141EB3A-8966-4317-AC24-9B9D64879ABF}" type="pres">
      <dgm:prSet presAssocID="{963D1117-8203-4D05-BE2A-1DBE880C93BC}" presName="node" presStyleLbl="node1" presStyleIdx="1" presStyleCnt="2">
        <dgm:presLayoutVars>
          <dgm:bulletEnabled val="1"/>
        </dgm:presLayoutVars>
      </dgm:prSet>
      <dgm:spPr/>
    </dgm:pt>
  </dgm:ptLst>
  <dgm:cxnLst>
    <dgm:cxn modelId="{71E14302-0596-4B5C-8530-B61A211B7522}" type="presOf" srcId="{A25C9B06-044D-421B-B469-78F5179ADB23}" destId="{6141EB3A-8966-4317-AC24-9B9D64879ABF}" srcOrd="0" destOrd="1" presId="urn:microsoft.com/office/officeart/2005/8/layout/default"/>
    <dgm:cxn modelId="{8365EE02-D809-42D8-82D1-3E914D797ECB}" srcId="{963D1117-8203-4D05-BE2A-1DBE880C93BC}" destId="{51B6EAEA-DFA5-4741-AEE6-47ED1556169D}" srcOrd="1" destOrd="0" parTransId="{0971145E-4DB6-4D4C-B03C-44E3515B4756}" sibTransId="{3E355C9F-678F-4FB8-9D08-74A5FFD46D76}"/>
    <dgm:cxn modelId="{1526D311-4C35-4CA3-A1EE-776AF5A70BC1}" srcId="{963D1117-8203-4D05-BE2A-1DBE880C93BC}" destId="{A25C9B06-044D-421B-B469-78F5179ADB23}" srcOrd="0" destOrd="0" parTransId="{129EA7D3-6169-4B51-B3FD-42AB259AAD2A}" sibTransId="{365B25BA-FBBA-477D-BD95-295246281449}"/>
    <dgm:cxn modelId="{176EDD27-9715-421C-9C4F-2A7720F2300F}" type="presOf" srcId="{B476EAE1-5036-4CD1-AFF8-EC8FD2A01C58}" destId="{7298AD16-1AF4-49B7-A6BD-74F7D4C149F6}" srcOrd="0" destOrd="1" presId="urn:microsoft.com/office/officeart/2005/8/layout/default"/>
    <dgm:cxn modelId="{C623C829-3057-470F-9AB4-B9D52A907C07}" type="presOf" srcId="{963D1117-8203-4D05-BE2A-1DBE880C93BC}" destId="{6141EB3A-8966-4317-AC24-9B9D64879ABF}" srcOrd="0" destOrd="0" presId="urn:microsoft.com/office/officeart/2005/8/layout/default"/>
    <dgm:cxn modelId="{069BA03D-9DC8-4FB2-8F68-38BF4F55C770}" type="presOf" srcId="{5179A60F-865D-4325-89E2-50425590E034}" destId="{D22AC8C7-3085-40F0-99CC-1C877AA318AD}" srcOrd="0" destOrd="0" presId="urn:microsoft.com/office/officeart/2005/8/layout/default"/>
    <dgm:cxn modelId="{5CCD5740-8612-45DD-9F41-B91CAD8D5FE7}" type="presOf" srcId="{D1132CAA-A611-426F-827E-B205E4820FA6}" destId="{7298AD16-1AF4-49B7-A6BD-74F7D4C149F6}" srcOrd="0" destOrd="0" presId="urn:microsoft.com/office/officeart/2005/8/layout/default"/>
    <dgm:cxn modelId="{A1D01367-A387-4207-8EEF-54353D0E47E2}" srcId="{5179A60F-865D-4325-89E2-50425590E034}" destId="{963D1117-8203-4D05-BE2A-1DBE880C93BC}" srcOrd="1" destOrd="0" parTransId="{BE5D4E9A-D919-42BE-AE3C-184CC84C6FEE}" sibTransId="{8A2D90E8-2F82-4B22-A999-F4A62953F58B}"/>
    <dgm:cxn modelId="{01026C6D-5077-481C-B6A4-BB3A642E6857}" srcId="{D1132CAA-A611-426F-827E-B205E4820FA6}" destId="{B476EAE1-5036-4CD1-AFF8-EC8FD2A01C58}" srcOrd="0" destOrd="0" parTransId="{78415E54-489E-4D55-916B-C8C489CDA18D}" sibTransId="{51DDA097-9755-4DF8-8177-854A3AC44832}"/>
    <dgm:cxn modelId="{0EBE5994-0760-437D-A71E-5090F40ECBCF}" type="presOf" srcId="{51B6EAEA-DFA5-4741-AEE6-47ED1556169D}" destId="{6141EB3A-8966-4317-AC24-9B9D64879ABF}" srcOrd="0" destOrd="2" presId="urn:microsoft.com/office/officeart/2005/8/layout/default"/>
    <dgm:cxn modelId="{E74A5DC2-38D2-4DC8-8233-DFFC625F84C3}" srcId="{5179A60F-865D-4325-89E2-50425590E034}" destId="{D1132CAA-A611-426F-827E-B205E4820FA6}" srcOrd="0" destOrd="0" parTransId="{06DA9BF6-4090-46AF-B43E-7967D1733CF5}" sibTransId="{D5D511FA-1E14-47B4-9034-33F89F9594EE}"/>
    <dgm:cxn modelId="{2F71F3E6-C373-4217-9F5B-FB8D9EA73593}" type="presOf" srcId="{0A97634A-7B10-4F48-A0B2-65993A2D1255}" destId="{7298AD16-1AF4-49B7-A6BD-74F7D4C149F6}" srcOrd="0" destOrd="2" presId="urn:microsoft.com/office/officeart/2005/8/layout/default"/>
    <dgm:cxn modelId="{A4C613F4-7424-4721-8A2E-54E1AB3F8389}" srcId="{D1132CAA-A611-426F-827E-B205E4820FA6}" destId="{0A97634A-7B10-4F48-A0B2-65993A2D1255}" srcOrd="1" destOrd="0" parTransId="{6B446D07-7B8C-4879-9C89-9F0CCC1E5F3A}" sibTransId="{FACA4C56-2AA2-48A9-BE9B-5558DBFC6985}"/>
    <dgm:cxn modelId="{3A28F5B3-E4B9-4610-A875-ACE7524DCEA5}" type="presParOf" srcId="{D22AC8C7-3085-40F0-99CC-1C877AA318AD}" destId="{7298AD16-1AF4-49B7-A6BD-74F7D4C149F6}" srcOrd="0" destOrd="0" presId="urn:microsoft.com/office/officeart/2005/8/layout/default"/>
    <dgm:cxn modelId="{BC444603-4172-4BB5-9998-92BE8EC4019F}" type="presParOf" srcId="{D22AC8C7-3085-40F0-99CC-1C877AA318AD}" destId="{9DCEE1FA-A0D5-4B26-9DA6-109375D56F27}" srcOrd="1" destOrd="0" presId="urn:microsoft.com/office/officeart/2005/8/layout/default"/>
    <dgm:cxn modelId="{ABDCBD39-F251-4E79-8C36-18860FB368F3}" type="presParOf" srcId="{D22AC8C7-3085-40F0-99CC-1C877AA318AD}" destId="{6141EB3A-8966-4317-AC24-9B9D64879AB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80AF4-0019-4F4D-8452-11D7C7B7CDB5}">
      <dsp:nvSpPr>
        <dsp:cNvPr id="0" name=""/>
        <dsp:cNvSpPr/>
      </dsp:nvSpPr>
      <dsp:spPr>
        <a:xfrm>
          <a:off x="0" y="0"/>
          <a:ext cx="10515600" cy="1958102"/>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A70DD4-241B-4C13-A850-5757FFF576B5}">
      <dsp:nvSpPr>
        <dsp:cNvPr id="0" name=""/>
        <dsp:cNvSpPr/>
      </dsp:nvSpPr>
      <dsp:spPr>
        <a:xfrm>
          <a:off x="316674" y="261080"/>
          <a:ext cx="1520346" cy="14359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0D0531-8DAC-41B8-9384-0E2EC5BE04CE}">
      <dsp:nvSpPr>
        <dsp:cNvPr id="0" name=""/>
        <dsp:cNvSpPr/>
      </dsp:nvSpPr>
      <dsp:spPr>
        <a:xfrm rot="10800000">
          <a:off x="316674" y="1958102"/>
          <a:ext cx="1520346" cy="2393235"/>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Movement</a:t>
          </a:r>
        </a:p>
      </dsp:txBody>
      <dsp:txXfrm rot="10800000">
        <a:off x="363430" y="1958102"/>
        <a:ext cx="1426834" cy="2346479"/>
      </dsp:txXfrm>
    </dsp:sp>
    <dsp:sp modelId="{306F6E1C-C649-400A-80F3-EFB5877CAE92}">
      <dsp:nvSpPr>
        <dsp:cNvPr id="0" name=""/>
        <dsp:cNvSpPr/>
      </dsp:nvSpPr>
      <dsp:spPr>
        <a:xfrm>
          <a:off x="1989055" y="261080"/>
          <a:ext cx="1520346" cy="143594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4CB9B5-4CF3-4F15-ABD2-491C0E616F82}">
      <dsp:nvSpPr>
        <dsp:cNvPr id="0" name=""/>
        <dsp:cNvSpPr/>
      </dsp:nvSpPr>
      <dsp:spPr>
        <a:xfrm rot="10800000">
          <a:off x="1989055" y="1958102"/>
          <a:ext cx="1520346" cy="2393235"/>
        </a:xfrm>
        <a:prstGeom prst="round2SameRect">
          <a:avLst>
            <a:gd name="adj1" fmla="val 10500"/>
            <a:gd name="adj2" fmla="val 0"/>
          </a:avLst>
        </a:prstGeom>
        <a:solidFill>
          <a:schemeClr val="accent4">
            <a:hueOff val="-359606"/>
            <a:satOff val="-14779"/>
            <a:lumOff val="4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Heat</a:t>
          </a:r>
        </a:p>
      </dsp:txBody>
      <dsp:txXfrm rot="10800000">
        <a:off x="2035811" y="1958102"/>
        <a:ext cx="1426834" cy="2346479"/>
      </dsp:txXfrm>
    </dsp:sp>
    <dsp:sp modelId="{FF66F2FF-BAA1-4333-9378-1F52C020631D}">
      <dsp:nvSpPr>
        <dsp:cNvPr id="0" name=""/>
        <dsp:cNvSpPr/>
      </dsp:nvSpPr>
      <dsp:spPr>
        <a:xfrm>
          <a:off x="3661436" y="261080"/>
          <a:ext cx="1520346" cy="143594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D3DD26-C810-4783-9241-C37B4E1E3A67}">
      <dsp:nvSpPr>
        <dsp:cNvPr id="0" name=""/>
        <dsp:cNvSpPr/>
      </dsp:nvSpPr>
      <dsp:spPr>
        <a:xfrm rot="10800000">
          <a:off x="3661436" y="1958102"/>
          <a:ext cx="1520346" cy="2393235"/>
        </a:xfrm>
        <a:prstGeom prst="round2SameRect">
          <a:avLst>
            <a:gd name="adj1" fmla="val 10500"/>
            <a:gd name="adj2" fmla="val 0"/>
          </a:avLst>
        </a:prstGeom>
        <a:solidFill>
          <a:schemeClr val="accent4">
            <a:hueOff val="-719212"/>
            <a:satOff val="-29558"/>
            <a:lumOff val="8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Light</a:t>
          </a:r>
        </a:p>
      </dsp:txBody>
      <dsp:txXfrm rot="10800000">
        <a:off x="3708192" y="1958102"/>
        <a:ext cx="1426834" cy="2346479"/>
      </dsp:txXfrm>
    </dsp:sp>
    <dsp:sp modelId="{22905939-86CF-4425-8D1A-9CDEF8499375}">
      <dsp:nvSpPr>
        <dsp:cNvPr id="0" name=""/>
        <dsp:cNvSpPr/>
      </dsp:nvSpPr>
      <dsp:spPr>
        <a:xfrm>
          <a:off x="5333817" y="261080"/>
          <a:ext cx="1520346" cy="143594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FECE2-8B93-40B9-86BD-0E6399B6DDC0}">
      <dsp:nvSpPr>
        <dsp:cNvPr id="0" name=""/>
        <dsp:cNvSpPr/>
      </dsp:nvSpPr>
      <dsp:spPr>
        <a:xfrm rot="10800000">
          <a:off x="5333817" y="1958102"/>
          <a:ext cx="1520346" cy="2393235"/>
        </a:xfrm>
        <a:prstGeom prst="round2SameRect">
          <a:avLst>
            <a:gd name="adj1" fmla="val 10500"/>
            <a:gd name="adj2" fmla="val 0"/>
          </a:avLst>
        </a:prstGeom>
        <a:solidFill>
          <a:schemeClr val="accent4">
            <a:hueOff val="-1078817"/>
            <a:satOff val="-44338"/>
            <a:lumOff val="12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Sound</a:t>
          </a:r>
        </a:p>
      </dsp:txBody>
      <dsp:txXfrm rot="10800000">
        <a:off x="5380573" y="1958102"/>
        <a:ext cx="1426834" cy="2346479"/>
      </dsp:txXfrm>
    </dsp:sp>
    <dsp:sp modelId="{06A4F323-AEE6-40FD-BC00-A5FAD2EC0D9D}">
      <dsp:nvSpPr>
        <dsp:cNvPr id="0" name=""/>
        <dsp:cNvSpPr/>
      </dsp:nvSpPr>
      <dsp:spPr>
        <a:xfrm>
          <a:off x="7006198" y="261080"/>
          <a:ext cx="1520346" cy="143594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83BE63-C10D-4C5C-8FC5-8A38819B24D1}">
      <dsp:nvSpPr>
        <dsp:cNvPr id="0" name=""/>
        <dsp:cNvSpPr/>
      </dsp:nvSpPr>
      <dsp:spPr>
        <a:xfrm rot="10800000">
          <a:off x="7006198" y="1958102"/>
          <a:ext cx="1520346" cy="2393235"/>
        </a:xfrm>
        <a:prstGeom prst="round2SameRect">
          <a:avLst>
            <a:gd name="adj1" fmla="val 10500"/>
            <a:gd name="adj2" fmla="val 0"/>
          </a:avLst>
        </a:prstGeom>
        <a:solidFill>
          <a:schemeClr val="accent4">
            <a:hueOff val="-1438423"/>
            <a:satOff val="-59117"/>
            <a:lumOff val="16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Growth</a:t>
          </a:r>
        </a:p>
      </dsp:txBody>
      <dsp:txXfrm rot="10800000">
        <a:off x="7052954" y="1958102"/>
        <a:ext cx="1426834" cy="2346479"/>
      </dsp:txXfrm>
    </dsp:sp>
    <dsp:sp modelId="{80DC40A9-D7C5-4E31-B4C7-329492E0C654}">
      <dsp:nvSpPr>
        <dsp:cNvPr id="0" name=""/>
        <dsp:cNvSpPr/>
      </dsp:nvSpPr>
      <dsp:spPr>
        <a:xfrm>
          <a:off x="8678579" y="261080"/>
          <a:ext cx="1520346" cy="1435941"/>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7EC506-BF6B-430D-A7F0-D5AF4AB34141}">
      <dsp:nvSpPr>
        <dsp:cNvPr id="0" name=""/>
        <dsp:cNvSpPr/>
      </dsp:nvSpPr>
      <dsp:spPr>
        <a:xfrm rot="10800000">
          <a:off x="8678579" y="1958102"/>
          <a:ext cx="1520346" cy="2393235"/>
        </a:xfrm>
        <a:prstGeom prst="round2SameRect">
          <a:avLst>
            <a:gd name="adj1" fmla="val 10500"/>
            <a:gd name="adj2" fmla="val 0"/>
          </a:avLst>
        </a:prstGeom>
        <a:solidFill>
          <a:schemeClr val="accent4">
            <a:hueOff val="-1798029"/>
            <a:satOff val="-73896"/>
            <a:lumOff val="2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Technology</a:t>
          </a:r>
        </a:p>
      </dsp:txBody>
      <dsp:txXfrm rot="10800000">
        <a:off x="8725335" y="1958102"/>
        <a:ext cx="1426834" cy="2346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B17FA-3C1D-406C-A70F-17DDE1F0030B}">
      <dsp:nvSpPr>
        <dsp:cNvPr id="0" name=""/>
        <dsp:cNvSpPr/>
      </dsp:nvSpPr>
      <dsp:spPr>
        <a:xfrm>
          <a:off x="0" y="292233"/>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stored in the bonds between atoms in molecules</a:t>
          </a:r>
        </a:p>
      </dsp:txBody>
      <dsp:txXfrm>
        <a:off x="0" y="292233"/>
        <a:ext cx="10515600" cy="807975"/>
      </dsp:txXfrm>
    </dsp:sp>
    <dsp:sp modelId="{822F1CB8-0E11-4336-96A9-EE62D406B350}">
      <dsp:nvSpPr>
        <dsp:cNvPr id="0" name=""/>
        <dsp:cNvSpPr/>
      </dsp:nvSpPr>
      <dsp:spPr>
        <a:xfrm>
          <a:off x="525780" y="11793"/>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Chemical Energy</a:t>
          </a:r>
        </a:p>
      </dsp:txBody>
      <dsp:txXfrm>
        <a:off x="553160" y="39173"/>
        <a:ext cx="7306160" cy="506120"/>
      </dsp:txXfrm>
    </dsp:sp>
    <dsp:sp modelId="{0D7250A3-1810-4A05-90DF-21FFF0B7D090}">
      <dsp:nvSpPr>
        <dsp:cNvPr id="0" name=""/>
        <dsp:cNvSpPr/>
      </dsp:nvSpPr>
      <dsp:spPr>
        <a:xfrm>
          <a:off x="0" y="1483248"/>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stored in the nucleus of an atom; the energy that holds the nucleus together</a:t>
          </a:r>
        </a:p>
      </dsp:txBody>
      <dsp:txXfrm>
        <a:off x="0" y="1483248"/>
        <a:ext cx="10515600" cy="807975"/>
      </dsp:txXfrm>
    </dsp:sp>
    <dsp:sp modelId="{39CAE83A-4B38-4BAB-80BD-E5CA19C8EA08}">
      <dsp:nvSpPr>
        <dsp:cNvPr id="0" name=""/>
        <dsp:cNvSpPr/>
      </dsp:nvSpPr>
      <dsp:spPr>
        <a:xfrm>
          <a:off x="525780" y="1202808"/>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Nuclear Energy</a:t>
          </a:r>
        </a:p>
      </dsp:txBody>
      <dsp:txXfrm>
        <a:off x="553160" y="1230188"/>
        <a:ext cx="7306160" cy="506120"/>
      </dsp:txXfrm>
    </dsp:sp>
    <dsp:sp modelId="{629A3F2E-AF4A-4F6E-853A-5E30D4D5747B}">
      <dsp:nvSpPr>
        <dsp:cNvPr id="0" name=""/>
        <dsp:cNvSpPr/>
      </dsp:nvSpPr>
      <dsp:spPr>
        <a:xfrm>
          <a:off x="0" y="2674263"/>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of place or position</a:t>
          </a:r>
        </a:p>
      </dsp:txBody>
      <dsp:txXfrm>
        <a:off x="0" y="2674263"/>
        <a:ext cx="10515600" cy="807975"/>
      </dsp:txXfrm>
    </dsp:sp>
    <dsp:sp modelId="{AF7DEAB5-D127-4657-92BB-08B3C76FB7BB}">
      <dsp:nvSpPr>
        <dsp:cNvPr id="0" name=""/>
        <dsp:cNvSpPr/>
      </dsp:nvSpPr>
      <dsp:spPr>
        <a:xfrm>
          <a:off x="525780" y="2393823"/>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Gravitational Energy</a:t>
          </a:r>
        </a:p>
      </dsp:txBody>
      <dsp:txXfrm>
        <a:off x="553160" y="2421203"/>
        <a:ext cx="7306160" cy="506120"/>
      </dsp:txXfrm>
    </dsp:sp>
    <dsp:sp modelId="{21CE1BB0-399D-4A2C-97CC-EDB6DF02BEEC}">
      <dsp:nvSpPr>
        <dsp:cNvPr id="0" name=""/>
        <dsp:cNvSpPr/>
      </dsp:nvSpPr>
      <dsp:spPr>
        <a:xfrm>
          <a:off x="0" y="3865278"/>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stored in objects by the application of force (compression or stretching)</a:t>
          </a:r>
        </a:p>
      </dsp:txBody>
      <dsp:txXfrm>
        <a:off x="0" y="3865278"/>
        <a:ext cx="10515600" cy="807975"/>
      </dsp:txXfrm>
    </dsp:sp>
    <dsp:sp modelId="{8C85A60B-A2E9-49E6-97B7-10FAFF7D41FA}">
      <dsp:nvSpPr>
        <dsp:cNvPr id="0" name=""/>
        <dsp:cNvSpPr/>
      </dsp:nvSpPr>
      <dsp:spPr>
        <a:xfrm>
          <a:off x="525780" y="3584838"/>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Elastic Energy</a:t>
          </a:r>
        </a:p>
      </dsp:txBody>
      <dsp:txXfrm>
        <a:off x="553160" y="3612218"/>
        <a:ext cx="730616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53E1C-FDF1-432F-B49C-D6DD4586A705}">
      <dsp:nvSpPr>
        <dsp:cNvPr id="0" name=""/>
        <dsp:cNvSpPr/>
      </dsp:nvSpPr>
      <dsp:spPr>
        <a:xfrm>
          <a:off x="0" y="225696"/>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Electromagnetic energy that travels in transverse waves</a:t>
          </a:r>
        </a:p>
      </dsp:txBody>
      <dsp:txXfrm>
        <a:off x="0" y="225696"/>
        <a:ext cx="10515600" cy="634725"/>
      </dsp:txXfrm>
    </dsp:sp>
    <dsp:sp modelId="{02F9DC03-5DC9-4A49-8EEE-440090F2FB06}">
      <dsp:nvSpPr>
        <dsp:cNvPr id="0" name=""/>
        <dsp:cNvSpPr/>
      </dsp:nvSpPr>
      <dsp:spPr>
        <a:xfrm>
          <a:off x="525780" y="33816"/>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Radiant Energy</a:t>
          </a:r>
        </a:p>
      </dsp:txBody>
      <dsp:txXfrm>
        <a:off x="544514" y="52550"/>
        <a:ext cx="7323452" cy="346292"/>
      </dsp:txXfrm>
    </dsp:sp>
    <dsp:sp modelId="{707A68ED-B4FC-4062-A831-503203292B43}">
      <dsp:nvSpPr>
        <dsp:cNvPr id="0" name=""/>
        <dsp:cNvSpPr/>
      </dsp:nvSpPr>
      <dsp:spPr>
        <a:xfrm>
          <a:off x="0" y="1122501"/>
          <a:ext cx="10515600" cy="8804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Internal energy in substances; the vibration or movement of atoms and molecules in substances, a.k.a. “heat”</a:t>
          </a:r>
        </a:p>
      </dsp:txBody>
      <dsp:txXfrm>
        <a:off x="0" y="1122501"/>
        <a:ext cx="10515600" cy="880425"/>
      </dsp:txXfrm>
    </dsp:sp>
    <dsp:sp modelId="{1C0BB682-8812-47AC-853F-216805BB4700}">
      <dsp:nvSpPr>
        <dsp:cNvPr id="0" name=""/>
        <dsp:cNvSpPr/>
      </dsp:nvSpPr>
      <dsp:spPr>
        <a:xfrm>
          <a:off x="525780" y="930621"/>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Thermal Energy</a:t>
          </a:r>
        </a:p>
      </dsp:txBody>
      <dsp:txXfrm>
        <a:off x="544514" y="949355"/>
        <a:ext cx="7323452" cy="346292"/>
      </dsp:txXfrm>
    </dsp:sp>
    <dsp:sp modelId="{F6EF575B-088F-4C48-A842-A8594DAD54DF}">
      <dsp:nvSpPr>
        <dsp:cNvPr id="0" name=""/>
        <dsp:cNvSpPr/>
      </dsp:nvSpPr>
      <dsp:spPr>
        <a:xfrm>
          <a:off x="0" y="2265006"/>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Movement of energy through substances in longitudinal waves</a:t>
          </a:r>
        </a:p>
      </dsp:txBody>
      <dsp:txXfrm>
        <a:off x="0" y="2265006"/>
        <a:ext cx="10515600" cy="634725"/>
      </dsp:txXfrm>
    </dsp:sp>
    <dsp:sp modelId="{88819AC5-9648-405A-85E4-D3127E74182A}">
      <dsp:nvSpPr>
        <dsp:cNvPr id="0" name=""/>
        <dsp:cNvSpPr/>
      </dsp:nvSpPr>
      <dsp:spPr>
        <a:xfrm>
          <a:off x="525780" y="2073126"/>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Sound Energy</a:t>
          </a:r>
        </a:p>
      </dsp:txBody>
      <dsp:txXfrm>
        <a:off x="544514" y="2091860"/>
        <a:ext cx="7323452" cy="346292"/>
      </dsp:txXfrm>
    </dsp:sp>
    <dsp:sp modelId="{030D8014-B685-4ED8-BF06-2C8ACF61A2AA}">
      <dsp:nvSpPr>
        <dsp:cNvPr id="0" name=""/>
        <dsp:cNvSpPr/>
      </dsp:nvSpPr>
      <dsp:spPr>
        <a:xfrm>
          <a:off x="0" y="3161811"/>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Movement of substances from one place to another</a:t>
          </a:r>
        </a:p>
      </dsp:txBody>
      <dsp:txXfrm>
        <a:off x="0" y="3161811"/>
        <a:ext cx="10515600" cy="634725"/>
      </dsp:txXfrm>
    </dsp:sp>
    <dsp:sp modelId="{D7E6D0BE-AB95-42AC-8DC6-19F96D2CB6D8}">
      <dsp:nvSpPr>
        <dsp:cNvPr id="0" name=""/>
        <dsp:cNvSpPr/>
      </dsp:nvSpPr>
      <dsp:spPr>
        <a:xfrm>
          <a:off x="525780" y="2969931"/>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Motion Energy</a:t>
          </a:r>
        </a:p>
      </dsp:txBody>
      <dsp:txXfrm>
        <a:off x="544514" y="2988665"/>
        <a:ext cx="7323452" cy="346292"/>
      </dsp:txXfrm>
    </dsp:sp>
    <dsp:sp modelId="{72B4BBC9-333F-4C2A-B643-49A135A5052F}">
      <dsp:nvSpPr>
        <dsp:cNvPr id="0" name=""/>
        <dsp:cNvSpPr/>
      </dsp:nvSpPr>
      <dsp:spPr>
        <a:xfrm>
          <a:off x="0" y="4058616"/>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Movement of electrons</a:t>
          </a:r>
        </a:p>
      </dsp:txBody>
      <dsp:txXfrm>
        <a:off x="0" y="4058616"/>
        <a:ext cx="10515600" cy="634725"/>
      </dsp:txXfrm>
    </dsp:sp>
    <dsp:sp modelId="{D9D5FDFB-B8D2-4D14-9018-04AC79CA3C2D}">
      <dsp:nvSpPr>
        <dsp:cNvPr id="0" name=""/>
        <dsp:cNvSpPr/>
      </dsp:nvSpPr>
      <dsp:spPr>
        <a:xfrm>
          <a:off x="525780" y="3866736"/>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Electrical Energy</a:t>
          </a:r>
        </a:p>
      </dsp:txBody>
      <dsp:txXfrm>
        <a:off x="544514" y="3885470"/>
        <a:ext cx="7323452"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699E-F17D-4577-90BD-ACBF8C16366A}">
      <dsp:nvSpPr>
        <dsp:cNvPr id="0" name=""/>
        <dsp:cNvSpPr/>
      </dsp:nvSpPr>
      <dsp:spPr>
        <a:xfrm>
          <a:off x="0" y="526641"/>
          <a:ext cx="5257800" cy="10628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t>Manipulative referenced in Elementary Science of Energy</a:t>
          </a:r>
          <a:endParaRPr lang="en-US" sz="1900" kern="1200"/>
        </a:p>
      </dsp:txBody>
      <dsp:txXfrm>
        <a:off x="51885" y="578526"/>
        <a:ext cx="5154030" cy="959101"/>
      </dsp:txXfrm>
    </dsp:sp>
    <dsp:sp modelId="{8AC9F860-B18E-4B12-A911-D494A25ABE03}">
      <dsp:nvSpPr>
        <dsp:cNvPr id="0" name=""/>
        <dsp:cNvSpPr/>
      </dsp:nvSpPr>
      <dsp:spPr>
        <a:xfrm>
          <a:off x="0" y="1644233"/>
          <a:ext cx="5257800" cy="106287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t>Students cut apart and place them in order for each station’s energy transformations</a:t>
          </a:r>
          <a:endParaRPr lang="en-US" sz="1900" kern="1200" dirty="0"/>
        </a:p>
      </dsp:txBody>
      <dsp:txXfrm>
        <a:off x="51885" y="1696118"/>
        <a:ext cx="5154030" cy="959101"/>
      </dsp:txXfrm>
    </dsp:sp>
    <dsp:sp modelId="{CDA47EB2-F39E-4BE1-8F25-C83D86C311CC}">
      <dsp:nvSpPr>
        <dsp:cNvPr id="0" name=""/>
        <dsp:cNvSpPr/>
      </dsp:nvSpPr>
      <dsp:spPr>
        <a:xfrm>
          <a:off x="0" y="2761824"/>
          <a:ext cx="5257800" cy="106287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t>It’s not a bad idea to make them available to middle and high school students until they catch on to recognizing forms of energy transforming</a:t>
          </a:r>
          <a:endParaRPr lang="en-US" sz="1900" kern="1200" dirty="0"/>
        </a:p>
      </dsp:txBody>
      <dsp:txXfrm>
        <a:off x="51885" y="2813709"/>
        <a:ext cx="5154030" cy="959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AD16-1AF4-49B7-A6BD-74F7D4C149F6}">
      <dsp:nvSpPr>
        <dsp:cNvPr id="0" name=""/>
        <dsp:cNvSpPr/>
      </dsp:nvSpPr>
      <dsp:spPr>
        <a:xfrm>
          <a:off x="0" y="1529079"/>
          <a:ext cx="2193925" cy="13163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Forms</a:t>
          </a:r>
          <a:endParaRPr lang="en-US" sz="1800" kern="1200" dirty="0"/>
        </a:p>
        <a:p>
          <a:pPr marL="114300" lvl="1" indent="-114300" algn="l" defTabSz="622300">
            <a:lnSpc>
              <a:spcPct val="90000"/>
            </a:lnSpc>
            <a:spcBef>
              <a:spcPct val="0"/>
            </a:spcBef>
            <a:spcAft>
              <a:spcPct val="15000"/>
            </a:spcAft>
            <a:buChar char="•"/>
          </a:pPr>
          <a:r>
            <a:rPr lang="en-US" sz="1400" kern="1200" dirty="0"/>
            <a:t>how science classifies energy</a:t>
          </a:r>
        </a:p>
        <a:p>
          <a:pPr marL="114300" lvl="1" indent="-114300" algn="l" defTabSz="622300">
            <a:lnSpc>
              <a:spcPct val="90000"/>
            </a:lnSpc>
            <a:spcBef>
              <a:spcPct val="0"/>
            </a:spcBef>
            <a:spcAft>
              <a:spcPct val="15000"/>
            </a:spcAft>
            <a:buChar char="•"/>
          </a:pPr>
          <a:r>
            <a:rPr lang="en-US" sz="1400" kern="1200" dirty="0"/>
            <a:t>4 Potential, 5 kinetic</a:t>
          </a:r>
        </a:p>
      </dsp:txBody>
      <dsp:txXfrm>
        <a:off x="0" y="1529079"/>
        <a:ext cx="2193925" cy="1316355"/>
      </dsp:txXfrm>
    </dsp:sp>
    <dsp:sp modelId="{6141EB3A-8966-4317-AC24-9B9D64879ABF}">
      <dsp:nvSpPr>
        <dsp:cNvPr id="0" name=""/>
        <dsp:cNvSpPr/>
      </dsp:nvSpPr>
      <dsp:spPr>
        <a:xfrm>
          <a:off x="0" y="3064827"/>
          <a:ext cx="2193925" cy="131635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Sources</a:t>
          </a:r>
          <a:endParaRPr lang="en-US" sz="1800" kern="1200" dirty="0"/>
        </a:p>
        <a:p>
          <a:pPr marL="114300" lvl="1" indent="-114300" algn="l" defTabSz="622300">
            <a:lnSpc>
              <a:spcPct val="90000"/>
            </a:lnSpc>
            <a:spcBef>
              <a:spcPct val="0"/>
            </a:spcBef>
            <a:spcAft>
              <a:spcPct val="15000"/>
            </a:spcAft>
            <a:buChar char="•"/>
          </a:pPr>
          <a:r>
            <a:rPr lang="en-US" sz="1400" kern="1200"/>
            <a:t>the origins of the energy we use</a:t>
          </a:r>
        </a:p>
        <a:p>
          <a:pPr marL="114300" lvl="1" indent="-114300" algn="l" defTabSz="622300">
            <a:lnSpc>
              <a:spcPct val="90000"/>
            </a:lnSpc>
            <a:spcBef>
              <a:spcPct val="0"/>
            </a:spcBef>
            <a:spcAft>
              <a:spcPct val="15000"/>
            </a:spcAft>
            <a:buChar char="•"/>
          </a:pPr>
          <a:r>
            <a:rPr lang="en-US" sz="1400" kern="1200"/>
            <a:t>how we colloquially discuss energy</a:t>
          </a:r>
        </a:p>
      </dsp:txBody>
      <dsp:txXfrm>
        <a:off x="0" y="3064827"/>
        <a:ext cx="2193925" cy="131635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E2CB0-504B-4D31-8CB3-1D5970F3DDA4}" type="datetimeFigureOut">
              <a:rPr lang="en-US" smtClean="0"/>
              <a:t>6/6/2026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3E9A7-3F08-48A5-84D8-ADA838B9E28B}" type="slidenum">
              <a:rPr lang="en-US" smtClean="0"/>
              <a:t>‹#›</a:t>
            </a:fld>
            <a:endParaRPr lang="en-US"/>
          </a:p>
        </p:txBody>
      </p:sp>
    </p:spTree>
    <p:extLst>
      <p:ext uri="{BB962C8B-B14F-4D97-AF65-F5344CB8AC3E}">
        <p14:creationId xmlns:p14="http://schemas.microsoft.com/office/powerpoint/2010/main" val="233612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1</a:t>
            </a:fld>
            <a:endParaRPr lang="en-US"/>
          </a:p>
        </p:txBody>
      </p:sp>
    </p:spTree>
    <p:extLst>
      <p:ext uri="{BB962C8B-B14F-4D97-AF65-F5344CB8AC3E}">
        <p14:creationId xmlns:p14="http://schemas.microsoft.com/office/powerpoint/2010/main" val="24092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best for adult audiences and is not as engaging with students. Hide if you’re using slide #8.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each form, define them, and provide examples as appropriate.</a:t>
            </a:r>
          </a:p>
          <a:p>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10</a:t>
            </a:fld>
            <a:endParaRPr lang="en-US"/>
          </a:p>
        </p:txBody>
      </p:sp>
    </p:spTree>
    <p:extLst>
      <p:ext uri="{BB962C8B-B14F-4D97-AF65-F5344CB8AC3E}">
        <p14:creationId xmlns:p14="http://schemas.microsoft.com/office/powerpoint/2010/main" val="320749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changes form as we use it. One good example that is easy to understand is a child rolling a large ball down a hill. At the top of the hill, the ball has gravitational potential energy. If we know the height of the hill and the mass of the ball, we can calculate the amount of energy stored in that ball’s position. When the child releases the ball and it starts to roll down hill, the stored gravitational potential energy begins to transform into kinetic energy. Most of the energy is motion energy, but a little will be changed into sound and a little more will be changed into thermal energy.</a:t>
            </a:r>
          </a:p>
          <a:p>
            <a:endParaRPr lang="en-US" dirty="0"/>
          </a:p>
          <a:p>
            <a:r>
              <a:rPr lang="en-US" dirty="0"/>
              <a:t>All energy transformations result in some thermal energy and some sound energy. It’s entirely possible that the sounds will be imperceptible to human ears, but there are always substances vibrating when energy transforms, creating sound. The sound and thermal energy in transformations mean we will never get 100% of the energy transformed into the form we want. The surroundings or environment will gain some energy in the form of heat and sound.</a:t>
            </a:r>
          </a:p>
        </p:txBody>
      </p:sp>
      <p:sp>
        <p:nvSpPr>
          <p:cNvPr id="4" name="Slide Number Placeholder 3"/>
          <p:cNvSpPr>
            <a:spLocks noGrp="1"/>
          </p:cNvSpPr>
          <p:nvPr>
            <p:ph type="sldNum" sz="quarter" idx="5"/>
          </p:nvPr>
        </p:nvSpPr>
        <p:spPr/>
        <p:txBody>
          <a:bodyPr/>
          <a:lstStyle/>
          <a:p>
            <a:fld id="{7A33E9A7-3F08-48A5-84D8-ADA838B9E28B}" type="slidenum">
              <a:rPr lang="en-US" smtClean="0"/>
              <a:t>11</a:t>
            </a:fld>
            <a:endParaRPr lang="en-US"/>
          </a:p>
        </p:txBody>
      </p:sp>
    </p:spTree>
    <p:extLst>
      <p:ext uri="{BB962C8B-B14F-4D97-AF65-F5344CB8AC3E}">
        <p14:creationId xmlns:p14="http://schemas.microsoft.com/office/powerpoint/2010/main" val="27436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Elementary Science of Energy instructions direct students to use their Forms of Energy cards to show the forms being transformed, in order. For example, shaking the jar of sand transforms motion energy into thermal energy. So the students would put the motion energy card on the left and the thermal energy card on the right.</a:t>
            </a:r>
          </a:p>
          <a:p>
            <a:endParaRPr lang="en-US" dirty="0"/>
          </a:p>
          <a:p>
            <a:r>
              <a:rPr lang="en-US" dirty="0"/>
              <a:t>This manipulative helps students organize their learning. It can be useful for intermediate and secondary level students, too, while they adjust to using the correct scientific terms for what they are observing.</a:t>
            </a:r>
          </a:p>
          <a:p>
            <a:endParaRPr lang="en-US" dirty="0"/>
          </a:p>
          <a:p>
            <a:r>
              <a:rPr lang="en-US" dirty="0"/>
              <a:t>At this point, divide teachers / students into six groups and have them start rotating through stations.</a:t>
            </a:r>
          </a:p>
        </p:txBody>
      </p:sp>
      <p:sp>
        <p:nvSpPr>
          <p:cNvPr id="4" name="Slide Number Placeholder 3"/>
          <p:cNvSpPr>
            <a:spLocks noGrp="1"/>
          </p:cNvSpPr>
          <p:nvPr>
            <p:ph type="sldNum" sz="quarter" idx="5"/>
          </p:nvPr>
        </p:nvSpPr>
        <p:spPr/>
        <p:txBody>
          <a:bodyPr/>
          <a:lstStyle/>
          <a:p>
            <a:fld id="{7A33E9A7-3F08-48A5-84D8-ADA838B9E28B}" type="slidenum">
              <a:rPr lang="en-US" smtClean="0"/>
              <a:t>12</a:t>
            </a:fld>
            <a:endParaRPr lang="en-US"/>
          </a:p>
        </p:txBody>
      </p:sp>
    </p:spTree>
    <p:extLst>
      <p:ext uri="{BB962C8B-B14F-4D97-AF65-F5344CB8AC3E}">
        <p14:creationId xmlns:p14="http://schemas.microsoft.com/office/powerpoint/2010/main" val="2165633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teachers / students have finished with the activities at each station, reassemble the large group and distribute the handout pictured above. On the back should be all of the forms of energy with each definition.</a:t>
            </a:r>
          </a:p>
          <a:p>
            <a:endParaRPr lang="en-US" dirty="0"/>
          </a:p>
          <a:p>
            <a:r>
              <a:rPr lang="en-US" dirty="0"/>
              <a:t>Walk the group through the transformations on the front, starting with the flashlight and moving forward, then going back to the flashlight and working backward.</a:t>
            </a:r>
          </a:p>
          <a:p>
            <a:endParaRPr lang="en-US" dirty="0"/>
          </a:p>
          <a:p>
            <a:r>
              <a:rPr lang="en-US" dirty="0"/>
              <a:t>Nearly every energy flow on Earth starts in the form of nuclear energy, fusion, from the core of the sun or other stars. Uranium is the result of stellar processes long before the earth began. </a:t>
            </a:r>
          </a:p>
          <a:p>
            <a:endParaRPr lang="en-US" dirty="0"/>
          </a:p>
          <a:p>
            <a:r>
              <a:rPr lang="en-US" dirty="0"/>
              <a:t>There are some ecosystems at the bottom of the ocean where bacteria use </a:t>
            </a:r>
            <a:r>
              <a:rPr lang="en-US" dirty="0" err="1"/>
              <a:t>chemisynthesis</a:t>
            </a:r>
            <a:r>
              <a:rPr lang="en-US" dirty="0"/>
              <a:t> for energy; in that case our sun is not the origin of energy in that system. Geothermal energy results primarily from the pressure due to Earth’s gravity. But fossil fuels, all the renewable sources except geothermal, and uranium have their origins in nuclear fusion.</a:t>
            </a:r>
          </a:p>
        </p:txBody>
      </p:sp>
      <p:sp>
        <p:nvSpPr>
          <p:cNvPr id="4" name="Slide Number Placeholder 3"/>
          <p:cNvSpPr>
            <a:spLocks noGrp="1"/>
          </p:cNvSpPr>
          <p:nvPr>
            <p:ph type="sldNum" sz="quarter" idx="5"/>
          </p:nvPr>
        </p:nvSpPr>
        <p:spPr/>
        <p:txBody>
          <a:bodyPr/>
          <a:lstStyle/>
          <a:p>
            <a:fld id="{7A33E9A7-3F08-48A5-84D8-ADA838B9E28B}" type="slidenum">
              <a:rPr lang="en-US" smtClean="0"/>
              <a:t>13</a:t>
            </a:fld>
            <a:endParaRPr lang="en-US"/>
          </a:p>
        </p:txBody>
      </p:sp>
    </p:spTree>
    <p:extLst>
      <p:ext uri="{BB962C8B-B14F-4D97-AF65-F5344CB8AC3E}">
        <p14:creationId xmlns:p14="http://schemas.microsoft.com/office/powerpoint/2010/main" val="262208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the Forms and Sources of Energy page. Give a brief overview of the renewable and nonrenewable sources of energy and what they are primarily used for. Instruct teachers/students to identify the form of energy that we use in each source. Complete Petroleum together, then allow the group a couple minutes to finish the other nine.</a:t>
            </a:r>
          </a:p>
          <a:p>
            <a:endParaRPr lang="en-US" dirty="0"/>
          </a:p>
          <a:p>
            <a:r>
              <a:rPr lang="en-US" dirty="0"/>
              <a:t>Each click of the mouse or forward arrow button on the keyboard will display the next answer, working down the columns.</a:t>
            </a:r>
          </a:p>
        </p:txBody>
      </p:sp>
      <p:sp>
        <p:nvSpPr>
          <p:cNvPr id="4" name="Slide Number Placeholder 3"/>
          <p:cNvSpPr>
            <a:spLocks noGrp="1"/>
          </p:cNvSpPr>
          <p:nvPr>
            <p:ph type="sldNum" sz="quarter" idx="5"/>
          </p:nvPr>
        </p:nvSpPr>
        <p:spPr/>
        <p:txBody>
          <a:bodyPr/>
          <a:lstStyle/>
          <a:p>
            <a:fld id="{7A33E9A7-3F08-48A5-84D8-ADA838B9E28B}" type="slidenum">
              <a:rPr lang="en-US" smtClean="0"/>
              <a:t>14</a:t>
            </a:fld>
            <a:endParaRPr lang="en-US"/>
          </a:p>
        </p:txBody>
      </p:sp>
    </p:spTree>
    <p:extLst>
      <p:ext uri="{BB962C8B-B14F-4D97-AF65-F5344CB8AC3E}">
        <p14:creationId xmlns:p14="http://schemas.microsoft.com/office/powerpoint/2010/main" val="101266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teachers/students have completed part one, introduce the US Energy Consumption buy Source graphic. Explain that most of our data is acquired from the US Energy Information Administration, a branch of the Department of Energy. We update our curriculum with the most current data available at the time of printing. Sometimes teachers will be able to get more recent data from the EIA, but we as an organization need to use what is finalized by EIA and available when we go to print. Our data may be a couple years behind, but it won’t be much more behind than that most of the time. There are a few exceptions, though, such as efficiency data obtained from the Residential Energy Consumption Survey (RECS) or the Commercial Building Energy Consumption Survey (CBECS). These surveys are conducted every 5 or 6 years. Climate science information usually follows the release of the UN Intergovernmental Panel on Climate Change (IPCC) reports.</a:t>
            </a:r>
          </a:p>
          <a:p>
            <a:endParaRPr lang="en-US" dirty="0"/>
          </a:p>
          <a:p>
            <a:r>
              <a:rPr lang="en-US" dirty="0"/>
              <a:t>**Note for 2022 data: Any teachers who have been using NEED materials for awhile may wonder why in 2021 the nonrenewable / renewable percentage distribution was 87.5% and 12.5%, respectively. The change is due to the EIA changing the way they calculate the energy content of hydropower and wind. Instead of making an annual heat content every year through other calculations, they have adopted the 1 kWh = 3,412 BTU conversion factor. This changed how the numbers align. The same amount of electricity has been generated from renewable sources, but the way they’re represented in the total energy consumption calculation has changed.</a:t>
            </a:r>
          </a:p>
        </p:txBody>
      </p:sp>
      <p:sp>
        <p:nvSpPr>
          <p:cNvPr id="4" name="Slide Number Placeholder 3"/>
          <p:cNvSpPr>
            <a:spLocks noGrp="1"/>
          </p:cNvSpPr>
          <p:nvPr>
            <p:ph type="sldNum" sz="quarter" idx="5"/>
          </p:nvPr>
        </p:nvSpPr>
        <p:spPr/>
        <p:txBody>
          <a:bodyPr/>
          <a:lstStyle/>
          <a:p>
            <a:fld id="{7A33E9A7-3F08-48A5-84D8-ADA838B9E28B}" type="slidenum">
              <a:rPr lang="en-US" smtClean="0"/>
              <a:t>15</a:t>
            </a:fld>
            <a:endParaRPr lang="en-US"/>
          </a:p>
        </p:txBody>
      </p:sp>
    </p:spTree>
    <p:extLst>
      <p:ext uri="{BB962C8B-B14F-4D97-AF65-F5344CB8AC3E}">
        <p14:creationId xmlns:p14="http://schemas.microsoft.com/office/powerpoint/2010/main" val="253615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spaghetti plot, taken directly from the EIA. On the left are all the sources we use. On the right are the end-users of energy, divided into sectors. Note that all renewables are represented by the green rectangle. If this is not a petroleum workshop, this may be the best time to discuss imported petroleum. Also, if you are not playing Electric Connections, this may be the best time to discuss the average price per kilowatt-hour for retail customers in the US.</a:t>
            </a:r>
          </a:p>
          <a:p>
            <a:endParaRPr lang="en-US" dirty="0"/>
          </a:p>
          <a:p>
            <a:r>
              <a:rPr lang="en-US" dirty="0"/>
              <a:t>Looking at the sources side it is easy to see that the energy source providing most of our energy is petroleum. The red numbers leading away from the petroleum rectangle indicate the percentage of petroleum going to each sector. In other words, 69% of petroleum goes to transportation.</a:t>
            </a:r>
          </a:p>
          <a:p>
            <a:endParaRPr lang="en-US" dirty="0"/>
          </a:p>
          <a:p>
            <a:r>
              <a:rPr lang="en-US" dirty="0"/>
              <a:t>Looking at the sectors side, you can see where each sector gets its energy. For example, 90% of the energy used by the transportation sector comes from petroleum.</a:t>
            </a:r>
          </a:p>
          <a:p>
            <a:endParaRPr lang="en-US" dirty="0"/>
          </a:p>
          <a:p>
            <a:r>
              <a:rPr lang="en-US" dirty="0"/>
              <a:t>Note that the electric power sector is on its own, at the bottom. This is because it takes energy from the sources and then distributes that energy as electricity on the grid system. Note that about 2/3 of the energy consumed by the electric power sector is lost as thermal energy losses during generation. This explains why the electric power sector us the sector using the most energy out of all of them.</a:t>
            </a:r>
          </a:p>
          <a:p>
            <a:endParaRPr lang="en-US" dirty="0"/>
          </a:p>
          <a:p>
            <a:r>
              <a:rPr lang="en-US" dirty="0"/>
              <a:t>Unless this is an oil/gas workshop, this is the best place to explain the origins of our imported petroleum.</a:t>
            </a:r>
          </a:p>
        </p:txBody>
      </p:sp>
      <p:sp>
        <p:nvSpPr>
          <p:cNvPr id="4" name="Slide Number Placeholder 3"/>
          <p:cNvSpPr>
            <a:spLocks noGrp="1"/>
          </p:cNvSpPr>
          <p:nvPr>
            <p:ph type="sldNum" sz="quarter" idx="5"/>
          </p:nvPr>
        </p:nvSpPr>
        <p:spPr/>
        <p:txBody>
          <a:bodyPr/>
          <a:lstStyle/>
          <a:p>
            <a:fld id="{7A33E9A7-3F08-48A5-84D8-ADA838B9E28B}" type="slidenum">
              <a:rPr lang="en-US" smtClean="0"/>
              <a:t>16</a:t>
            </a:fld>
            <a:endParaRPr lang="en-US"/>
          </a:p>
        </p:txBody>
      </p:sp>
    </p:spTree>
    <p:extLst>
      <p:ext uri="{BB962C8B-B14F-4D97-AF65-F5344CB8AC3E}">
        <p14:creationId xmlns:p14="http://schemas.microsoft.com/office/powerpoint/2010/main" val="334538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the Sankey plot, produced by Lawrence Livermore National Laboratory. It uses data from the EIA, without the percentages. However, it shows energy use as a continuous flow, and shows more detail than the spaghetti plot on slide 15. Know your audience! If this is a plot appropriate for use with them, use it. However, the standard NEED slide is the EIA Spaghetti plot on slide 15.</a:t>
            </a:r>
          </a:p>
          <a:p>
            <a:endParaRPr lang="en-US" dirty="0"/>
          </a:p>
          <a:p>
            <a:r>
              <a:rPr lang="en-US" dirty="0"/>
              <a:t>If you decide to use this slide, you may want to hide slide 15 to avoid confusion.</a:t>
            </a:r>
          </a:p>
        </p:txBody>
      </p:sp>
      <p:sp>
        <p:nvSpPr>
          <p:cNvPr id="4" name="Slide Number Placeholder 3"/>
          <p:cNvSpPr>
            <a:spLocks noGrp="1"/>
          </p:cNvSpPr>
          <p:nvPr>
            <p:ph type="sldNum" sz="quarter" idx="5"/>
          </p:nvPr>
        </p:nvSpPr>
        <p:spPr/>
        <p:txBody>
          <a:bodyPr/>
          <a:lstStyle/>
          <a:p>
            <a:fld id="{7A33E9A7-3F08-48A5-84D8-ADA838B9E28B}" type="slidenum">
              <a:rPr lang="en-US" smtClean="0"/>
              <a:t>17</a:t>
            </a:fld>
            <a:endParaRPr lang="en-US"/>
          </a:p>
        </p:txBody>
      </p:sp>
    </p:spTree>
    <p:extLst>
      <p:ext uri="{BB962C8B-B14F-4D97-AF65-F5344CB8AC3E}">
        <p14:creationId xmlns:p14="http://schemas.microsoft.com/office/powerpoint/2010/main" val="196570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talks about how the unit is structured. The focus of this curriculum unit is on energy forms and how they are transformed into other forms. It begins with a teacher demonstration using jars of sand. From there students are divided among six stations, each of which can function independently of the others. </a:t>
            </a:r>
          </a:p>
          <a:p>
            <a:endParaRPr lang="en-US" dirty="0"/>
          </a:p>
          <a:p>
            <a:r>
              <a:rPr lang="en-US" dirty="0"/>
              <a:t>One way to divide students is to have them evenly distributed among the six stations and learn it well, usually about 2 class periods. Then jigsaw the kids so one student from each station is in one group (groups of six). Have students rotate and each student presents their station to the rest of the group. </a:t>
            </a:r>
          </a:p>
          <a:p>
            <a:endParaRPr lang="en-US" dirty="0"/>
          </a:p>
          <a:p>
            <a:r>
              <a:rPr lang="en-US" dirty="0"/>
              <a:t>Another way is to distribute kids evenly among station. Then, at each station, half those students are A’s and half are B’s. Both the A’s and the B’s spend some time learning their respective stations. The first rotation days, the B’s rotate through the stations while the A’s present. Then the B’s present while the A’s rotate.</a:t>
            </a:r>
          </a:p>
          <a:p>
            <a:endParaRPr lang="en-US" dirty="0"/>
          </a:p>
          <a:p>
            <a:r>
              <a:rPr lang="en-US" dirty="0"/>
              <a:t>Science of Energy exists in three levels – elementary, grades 3-5; intermediate, grades 6-8; and secondary, grades 9-12. One curriculum kit contains materials for all six stations, the teacher demo materials, and curriculum guides for all three levels. The guides have reproducible pages appropriate for each level.</a:t>
            </a:r>
          </a:p>
        </p:txBody>
      </p:sp>
      <p:sp>
        <p:nvSpPr>
          <p:cNvPr id="4" name="Slide Number Placeholder 3"/>
          <p:cNvSpPr>
            <a:spLocks noGrp="1"/>
          </p:cNvSpPr>
          <p:nvPr>
            <p:ph type="sldNum" sz="quarter" idx="5"/>
          </p:nvPr>
        </p:nvSpPr>
        <p:spPr/>
        <p:txBody>
          <a:bodyPr/>
          <a:lstStyle/>
          <a:p>
            <a:fld id="{7A33E9A7-3F08-48A5-84D8-ADA838B9E28B}" type="slidenum">
              <a:rPr lang="en-US" smtClean="0"/>
              <a:t>2</a:t>
            </a:fld>
            <a:endParaRPr lang="en-US"/>
          </a:p>
        </p:txBody>
      </p:sp>
    </p:spTree>
    <p:extLst>
      <p:ext uri="{BB962C8B-B14F-4D97-AF65-F5344CB8AC3E}">
        <p14:creationId xmlns:p14="http://schemas.microsoft.com/office/powerpoint/2010/main" val="283512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what a student station guide might look like. The left shows instructions for completing the activity, while the right, the “What was happening?” pages, shows an explanation for the activity. Some teachers provide these pages to students at the beginning of the unit, some provide them on “presentation day” as a backup for students who are nervous, and some do not distribute them until after completing the unit. </a:t>
            </a:r>
          </a:p>
          <a:p>
            <a:endParaRPr lang="en-US" dirty="0"/>
          </a:p>
          <a:p>
            <a:r>
              <a:rPr lang="en-US" dirty="0"/>
              <a:t>Science of Energy allows for differentiation and specialization of the unit to meet your classroom needs. Because each grade level uses the same station contents, students or entire classes can level up or down accordingly, and they will be doing the same things for the most part but at a more appropriate learning level.</a:t>
            </a:r>
          </a:p>
        </p:txBody>
      </p:sp>
      <p:sp>
        <p:nvSpPr>
          <p:cNvPr id="4" name="Slide Number Placeholder 3"/>
          <p:cNvSpPr>
            <a:spLocks noGrp="1"/>
          </p:cNvSpPr>
          <p:nvPr>
            <p:ph type="sldNum" sz="quarter" idx="5"/>
          </p:nvPr>
        </p:nvSpPr>
        <p:spPr/>
        <p:txBody>
          <a:bodyPr/>
          <a:lstStyle/>
          <a:p>
            <a:fld id="{7A33E9A7-3F08-48A5-84D8-ADA838B9E28B}" type="slidenum">
              <a:rPr lang="en-US" smtClean="0"/>
              <a:t>3</a:t>
            </a:fld>
            <a:endParaRPr lang="en-US"/>
          </a:p>
        </p:txBody>
      </p:sp>
    </p:spTree>
    <p:extLst>
      <p:ext uri="{BB962C8B-B14F-4D97-AF65-F5344CB8AC3E}">
        <p14:creationId xmlns:p14="http://schemas.microsoft.com/office/powerpoint/2010/main" val="63145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the C or the F to leave the temperature scale you are using for the workshop**</a:t>
            </a:r>
          </a:p>
          <a:p>
            <a:endParaRPr lang="en-US" dirty="0"/>
          </a:p>
          <a:p>
            <a:r>
              <a:rPr lang="en-US" dirty="0"/>
              <a:t>Start with the Teacher Demo if you have time. Record the temperature of each jar of sand. Then recap the sand, and have everyone shake it, while handling the jars the same. Demonstrate what this means.</a:t>
            </a:r>
          </a:p>
          <a:p>
            <a:endParaRPr lang="en-US" dirty="0"/>
          </a:p>
          <a:p>
            <a:r>
              <a:rPr lang="en-US" dirty="0"/>
              <a:t>In the meantime, explain the forms of energy. After everyone has shaken the jars of sand, immediately record the temperature after shaking and calculate the change in temperature.</a:t>
            </a:r>
          </a:p>
          <a:p>
            <a:endParaRPr lang="en-US" dirty="0"/>
          </a:p>
          <a:p>
            <a:r>
              <a:rPr lang="en-US" dirty="0"/>
              <a:t>Ask students/teachers why the half-full jar (should have) showed a greater increase in temperature. One response will probably be that there’s more room in the jar for more collisions, and this is true. It is also an adequate explanation for younger students that isn’t too complicated yet will not lead to misconceptions.</a:t>
            </a:r>
          </a:p>
          <a:p>
            <a:endParaRPr lang="en-US" dirty="0"/>
          </a:p>
          <a:p>
            <a:r>
              <a:rPr lang="en-US" dirty="0"/>
              <a:t>A deeper, more thorough explanation is that while the collisions and friction between sand particles increases the temperature, shaking the jar transfers energy from the arms and hands to the sand inside the jars. Temperature is a measure of the average kinetic energy of each particle – in this case each particle in the sand. Because the same amount of energy is transferred to each jar, and because the full jar has more sand than the half-full jar, the half-full jar’s average increase in kinetic energy will be greater. It’s like giving 5 pizzas to 20 kids or 10 kids. The kids in which group get more pizza?</a:t>
            </a:r>
          </a:p>
        </p:txBody>
      </p:sp>
      <p:sp>
        <p:nvSpPr>
          <p:cNvPr id="4" name="Slide Number Placeholder 3"/>
          <p:cNvSpPr>
            <a:spLocks noGrp="1"/>
          </p:cNvSpPr>
          <p:nvPr>
            <p:ph type="sldNum" sz="quarter" idx="5"/>
          </p:nvPr>
        </p:nvSpPr>
        <p:spPr/>
        <p:txBody>
          <a:bodyPr/>
          <a:lstStyle/>
          <a:p>
            <a:fld id="{7A33E9A7-3F08-48A5-84D8-ADA838B9E28B}" type="slidenum">
              <a:rPr lang="en-US" smtClean="0"/>
              <a:t>4</a:t>
            </a:fld>
            <a:endParaRPr lang="en-US"/>
          </a:p>
        </p:txBody>
      </p:sp>
    </p:spTree>
    <p:extLst>
      <p:ext uri="{BB962C8B-B14F-4D97-AF65-F5344CB8AC3E}">
        <p14:creationId xmlns:p14="http://schemas.microsoft.com/office/powerpoint/2010/main" val="327763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is divided into two main categories</a:t>
            </a:r>
          </a:p>
          <a:p>
            <a:endParaRPr lang="en-US" dirty="0"/>
          </a:p>
          <a:p>
            <a:r>
              <a:rPr lang="en-US" dirty="0"/>
              <a:t>Potential energy is stored in some way</a:t>
            </a:r>
          </a:p>
          <a:p>
            <a:r>
              <a:rPr lang="en-US" dirty="0"/>
              <a:t>Kinetic energy is moving around in some way</a:t>
            </a:r>
          </a:p>
          <a:p>
            <a:endParaRPr lang="en-US" dirty="0"/>
          </a:p>
          <a:p>
            <a:r>
              <a:rPr lang="en-US" dirty="0"/>
              <a:t>Almost everyone will be familiar with these two terms. Each category is broken down further into forms of potential and forms of kinetic energy.</a:t>
            </a:r>
          </a:p>
        </p:txBody>
      </p:sp>
      <p:sp>
        <p:nvSpPr>
          <p:cNvPr id="4" name="Slide Number Placeholder 3"/>
          <p:cNvSpPr>
            <a:spLocks noGrp="1"/>
          </p:cNvSpPr>
          <p:nvPr>
            <p:ph type="sldNum" sz="quarter" idx="5"/>
          </p:nvPr>
        </p:nvSpPr>
        <p:spPr/>
        <p:txBody>
          <a:bodyPr/>
          <a:lstStyle/>
          <a:p>
            <a:fld id="{7A33E9A7-3F08-48A5-84D8-ADA838B9E28B}" type="slidenum">
              <a:rPr lang="en-US" smtClean="0"/>
              <a:t>5</a:t>
            </a:fld>
            <a:endParaRPr lang="en-US"/>
          </a:p>
        </p:txBody>
      </p:sp>
    </p:spTree>
    <p:extLst>
      <p:ext uri="{BB962C8B-B14F-4D97-AF65-F5344CB8AC3E}">
        <p14:creationId xmlns:p14="http://schemas.microsoft.com/office/powerpoint/2010/main" val="208962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audience seems to be struggling with what “ability to do work or make a change” means, unhide and use this slide to break it down. These energy categories are from </a:t>
            </a:r>
            <a:r>
              <a:rPr lang="en-US" dirty="0" err="1"/>
              <a:t>EnergyWorks</a:t>
            </a:r>
            <a:r>
              <a:rPr lang="en-US" dirty="0"/>
              <a:t>, which deals with forms of energy without regard to transformations. Younger students may find </a:t>
            </a:r>
            <a:r>
              <a:rPr lang="en-US" dirty="0" err="1"/>
              <a:t>EnergyWorks</a:t>
            </a:r>
            <a:r>
              <a:rPr lang="en-US" dirty="0"/>
              <a:t> a better starting point before transitioning to Science of Energy.</a:t>
            </a:r>
          </a:p>
        </p:txBody>
      </p:sp>
      <p:sp>
        <p:nvSpPr>
          <p:cNvPr id="4" name="Slide Number Placeholder 3"/>
          <p:cNvSpPr>
            <a:spLocks noGrp="1"/>
          </p:cNvSpPr>
          <p:nvPr>
            <p:ph type="sldNum" sz="quarter" idx="5"/>
          </p:nvPr>
        </p:nvSpPr>
        <p:spPr/>
        <p:txBody>
          <a:bodyPr/>
          <a:lstStyle/>
          <a:p>
            <a:fld id="{7A33E9A7-3F08-48A5-84D8-ADA838B9E28B}" type="slidenum">
              <a:rPr lang="en-US" smtClean="0"/>
              <a:t>6</a:t>
            </a:fld>
            <a:endParaRPr lang="en-US"/>
          </a:p>
        </p:txBody>
      </p:sp>
    </p:spTree>
    <p:extLst>
      <p:ext uri="{BB962C8B-B14F-4D97-AF65-F5344CB8AC3E}">
        <p14:creationId xmlns:p14="http://schemas.microsoft.com/office/powerpoint/2010/main" val="184244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works well with students and teachers alike. Hide if you’re using slide #7</a:t>
            </a:r>
          </a:p>
          <a:p>
            <a:endParaRPr lang="en-US" dirty="0"/>
          </a:p>
          <a:p>
            <a:r>
              <a:rPr lang="en-US" dirty="0"/>
              <a:t>Explain each form, define them, and provide examples as appropriate.</a:t>
            </a:r>
          </a:p>
        </p:txBody>
      </p:sp>
      <p:sp>
        <p:nvSpPr>
          <p:cNvPr id="4" name="Slide Number Placeholder 3"/>
          <p:cNvSpPr>
            <a:spLocks noGrp="1"/>
          </p:cNvSpPr>
          <p:nvPr>
            <p:ph type="sldNum" sz="quarter" idx="5"/>
          </p:nvPr>
        </p:nvSpPr>
        <p:spPr/>
        <p:txBody>
          <a:bodyPr/>
          <a:lstStyle/>
          <a:p>
            <a:fld id="{7A33E9A7-3F08-48A5-84D8-ADA838B9E28B}" type="slidenum">
              <a:rPr lang="en-US" smtClean="0"/>
              <a:t>7</a:t>
            </a:fld>
            <a:endParaRPr lang="en-US"/>
          </a:p>
        </p:txBody>
      </p:sp>
    </p:spTree>
    <p:extLst>
      <p:ext uri="{BB962C8B-B14F-4D97-AF65-F5344CB8AC3E}">
        <p14:creationId xmlns:p14="http://schemas.microsoft.com/office/powerpoint/2010/main" val="33358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good for adult audiences but not as engaging for student audiences. Hide if you’re using slide #6.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each form, define them, and provide examples as appropriate.</a:t>
            </a:r>
          </a:p>
          <a:p>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8</a:t>
            </a:fld>
            <a:endParaRPr lang="en-US"/>
          </a:p>
        </p:txBody>
      </p:sp>
    </p:spTree>
    <p:extLst>
      <p:ext uri="{BB962C8B-B14F-4D97-AF65-F5344CB8AC3E}">
        <p14:creationId xmlns:p14="http://schemas.microsoft.com/office/powerpoint/2010/main" val="238397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works well with students and teachers alike. Hide if you’re using slide #9.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each form, define them, and provide examples as appropriate.</a:t>
            </a:r>
          </a:p>
          <a:p>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9</a:t>
            </a:fld>
            <a:endParaRPr lang="en-US"/>
          </a:p>
        </p:txBody>
      </p:sp>
    </p:spTree>
    <p:extLst>
      <p:ext uri="{BB962C8B-B14F-4D97-AF65-F5344CB8AC3E}">
        <p14:creationId xmlns:p14="http://schemas.microsoft.com/office/powerpoint/2010/main" val="832955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f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B44CD05-5DF7-0221-5EC0-EA75582FE5B4}"/>
              </a:ext>
            </a:extLst>
          </p:cNvPr>
          <p:cNvSpPr>
            <a:spLocks noGrp="1"/>
          </p:cNvSpPr>
          <p:nvPr>
            <p:ph type="pic" sz="quarter" idx="10"/>
          </p:nvPr>
        </p:nvSpPr>
        <p:spPr>
          <a:xfrm>
            <a:off x="214488" y="214489"/>
            <a:ext cx="11734801" cy="4555219"/>
          </a:xfrm>
          <a:ln>
            <a:noFill/>
          </a:ln>
        </p:spPr>
        <p:txBody>
          <a:bodyPr/>
          <a:lstStyle/>
          <a:p>
            <a:r>
              <a:rPr lang="en-US"/>
              <a:t>Click icon to add picture</a:t>
            </a:r>
          </a:p>
        </p:txBody>
      </p:sp>
      <p:sp>
        <p:nvSpPr>
          <p:cNvPr id="2" name="Title 1">
            <a:extLst>
              <a:ext uri="{FF2B5EF4-FFF2-40B4-BE49-F238E27FC236}">
                <a16:creationId xmlns:a16="http://schemas.microsoft.com/office/drawing/2014/main" id="{17815BE6-7C92-DF73-83D4-463AE4340CF2}"/>
              </a:ext>
            </a:extLst>
          </p:cNvPr>
          <p:cNvSpPr>
            <a:spLocks noGrp="1"/>
          </p:cNvSpPr>
          <p:nvPr>
            <p:ph type="ctrTitle"/>
          </p:nvPr>
        </p:nvSpPr>
        <p:spPr>
          <a:xfrm>
            <a:off x="1765738" y="3516204"/>
            <a:ext cx="10089931" cy="2387600"/>
          </a:xfrm>
        </p:spPr>
        <p:txBody>
          <a:bodyPr anchor="b"/>
          <a:lstStyle>
            <a:lvl1pPr algn="r">
              <a:defRPr sz="6000"/>
            </a:lvl1pPr>
          </a:lstStyle>
          <a:p>
            <a:r>
              <a:rPr lang="en-US"/>
              <a:t>Click to edit Master title style</a:t>
            </a:r>
          </a:p>
        </p:txBody>
      </p:sp>
      <p:sp>
        <p:nvSpPr>
          <p:cNvPr id="3" name="Subtitle 2">
            <a:extLst>
              <a:ext uri="{FF2B5EF4-FFF2-40B4-BE49-F238E27FC236}">
                <a16:creationId xmlns:a16="http://schemas.microsoft.com/office/drawing/2014/main" id="{18339DB1-5B2E-6CE0-8BA7-C5EE99BF77E1}"/>
              </a:ext>
            </a:extLst>
          </p:cNvPr>
          <p:cNvSpPr>
            <a:spLocks noGrp="1"/>
          </p:cNvSpPr>
          <p:nvPr>
            <p:ph type="subTitle" idx="1"/>
          </p:nvPr>
        </p:nvSpPr>
        <p:spPr>
          <a:xfrm>
            <a:off x="2711669" y="5903804"/>
            <a:ext cx="9144000" cy="633631"/>
          </a:xfrm>
        </p:spPr>
        <p:txBody>
          <a:bodyPr/>
          <a:lstStyle>
            <a:lvl1pPr marL="0" indent="0" algn="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Logo, company name&#10;&#10;Description automatically generated">
            <a:extLst>
              <a:ext uri="{FF2B5EF4-FFF2-40B4-BE49-F238E27FC236}">
                <a16:creationId xmlns:a16="http://schemas.microsoft.com/office/drawing/2014/main" id="{21F088B3-19FA-BB1F-B0C9-C7B86EB8B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31" y="5283760"/>
            <a:ext cx="1653227" cy="1253675"/>
          </a:xfrm>
          <a:prstGeom prst="rect">
            <a:avLst/>
          </a:prstGeom>
        </p:spPr>
      </p:pic>
    </p:spTree>
    <p:extLst>
      <p:ext uri="{BB962C8B-B14F-4D97-AF65-F5344CB8AC3E}">
        <p14:creationId xmlns:p14="http://schemas.microsoft.com/office/powerpoint/2010/main" val="295358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02A1-D223-571A-2B22-A3017529691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6F5E5D2-490E-DB5C-7FEE-5410A0A9B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B91EA-5E70-B9DF-09C1-687C6E7FCD8B}"/>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5FDC110-EB79-F759-3F72-F738D691A3E5}"/>
              </a:ext>
            </a:extLst>
          </p:cNvPr>
          <p:cNvSpPr>
            <a:spLocks noGrp="1"/>
          </p:cNvSpPr>
          <p:nvPr>
            <p:ph type="ftr" sz="quarter" idx="11"/>
          </p:nvPr>
        </p:nvSpPr>
        <p:spPr/>
        <p:txBody>
          <a:bodyPr/>
          <a:lstStyle/>
          <a:p>
            <a:r>
              <a:rPr lang="en-US"/>
              <a:t>NEED Science of Energy ©2025</a:t>
            </a:r>
          </a:p>
        </p:txBody>
      </p:sp>
      <p:sp>
        <p:nvSpPr>
          <p:cNvPr id="6" name="Slide Number Placeholder 5">
            <a:extLst>
              <a:ext uri="{FF2B5EF4-FFF2-40B4-BE49-F238E27FC236}">
                <a16:creationId xmlns:a16="http://schemas.microsoft.com/office/drawing/2014/main" id="{70853D3A-78EB-764F-FBAD-A1DFB0D35D16}"/>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258787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A224E-2DFF-3A07-47B0-ADA8156302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572B21-49E5-6528-9012-5BD0B7912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996DE-908D-13A5-B856-4C6CEAE4FC43}"/>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C1C65A-9FE3-82FE-0B89-814EDB15DC6D}"/>
              </a:ext>
            </a:extLst>
          </p:cNvPr>
          <p:cNvSpPr>
            <a:spLocks noGrp="1"/>
          </p:cNvSpPr>
          <p:nvPr>
            <p:ph type="ftr" sz="quarter" idx="11"/>
          </p:nvPr>
        </p:nvSpPr>
        <p:spPr/>
        <p:txBody>
          <a:bodyPr/>
          <a:lstStyle/>
          <a:p>
            <a:r>
              <a:rPr lang="en-US"/>
              <a:t>NEED Science of Energy ©2025</a:t>
            </a:r>
          </a:p>
        </p:txBody>
      </p:sp>
      <p:sp>
        <p:nvSpPr>
          <p:cNvPr id="6" name="Slide Number Placeholder 5">
            <a:extLst>
              <a:ext uri="{FF2B5EF4-FFF2-40B4-BE49-F238E27FC236}">
                <a16:creationId xmlns:a16="http://schemas.microsoft.com/office/drawing/2014/main" id="{BBB6B7A8-FCBC-D227-ECF7-ADCCEE4D95AA}"/>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3877759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F44417-761B-5365-FDE0-0965AF8A9944}"/>
              </a:ext>
            </a:extLst>
          </p:cNvPr>
          <p:cNvSpPr>
            <a:spLocks noGrp="1"/>
          </p:cNvSpPr>
          <p:nvPr>
            <p:ph type="ftr" sz="quarter" idx="10"/>
          </p:nvPr>
        </p:nvSpPr>
        <p:spPr/>
        <p:txBody>
          <a:bodyPr/>
          <a:lstStyle/>
          <a:p>
            <a:r>
              <a:rPr lang="en-US"/>
              <a:t>NEED Science of Energy ©2025</a:t>
            </a:r>
          </a:p>
        </p:txBody>
      </p:sp>
      <p:sp>
        <p:nvSpPr>
          <p:cNvPr id="5" name="Picture Placeholder 4">
            <a:extLst>
              <a:ext uri="{FF2B5EF4-FFF2-40B4-BE49-F238E27FC236}">
                <a16:creationId xmlns:a16="http://schemas.microsoft.com/office/drawing/2014/main" id="{0B1DD6AA-9C9A-26E4-2693-0B31C3715EEB}"/>
              </a:ext>
            </a:extLst>
          </p:cNvPr>
          <p:cNvSpPr>
            <a:spLocks noGrp="1"/>
          </p:cNvSpPr>
          <p:nvPr>
            <p:ph type="pic" sz="quarter" idx="11"/>
          </p:nvPr>
        </p:nvSpPr>
        <p:spPr>
          <a:xfrm>
            <a:off x="234672" y="694981"/>
            <a:ext cx="3707848" cy="3638480"/>
          </a:xfrm>
        </p:spPr>
        <p:txBody>
          <a:bodyPr/>
          <a:lstStyle/>
          <a:p>
            <a:r>
              <a:rPr lang="en-US"/>
              <a:t>Click icon to add picture</a:t>
            </a:r>
          </a:p>
        </p:txBody>
      </p:sp>
      <p:sp>
        <p:nvSpPr>
          <p:cNvPr id="10" name="Picture Placeholder 4">
            <a:extLst>
              <a:ext uri="{FF2B5EF4-FFF2-40B4-BE49-F238E27FC236}">
                <a16:creationId xmlns:a16="http://schemas.microsoft.com/office/drawing/2014/main" id="{F9F2C5D1-CE48-B7FB-A530-EEEC025A6247}"/>
              </a:ext>
            </a:extLst>
          </p:cNvPr>
          <p:cNvSpPr>
            <a:spLocks noGrp="1"/>
          </p:cNvSpPr>
          <p:nvPr>
            <p:ph type="pic" sz="quarter" idx="12"/>
          </p:nvPr>
        </p:nvSpPr>
        <p:spPr>
          <a:xfrm>
            <a:off x="4242076" y="694981"/>
            <a:ext cx="3707848" cy="3638480"/>
          </a:xfrm>
        </p:spPr>
        <p:txBody>
          <a:bodyPr/>
          <a:lstStyle/>
          <a:p>
            <a:r>
              <a:rPr lang="en-US"/>
              <a:t>Click icon to add picture</a:t>
            </a:r>
          </a:p>
        </p:txBody>
      </p:sp>
      <p:sp>
        <p:nvSpPr>
          <p:cNvPr id="11" name="Picture Placeholder 4">
            <a:extLst>
              <a:ext uri="{FF2B5EF4-FFF2-40B4-BE49-F238E27FC236}">
                <a16:creationId xmlns:a16="http://schemas.microsoft.com/office/drawing/2014/main" id="{403EAE18-0CA0-037A-FA90-69555E522B41}"/>
              </a:ext>
            </a:extLst>
          </p:cNvPr>
          <p:cNvSpPr>
            <a:spLocks noGrp="1"/>
          </p:cNvSpPr>
          <p:nvPr>
            <p:ph type="pic" sz="quarter" idx="13"/>
          </p:nvPr>
        </p:nvSpPr>
        <p:spPr>
          <a:xfrm>
            <a:off x="8249480" y="694981"/>
            <a:ext cx="3707848" cy="3638480"/>
          </a:xfrm>
        </p:spPr>
        <p:txBody>
          <a:bodyPr/>
          <a:lstStyle/>
          <a:p>
            <a:r>
              <a:rPr lang="en-US"/>
              <a:t>Click icon to add picture</a:t>
            </a:r>
          </a:p>
        </p:txBody>
      </p:sp>
      <p:sp>
        <p:nvSpPr>
          <p:cNvPr id="13" name="Text Placeholder 12">
            <a:extLst>
              <a:ext uri="{FF2B5EF4-FFF2-40B4-BE49-F238E27FC236}">
                <a16:creationId xmlns:a16="http://schemas.microsoft.com/office/drawing/2014/main" id="{1802B438-FC7B-0228-2B5C-0229C677142B}"/>
              </a:ext>
            </a:extLst>
          </p:cNvPr>
          <p:cNvSpPr>
            <a:spLocks noGrp="1"/>
          </p:cNvSpPr>
          <p:nvPr>
            <p:ph type="body" sz="quarter" idx="14"/>
          </p:nvPr>
        </p:nvSpPr>
        <p:spPr>
          <a:xfrm>
            <a:off x="234672" y="4621696"/>
            <a:ext cx="11722378" cy="1540979"/>
          </a:xfrm>
        </p:spPr>
        <p:txBody>
          <a:bodyPr anchor="ctr">
            <a:normAutofit/>
          </a:bodyPr>
          <a:lstStyle>
            <a:lvl1pPr marL="0" indent="0">
              <a:buNone/>
              <a:defRPr sz="1600" i="1">
                <a:solidFill>
                  <a:schemeClr val="tx1">
                    <a:lumMod val="65000"/>
                    <a:lumOff val="35000"/>
                  </a:schemeClr>
                </a:solidFill>
                <a:latin typeface="+mn-lt"/>
              </a:defRPr>
            </a:lvl1pPr>
            <a:lvl2pPr marL="457200" indent="0">
              <a:buNone/>
              <a:defRPr sz="1600" i="1">
                <a:solidFill>
                  <a:schemeClr val="tx1">
                    <a:lumMod val="65000"/>
                    <a:lumOff val="35000"/>
                  </a:schemeClr>
                </a:solidFill>
                <a:latin typeface="+mn-lt"/>
              </a:defRPr>
            </a:lvl2pPr>
            <a:lvl3pPr marL="914400" indent="0">
              <a:buNone/>
              <a:defRPr sz="1600" i="1">
                <a:solidFill>
                  <a:schemeClr val="tx1">
                    <a:lumMod val="65000"/>
                    <a:lumOff val="35000"/>
                  </a:schemeClr>
                </a:solidFill>
                <a:latin typeface="+mn-lt"/>
              </a:defRPr>
            </a:lvl3pPr>
            <a:lvl4pPr marL="1371600" indent="0">
              <a:buNone/>
              <a:defRPr sz="1600" i="1">
                <a:solidFill>
                  <a:schemeClr val="tx1">
                    <a:lumMod val="65000"/>
                    <a:lumOff val="35000"/>
                  </a:schemeClr>
                </a:solidFill>
                <a:latin typeface="+mn-lt"/>
              </a:defRPr>
            </a:lvl4pPr>
            <a:lvl5pPr marL="1828800" indent="0">
              <a:buNone/>
              <a:defRPr sz="1600" i="1">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77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Withou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555D-D9B9-36E1-DFE5-473F71BCF86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9E5C166-7996-4FFD-C1E2-0C948EBA52D8}"/>
              </a:ext>
            </a:extLst>
          </p:cNvPr>
          <p:cNvSpPr>
            <a:spLocks noGrp="1"/>
          </p:cNvSpPr>
          <p:nvPr>
            <p:ph type="ftr" sz="quarter" idx="10"/>
          </p:nvPr>
        </p:nvSpPr>
        <p:spPr/>
        <p:txBody>
          <a:bodyPr/>
          <a:lstStyle/>
          <a:p>
            <a:r>
              <a:rPr lang="en-US"/>
              <a:t>NEED Science of Energy ©2025</a:t>
            </a:r>
          </a:p>
        </p:txBody>
      </p:sp>
      <p:sp>
        <p:nvSpPr>
          <p:cNvPr id="5" name="Picture Placeholder 4">
            <a:extLst>
              <a:ext uri="{FF2B5EF4-FFF2-40B4-BE49-F238E27FC236}">
                <a16:creationId xmlns:a16="http://schemas.microsoft.com/office/drawing/2014/main" id="{EDDF0CCE-F20F-EC23-0191-D274F25E4522}"/>
              </a:ext>
            </a:extLst>
          </p:cNvPr>
          <p:cNvSpPr>
            <a:spLocks noGrp="1"/>
          </p:cNvSpPr>
          <p:nvPr>
            <p:ph type="pic" sz="quarter" idx="11"/>
          </p:nvPr>
        </p:nvSpPr>
        <p:spPr>
          <a:xfrm>
            <a:off x="838200" y="1843812"/>
            <a:ext cx="10515600" cy="4371975"/>
          </a:xfrm>
        </p:spPr>
        <p:txBody>
          <a:bodyPr/>
          <a:lstStyle/>
          <a:p>
            <a:r>
              <a:rPr lang="en-US"/>
              <a:t>Click icon to add picture</a:t>
            </a:r>
          </a:p>
        </p:txBody>
      </p:sp>
    </p:spTree>
    <p:extLst>
      <p:ext uri="{BB962C8B-B14F-4D97-AF65-F5344CB8AC3E}">
        <p14:creationId xmlns:p14="http://schemas.microsoft.com/office/powerpoint/2010/main" val="423555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ocia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A67466-1E8A-0234-7AE4-141709A544FF}"/>
              </a:ext>
            </a:extLst>
          </p:cNvPr>
          <p:cNvSpPr>
            <a:spLocks noGrp="1"/>
          </p:cNvSpPr>
          <p:nvPr>
            <p:ph type="ftr" sz="quarter" idx="10"/>
          </p:nvPr>
        </p:nvSpPr>
        <p:spPr/>
        <p:txBody>
          <a:bodyPr/>
          <a:lstStyle/>
          <a:p>
            <a:r>
              <a:rPr lang="en-US"/>
              <a:t>NEED Science of Energy ©2025</a:t>
            </a:r>
          </a:p>
        </p:txBody>
      </p:sp>
      <p:sp>
        <p:nvSpPr>
          <p:cNvPr id="4" name="TextBox 3">
            <a:extLst>
              <a:ext uri="{FF2B5EF4-FFF2-40B4-BE49-F238E27FC236}">
                <a16:creationId xmlns:a16="http://schemas.microsoft.com/office/drawing/2014/main" id="{4DF2496D-F833-55E8-B4E5-A8B42F0BA1C3}"/>
              </a:ext>
            </a:extLst>
          </p:cNvPr>
          <p:cNvSpPr txBox="1"/>
          <p:nvPr/>
        </p:nvSpPr>
        <p:spPr>
          <a:xfrm>
            <a:off x="677841" y="299372"/>
            <a:ext cx="3572933" cy="769441"/>
          </a:xfrm>
          <a:prstGeom prst="rect">
            <a:avLst/>
          </a:prstGeom>
          <a:noFill/>
        </p:spPr>
        <p:txBody>
          <a:bodyPr wrap="square" rtlCol="0">
            <a:spAutoFit/>
          </a:bodyPr>
          <a:lstStyle/>
          <a:p>
            <a:r>
              <a:rPr lang="en-US" sz="4400" dirty="0">
                <a:solidFill>
                  <a:schemeClr val="tx2"/>
                </a:solidFill>
              </a:rPr>
              <a:t>NEED is Social</a:t>
            </a:r>
          </a:p>
        </p:txBody>
      </p:sp>
      <p:pic>
        <p:nvPicPr>
          <p:cNvPr id="6" name="Picture 5" descr="A picture containing application&#10;&#10;Description automatically generated">
            <a:extLst>
              <a:ext uri="{FF2B5EF4-FFF2-40B4-BE49-F238E27FC236}">
                <a16:creationId xmlns:a16="http://schemas.microsoft.com/office/drawing/2014/main" id="{A9E9CAB6-3909-F4F0-D1E5-CD8FCEC47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2011030"/>
            <a:ext cx="4515557" cy="2835939"/>
          </a:xfrm>
          <a:prstGeom prst="rect">
            <a:avLst/>
          </a:prstGeom>
        </p:spPr>
      </p:pic>
      <p:pic>
        <p:nvPicPr>
          <p:cNvPr id="8" name="Picture 7" descr="Icon&#10;&#10;Description automatically generated">
            <a:extLst>
              <a:ext uri="{FF2B5EF4-FFF2-40B4-BE49-F238E27FC236}">
                <a16:creationId xmlns:a16="http://schemas.microsoft.com/office/drawing/2014/main" id="{03EFC37B-0C4B-08BD-47A0-621FC8792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1" y="1418720"/>
            <a:ext cx="920152" cy="914400"/>
          </a:xfrm>
          <a:prstGeom prst="rect">
            <a:avLst/>
          </a:prstGeom>
        </p:spPr>
      </p:pic>
      <p:pic>
        <p:nvPicPr>
          <p:cNvPr id="10" name="Picture 9" descr="Icon&#10;&#10;Description automatically generated">
            <a:extLst>
              <a:ext uri="{FF2B5EF4-FFF2-40B4-BE49-F238E27FC236}">
                <a16:creationId xmlns:a16="http://schemas.microsoft.com/office/drawing/2014/main" id="{BBDF95AC-2769-9D76-7DEC-739204BBB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93" y="2610548"/>
            <a:ext cx="914400" cy="914400"/>
          </a:xfrm>
          <a:prstGeom prst="rect">
            <a:avLst/>
          </a:prstGeom>
        </p:spPr>
      </p:pic>
      <p:pic>
        <p:nvPicPr>
          <p:cNvPr id="14" name="Picture 13" descr="Logo&#10;&#10;Description automatically generated">
            <a:extLst>
              <a:ext uri="{FF2B5EF4-FFF2-40B4-BE49-F238E27FC236}">
                <a16:creationId xmlns:a16="http://schemas.microsoft.com/office/drawing/2014/main" id="{D8240199-9AC4-CB8B-859D-EF9B9DA38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517" y="5237863"/>
            <a:ext cx="1823978" cy="762181"/>
          </a:xfrm>
          <a:prstGeom prst="rect">
            <a:avLst/>
          </a:prstGeom>
        </p:spPr>
      </p:pic>
      <p:sp>
        <p:nvSpPr>
          <p:cNvPr id="5" name="Text Placeholder 4">
            <a:extLst>
              <a:ext uri="{FF2B5EF4-FFF2-40B4-BE49-F238E27FC236}">
                <a16:creationId xmlns:a16="http://schemas.microsoft.com/office/drawing/2014/main" id="{B94B7420-EC85-9EEB-900E-B7D258E642DE}"/>
              </a:ext>
            </a:extLst>
          </p:cNvPr>
          <p:cNvSpPr>
            <a:spLocks noGrp="1"/>
          </p:cNvSpPr>
          <p:nvPr>
            <p:ph type="body" sz="quarter" idx="11"/>
          </p:nvPr>
        </p:nvSpPr>
        <p:spPr>
          <a:xfrm>
            <a:off x="2732088" y="1419225"/>
            <a:ext cx="4210050" cy="478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7E661E63-A50A-A0FC-3194-20CA629162B9}"/>
              </a:ext>
            </a:extLst>
          </p:cNvPr>
          <p:cNvPicPr>
            <a:picLocks noChangeAspect="1"/>
          </p:cNvPicPr>
          <p:nvPr userDrawn="1"/>
        </p:nvPicPr>
        <p:blipFill>
          <a:blip r:embed="rId6"/>
          <a:stretch>
            <a:fillRect/>
          </a:stretch>
        </p:blipFill>
        <p:spPr>
          <a:xfrm>
            <a:off x="688574" y="3893816"/>
            <a:ext cx="1029388" cy="769442"/>
          </a:xfrm>
          <a:prstGeom prst="rect">
            <a:avLst/>
          </a:prstGeom>
        </p:spPr>
      </p:pic>
    </p:spTree>
    <p:extLst>
      <p:ext uri="{BB962C8B-B14F-4D97-AF65-F5344CB8AC3E}">
        <p14:creationId xmlns:p14="http://schemas.microsoft.com/office/powerpoint/2010/main" val="19067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A097-7CA1-48B9-2A29-A132E6579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289AF-77FD-B680-7BFC-8C86CDA71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DA7A26-9BC5-2D85-9D23-66429AAE026F}"/>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288517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F0D4-0C78-2F89-5C4B-9601ADED6851}"/>
              </a:ext>
            </a:extLst>
          </p:cNvPr>
          <p:cNvSpPr>
            <a:spLocks noGrp="1"/>
          </p:cNvSpPr>
          <p:nvPr>
            <p:ph type="title"/>
          </p:nvPr>
        </p:nvSpPr>
        <p:spPr>
          <a:xfrm>
            <a:off x="838200" y="576263"/>
            <a:ext cx="10515600" cy="3488841"/>
          </a:xfrm>
        </p:spPr>
        <p:txBody>
          <a:bodyPr anchor="b"/>
          <a:lstStyle>
            <a:lvl1pPr algn="r">
              <a:defRPr sz="6000"/>
            </a:lvl1pPr>
          </a:lstStyle>
          <a:p>
            <a:r>
              <a:rPr lang="en-US"/>
              <a:t>Click to edit Master title style</a:t>
            </a:r>
          </a:p>
        </p:txBody>
      </p:sp>
      <p:sp>
        <p:nvSpPr>
          <p:cNvPr id="3" name="Text Placeholder 2">
            <a:extLst>
              <a:ext uri="{FF2B5EF4-FFF2-40B4-BE49-F238E27FC236}">
                <a16:creationId xmlns:a16="http://schemas.microsoft.com/office/drawing/2014/main" id="{BC8943C5-FBC2-9CE4-5580-3A7909EECA8A}"/>
              </a:ext>
            </a:extLst>
          </p:cNvPr>
          <p:cNvSpPr>
            <a:spLocks noGrp="1"/>
          </p:cNvSpPr>
          <p:nvPr>
            <p:ph type="body" idx="1"/>
          </p:nvPr>
        </p:nvSpPr>
        <p:spPr>
          <a:xfrm>
            <a:off x="838199" y="4278071"/>
            <a:ext cx="10515600"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67464D-60AA-4E28-466B-D4DEA7B84C77}"/>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347807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690C-39B6-7182-862B-49E5D13C5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20CE3-320B-3ACD-750F-382851F14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15F0C0-5CD8-5F83-BD0B-A3A9027A2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4F9F217-1FD9-2664-1D41-4CBCC1E7CD52}"/>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263811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FF96-5995-D6D8-A641-4BA01BE14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E83B6-3F23-96E0-EB1F-6EB17D5FC8C0}"/>
              </a:ext>
            </a:extLst>
          </p:cNvPr>
          <p:cNvSpPr>
            <a:spLocks noGrp="1"/>
          </p:cNvSpPr>
          <p:nvPr>
            <p:ph type="body" idx="1"/>
          </p:nvPr>
        </p:nvSpPr>
        <p:spPr>
          <a:xfrm>
            <a:off x="839788" y="1681163"/>
            <a:ext cx="5157787"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D0892B-6462-8C75-7DC7-A92C73F9E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76FF3-8E76-E0AB-F1D6-8C9BA4542AC5}"/>
              </a:ext>
            </a:extLst>
          </p:cNvPr>
          <p:cNvSpPr>
            <a:spLocks noGrp="1"/>
          </p:cNvSpPr>
          <p:nvPr>
            <p:ph type="body" sz="quarter" idx="3"/>
          </p:nvPr>
        </p:nvSpPr>
        <p:spPr>
          <a:xfrm>
            <a:off x="6172200" y="1681163"/>
            <a:ext cx="5183188"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7F98F-CE45-2240-45F6-C700C1317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2E0DD70-90FB-F9BF-5D69-188FBBED6A94}"/>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97330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D58B-E13C-EED1-4DE7-DFDBB6997B5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AF7205-5F81-736B-EEAF-C864982F743D}"/>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97136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1DDA5F-D08B-119D-C939-DEFD553E0D33}"/>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201728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45FF-482F-03E4-199D-1AF1FF437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12385-EF81-8DD9-DCCD-43930D5BA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D2F17-E46E-EB59-A370-1E9ADB8FDA68}"/>
              </a:ext>
            </a:extLst>
          </p:cNvPr>
          <p:cNvSpPr>
            <a:spLocks noGrp="1"/>
          </p:cNvSpPr>
          <p:nvPr>
            <p:ph type="body" sz="half" idx="2"/>
          </p:nvPr>
        </p:nvSpPr>
        <p:spPr>
          <a:xfrm>
            <a:off x="839788" y="2057400"/>
            <a:ext cx="3932237" cy="381158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16C25-264B-0E50-BCA8-1646FD7E5CD2}"/>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1D49A0C-6F6A-F107-1A92-E57ECCA5CE04}"/>
              </a:ext>
            </a:extLst>
          </p:cNvPr>
          <p:cNvSpPr>
            <a:spLocks noGrp="1"/>
          </p:cNvSpPr>
          <p:nvPr>
            <p:ph type="ftr" sz="quarter" idx="11"/>
          </p:nvPr>
        </p:nvSpPr>
        <p:spPr/>
        <p:txBody>
          <a:bodyPr/>
          <a:lstStyle/>
          <a:p>
            <a:r>
              <a:rPr lang="en-US"/>
              <a:t>NEED Science of Energy ©2025</a:t>
            </a:r>
          </a:p>
        </p:txBody>
      </p:sp>
      <p:sp>
        <p:nvSpPr>
          <p:cNvPr id="7" name="Slide Number Placeholder 6">
            <a:extLst>
              <a:ext uri="{FF2B5EF4-FFF2-40B4-BE49-F238E27FC236}">
                <a16:creationId xmlns:a16="http://schemas.microsoft.com/office/drawing/2014/main" id="{58A04B3A-4979-4585-682B-486ED7F3D56A}"/>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97887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FD65-EDF0-AEFA-0CF7-35704F9FE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AA494-7676-9E23-1A22-334F6F39E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67EC8BE-BEEE-C98E-8931-651B558766E3}"/>
              </a:ext>
            </a:extLst>
          </p:cNvPr>
          <p:cNvSpPr>
            <a:spLocks noGrp="1"/>
          </p:cNvSpPr>
          <p:nvPr>
            <p:ph type="body" sz="half" idx="2"/>
          </p:nvPr>
        </p:nvSpPr>
        <p:spPr>
          <a:xfrm>
            <a:off x="839788" y="2057400"/>
            <a:ext cx="3932237" cy="3811588"/>
          </a:xfrm>
        </p:spPr>
        <p:txBody>
          <a:bodyPr anchor="ctr"/>
          <a:lstStyle>
            <a:lvl1pPr marL="0" indent="0">
              <a:lnSpc>
                <a:spcPct val="100000"/>
              </a:lnSpc>
              <a:spcBef>
                <a:spcPts val="0"/>
              </a:spcBef>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AB1F16F-3AB7-0DAF-9362-31ED10737628}"/>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96737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35000"/>
            <a:lum/>
            <a:extLst>
              <a:ext uri="{BEBA8EAE-BF5A-486C-A8C5-ECC9F3942E4B}">
                <a14:imgProps xmlns:a14="http://schemas.microsoft.com/office/drawing/2010/main">
                  <a14:imgLayer r:embed="rId17">
                    <a14:imgEffect>
                      <a14:brightnessContrast brigh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79CBE-9DB3-4474-790F-C3298287B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38DE08D-367C-864E-3C66-D7A3C2D302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2D88C99-6AE5-4543-1F2A-0D8E21A16B40}"/>
              </a:ext>
            </a:extLst>
          </p:cNvPr>
          <p:cNvSpPr>
            <a:spLocks noGrp="1"/>
          </p:cNvSpPr>
          <p:nvPr>
            <p:ph type="ftr" sz="quarter" idx="3"/>
          </p:nvPr>
        </p:nvSpPr>
        <p:spPr>
          <a:xfrm>
            <a:off x="838199" y="6368912"/>
            <a:ext cx="62086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NEED Science of Energy ©2025</a:t>
            </a:r>
          </a:p>
        </p:txBody>
      </p:sp>
      <p:sp>
        <p:nvSpPr>
          <p:cNvPr id="7" name="Rectangle 6">
            <a:extLst>
              <a:ext uri="{FF2B5EF4-FFF2-40B4-BE49-F238E27FC236}">
                <a16:creationId xmlns:a16="http://schemas.microsoft.com/office/drawing/2014/main" id="{CEF38CA8-C08A-B4F9-26B8-B12BA1B46966}"/>
              </a:ext>
            </a:extLst>
          </p:cNvPr>
          <p:cNvSpPr/>
          <p:nvPr/>
        </p:nvSpPr>
        <p:spPr>
          <a:xfrm>
            <a:off x="0" y="0"/>
            <a:ext cx="12192000" cy="6858000"/>
          </a:xfrm>
          <a:prstGeom prst="rect">
            <a:avLst/>
          </a:prstGeom>
          <a:noFill/>
          <a:ln w="76200">
            <a:solidFill>
              <a:srgbClr val="005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8C0409-7FF8-27A8-E3EA-A90F148311CA}"/>
              </a:ext>
            </a:extLst>
          </p:cNvPr>
          <p:cNvSpPr/>
          <p:nvPr/>
        </p:nvSpPr>
        <p:spPr>
          <a:xfrm>
            <a:off x="129209" y="123963"/>
            <a:ext cx="11936895" cy="6610074"/>
          </a:xfrm>
          <a:prstGeom prst="rect">
            <a:avLst/>
          </a:prstGeom>
          <a:noFill/>
          <a:ln w="57150">
            <a:solidFill>
              <a:srgbClr val="00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9516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dt="0"/>
  <p:txStyles>
    <p:title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8.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ightning bolt touches down from a stormy sky to trees in the background">
            <a:extLst>
              <a:ext uri="{FF2B5EF4-FFF2-40B4-BE49-F238E27FC236}">
                <a16:creationId xmlns:a16="http://schemas.microsoft.com/office/drawing/2014/main" id="{C4F8279C-92B5-8623-98CD-09512A889BB2}"/>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762" t="7627" r="8796" b="11547"/>
          <a:stretch/>
        </p:blipFill>
        <p:spPr>
          <a:xfrm>
            <a:off x="214488" y="214489"/>
            <a:ext cx="11750917" cy="4712443"/>
          </a:xfrm>
          <a:prstGeom prst="rect">
            <a:avLst/>
          </a:prstGeom>
        </p:spPr>
      </p:pic>
      <p:sp>
        <p:nvSpPr>
          <p:cNvPr id="10" name="Title 2">
            <a:extLst>
              <a:ext uri="{FF2B5EF4-FFF2-40B4-BE49-F238E27FC236}">
                <a16:creationId xmlns:a16="http://schemas.microsoft.com/office/drawing/2014/main" id="{5B8E7A24-887F-5E6F-A1B2-B07E6C32C2D6}"/>
              </a:ext>
            </a:extLst>
          </p:cNvPr>
          <p:cNvSpPr>
            <a:spLocks noGrp="1"/>
          </p:cNvSpPr>
          <p:nvPr>
            <p:ph type="ctrTitle"/>
          </p:nvPr>
        </p:nvSpPr>
        <p:spPr/>
        <p:txBody>
          <a:bodyPr/>
          <a:lstStyle/>
          <a:p>
            <a:r>
              <a:rPr lang="en-US" dirty="0"/>
              <a:t>The Science of Energy</a:t>
            </a:r>
          </a:p>
        </p:txBody>
      </p:sp>
      <p:sp>
        <p:nvSpPr>
          <p:cNvPr id="12" name="Subtitle 3">
            <a:extLst>
              <a:ext uri="{FF2B5EF4-FFF2-40B4-BE49-F238E27FC236}">
                <a16:creationId xmlns:a16="http://schemas.microsoft.com/office/drawing/2014/main" id="{0DE9A2E7-B0FB-B27A-31B5-276748409C44}"/>
              </a:ext>
            </a:extLst>
          </p:cNvPr>
          <p:cNvSpPr>
            <a:spLocks noGrp="1"/>
          </p:cNvSpPr>
          <p:nvPr>
            <p:ph type="subTitle" idx="1"/>
          </p:nvPr>
        </p:nvSpPr>
        <p:spPr/>
        <p:txBody>
          <a:bodyPr/>
          <a:lstStyle/>
          <a:p>
            <a:r>
              <a:rPr lang="en-US" dirty="0"/>
              <a:t>A Student-centered Study of Energy Transformations</a:t>
            </a:r>
          </a:p>
        </p:txBody>
      </p:sp>
    </p:spTree>
    <p:extLst>
      <p:ext uri="{BB962C8B-B14F-4D97-AF65-F5344CB8AC3E}">
        <p14:creationId xmlns:p14="http://schemas.microsoft.com/office/powerpoint/2010/main" val="2925016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D13F7-3FA6-84BF-7B69-29126F203136}"/>
              </a:ext>
            </a:extLst>
          </p:cNvPr>
          <p:cNvSpPr>
            <a:spLocks noGrp="1"/>
          </p:cNvSpPr>
          <p:nvPr>
            <p:ph type="title"/>
          </p:nvPr>
        </p:nvSpPr>
        <p:spPr/>
        <p:txBody>
          <a:bodyPr/>
          <a:lstStyle/>
          <a:p>
            <a:r>
              <a:rPr lang="en-US" dirty="0"/>
              <a:t>Kinetic Energy Forms</a:t>
            </a:r>
          </a:p>
        </p:txBody>
      </p:sp>
      <p:graphicFrame>
        <p:nvGraphicFramePr>
          <p:cNvPr id="5" name="Content Placeholder 4">
            <a:extLst>
              <a:ext uri="{FF2B5EF4-FFF2-40B4-BE49-F238E27FC236}">
                <a16:creationId xmlns:a16="http://schemas.microsoft.com/office/drawing/2014/main" id="{F859FFB0-CC9B-AF39-2E9F-B126E9DE084A}"/>
              </a:ext>
            </a:extLst>
          </p:cNvPr>
          <p:cNvGraphicFramePr>
            <a:graphicFrameLocks noGrp="1"/>
          </p:cNvGraphicFramePr>
          <p:nvPr>
            <p:ph idx="1"/>
            <p:extLst>
              <p:ext uri="{D42A27DB-BD31-4B8C-83A1-F6EECF244321}">
                <p14:modId xmlns:p14="http://schemas.microsoft.com/office/powerpoint/2010/main" val="2217642556"/>
              </p:ext>
            </p:extLst>
          </p:nvPr>
        </p:nvGraphicFramePr>
        <p:xfrm>
          <a:off x="838200" y="1449805"/>
          <a:ext cx="10515600" cy="4727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77FD16E5-C342-E905-DAF7-95C5B6C198DD}"/>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43686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460C-BAFC-F38E-287F-6ACB088AFB31}"/>
              </a:ext>
            </a:extLst>
          </p:cNvPr>
          <p:cNvSpPr>
            <a:spLocks noGrp="1"/>
          </p:cNvSpPr>
          <p:nvPr>
            <p:ph type="title"/>
          </p:nvPr>
        </p:nvSpPr>
        <p:spPr/>
        <p:txBody>
          <a:bodyPr/>
          <a:lstStyle/>
          <a:p>
            <a:r>
              <a:rPr lang="en-US" dirty="0"/>
              <a:t>Example: Child Rolls a Ball Down a Hill</a:t>
            </a:r>
          </a:p>
        </p:txBody>
      </p:sp>
      <p:sp>
        <p:nvSpPr>
          <p:cNvPr id="3" name="Footer Placeholder 2">
            <a:extLst>
              <a:ext uri="{FF2B5EF4-FFF2-40B4-BE49-F238E27FC236}">
                <a16:creationId xmlns:a16="http://schemas.microsoft.com/office/drawing/2014/main" id="{D574B372-1F02-06E3-4CC3-6A70CE561B19}"/>
              </a:ext>
            </a:extLst>
          </p:cNvPr>
          <p:cNvSpPr>
            <a:spLocks noGrp="1"/>
          </p:cNvSpPr>
          <p:nvPr>
            <p:ph type="ftr" sz="quarter" idx="11"/>
          </p:nvPr>
        </p:nvSpPr>
        <p:spPr/>
        <p:txBody>
          <a:bodyPr/>
          <a:lstStyle/>
          <a:p>
            <a:r>
              <a:rPr lang="en-US"/>
              <a:t>NEED Science of Energy ©2025</a:t>
            </a:r>
          </a:p>
        </p:txBody>
      </p:sp>
      <p:pic>
        <p:nvPicPr>
          <p:cNvPr id="4" name="Content Placeholder 3" descr="NY_Hydro_Electric_Plant.jpg">
            <a:extLst>
              <a:ext uri="{FF2B5EF4-FFF2-40B4-BE49-F238E27FC236}">
                <a16:creationId xmlns:a16="http://schemas.microsoft.com/office/drawing/2014/main" id="{169E3B3D-D42A-E21D-960F-9E13A162C28C}"/>
              </a:ext>
            </a:extLst>
          </p:cNvPr>
          <p:cNvPicPr>
            <a:picLocks noChangeAspect="1"/>
          </p:cNvPicPr>
          <p:nvPr/>
        </p:nvPicPr>
        <p:blipFill rotWithShape="1">
          <a:blip r:embed="rId3">
            <a:extLst>
              <a:ext uri="{28A0092B-C50C-407E-A947-70E740481C1C}">
                <a14:useLocalDpi xmlns:a14="http://schemas.microsoft.com/office/drawing/2010/main" val="0"/>
              </a:ext>
            </a:extLst>
          </a:blip>
          <a:srcRect r="53315" b="7892"/>
          <a:stretch/>
        </p:blipFill>
        <p:spPr>
          <a:xfrm>
            <a:off x="1036460" y="2433005"/>
            <a:ext cx="3593085" cy="306602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5" name="Content Placeholder 3" descr="NY_Hydro_Electric_Plant.jpg">
            <a:extLst>
              <a:ext uri="{FF2B5EF4-FFF2-40B4-BE49-F238E27FC236}">
                <a16:creationId xmlns:a16="http://schemas.microsoft.com/office/drawing/2014/main" id="{D56ECA9D-D07B-1AAB-6412-106375F3A039}"/>
              </a:ext>
            </a:extLst>
          </p:cNvPr>
          <p:cNvPicPr>
            <a:picLocks noChangeAspect="1"/>
          </p:cNvPicPr>
          <p:nvPr/>
        </p:nvPicPr>
        <p:blipFill rotWithShape="1">
          <a:blip r:embed="rId3">
            <a:extLst>
              <a:ext uri="{28A0092B-C50C-407E-A947-70E740481C1C}">
                <a14:useLocalDpi xmlns:a14="http://schemas.microsoft.com/office/drawing/2010/main" val="0"/>
              </a:ext>
            </a:extLst>
          </a:blip>
          <a:srcRect l="53056" t="6118" r="1016" b="8580"/>
          <a:stretch/>
        </p:blipFill>
        <p:spPr>
          <a:xfrm>
            <a:off x="7383985" y="2433005"/>
            <a:ext cx="3816883" cy="306602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E47ED08-AE74-BA66-B9CF-A038097F7C8C}"/>
              </a:ext>
            </a:extLst>
          </p:cNvPr>
          <p:cNvSpPr txBox="1"/>
          <p:nvPr/>
        </p:nvSpPr>
        <p:spPr>
          <a:xfrm>
            <a:off x="4848725" y="1584272"/>
            <a:ext cx="2316079" cy="3970318"/>
          </a:xfrm>
          <a:prstGeom prst="rect">
            <a:avLst/>
          </a:prstGeom>
          <a:noFill/>
        </p:spPr>
        <p:txBody>
          <a:bodyPr wrap="square" rtlCol="0">
            <a:spAutoFit/>
          </a:bodyPr>
          <a:lstStyle/>
          <a:p>
            <a:r>
              <a:rPr lang="en-US" i="1" dirty="0">
                <a:solidFill>
                  <a:schemeClr val="bg1">
                    <a:lumMod val="50000"/>
                  </a:schemeClr>
                </a:solidFill>
              </a:rPr>
              <a:t>At the top of the hill, the ball has gravitational potential energy. At the instant the ball starts to roll down the hill, that potential energy begins to transform into motion energy. At the bottom of the hill, all of the potential energy has transformed into kinetic energy.</a:t>
            </a:r>
          </a:p>
        </p:txBody>
      </p:sp>
    </p:spTree>
    <p:extLst>
      <p:ext uri="{BB962C8B-B14F-4D97-AF65-F5344CB8AC3E}">
        <p14:creationId xmlns:p14="http://schemas.microsoft.com/office/powerpoint/2010/main" val="67844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99B6-B6C0-8070-EDD4-0CB257AEA963}"/>
              </a:ext>
            </a:extLst>
          </p:cNvPr>
          <p:cNvSpPr>
            <a:spLocks noGrp="1"/>
          </p:cNvSpPr>
          <p:nvPr>
            <p:ph type="title"/>
          </p:nvPr>
        </p:nvSpPr>
        <p:spPr/>
        <p:txBody>
          <a:bodyPr/>
          <a:lstStyle/>
          <a:p>
            <a:r>
              <a:rPr lang="en-US" dirty="0"/>
              <a:t>Forms of Energy Cards</a:t>
            </a:r>
          </a:p>
        </p:txBody>
      </p:sp>
      <p:graphicFrame>
        <p:nvGraphicFramePr>
          <p:cNvPr id="6" name="Content Placeholder 5">
            <a:extLst>
              <a:ext uri="{FF2B5EF4-FFF2-40B4-BE49-F238E27FC236}">
                <a16:creationId xmlns:a16="http://schemas.microsoft.com/office/drawing/2014/main" id="{C32601DB-7EBB-6D40-28E6-0C249783B200}"/>
              </a:ext>
            </a:extLst>
          </p:cNvPr>
          <p:cNvGraphicFramePr>
            <a:graphicFrameLocks noGrp="1"/>
          </p:cNvGraphicFramePr>
          <p:nvPr>
            <p:ph idx="1"/>
            <p:extLst>
              <p:ext uri="{D42A27DB-BD31-4B8C-83A1-F6EECF244321}">
                <p14:modId xmlns:p14="http://schemas.microsoft.com/office/powerpoint/2010/main" val="478027795"/>
              </p:ext>
            </p:extLst>
          </p:nvPr>
        </p:nvGraphicFramePr>
        <p:xfrm>
          <a:off x="838200" y="1825625"/>
          <a:ext cx="5257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1E0BEF8-D81C-735F-F44B-8FC463C3AFBF}"/>
              </a:ext>
            </a:extLst>
          </p:cNvPr>
          <p:cNvSpPr>
            <a:spLocks noGrp="1"/>
          </p:cNvSpPr>
          <p:nvPr>
            <p:ph type="ftr" sz="quarter" idx="11"/>
          </p:nvPr>
        </p:nvSpPr>
        <p:spPr/>
        <p:txBody>
          <a:bodyPr/>
          <a:lstStyle/>
          <a:p>
            <a:r>
              <a:rPr lang="en-US"/>
              <a:t>NEED Science of Energy ©2025</a:t>
            </a:r>
          </a:p>
        </p:txBody>
      </p:sp>
      <p:pic>
        <p:nvPicPr>
          <p:cNvPr id="5" name="Picture 2">
            <a:extLst>
              <a:ext uri="{FF2B5EF4-FFF2-40B4-BE49-F238E27FC236}">
                <a16:creationId xmlns:a16="http://schemas.microsoft.com/office/drawing/2014/main" id="{926F5F40-F198-EFC8-766D-215C25607F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1331" y="461722"/>
            <a:ext cx="4652214" cy="593455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002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311ADB-7469-D6B2-259B-AFCAC4F5A2D8}"/>
              </a:ext>
            </a:extLst>
          </p:cNvPr>
          <p:cNvSpPr>
            <a:spLocks noGrp="1"/>
          </p:cNvSpPr>
          <p:nvPr>
            <p:ph type="title"/>
          </p:nvPr>
        </p:nvSpPr>
        <p:spPr/>
        <p:txBody>
          <a:bodyPr/>
          <a:lstStyle/>
          <a:p>
            <a:r>
              <a:rPr lang="en-US" dirty="0"/>
              <a:t>Energy Flows</a:t>
            </a:r>
          </a:p>
        </p:txBody>
      </p:sp>
      <p:sp>
        <p:nvSpPr>
          <p:cNvPr id="13" name="Text Placeholder 3">
            <a:extLst>
              <a:ext uri="{FF2B5EF4-FFF2-40B4-BE49-F238E27FC236}">
                <a16:creationId xmlns:a16="http://schemas.microsoft.com/office/drawing/2014/main" id="{0B0EDADE-9B48-195E-4B83-68D0364F073D}"/>
              </a:ext>
            </a:extLst>
          </p:cNvPr>
          <p:cNvSpPr>
            <a:spLocks noGrp="1"/>
          </p:cNvSpPr>
          <p:nvPr>
            <p:ph type="body" sz="half" idx="2"/>
          </p:nvPr>
        </p:nvSpPr>
        <p:spPr/>
        <p:txBody>
          <a:bodyPr/>
          <a:lstStyle/>
          <a:p>
            <a:r>
              <a:rPr lang="en-US" dirty="0"/>
              <a:t>When we use energy, we typically transform energy multiple times through several forms. The shake flashlight is a great tool to illustrate this.</a:t>
            </a:r>
          </a:p>
        </p:txBody>
      </p:sp>
      <p:sp>
        <p:nvSpPr>
          <p:cNvPr id="2" name="Footer Placeholder 1">
            <a:extLst>
              <a:ext uri="{FF2B5EF4-FFF2-40B4-BE49-F238E27FC236}">
                <a16:creationId xmlns:a16="http://schemas.microsoft.com/office/drawing/2014/main" id="{5BC40542-0E25-83F3-7C13-E032CE363BCE}"/>
              </a:ext>
            </a:extLst>
          </p:cNvPr>
          <p:cNvSpPr>
            <a:spLocks noGrp="1"/>
          </p:cNvSpPr>
          <p:nvPr>
            <p:ph type="ftr" sz="quarter" idx="11"/>
          </p:nvPr>
        </p:nvSpPr>
        <p:spPr/>
        <p:txBody>
          <a:bodyPr anchor="ctr">
            <a:normAutofit/>
          </a:bodyPr>
          <a:lstStyle/>
          <a:p>
            <a:pPr>
              <a:spcAft>
                <a:spcPts val="600"/>
              </a:spcAft>
            </a:pPr>
            <a:r>
              <a:rPr lang="en-US"/>
              <a:t>NEED Science of Energy ©2025</a:t>
            </a:r>
          </a:p>
        </p:txBody>
      </p:sp>
      <p:pic>
        <p:nvPicPr>
          <p:cNvPr id="3" name="Picture 2" descr="G:\NEED\NEED Materials\PPTs\Images\flowflashlight.jpg">
            <a:extLst>
              <a:ext uri="{FF2B5EF4-FFF2-40B4-BE49-F238E27FC236}">
                <a16:creationId xmlns:a16="http://schemas.microsoft.com/office/drawing/2014/main" id="{882A74BE-0E83-FBD1-CF7D-3527A648DE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03" t="2844" r="5751" b="23204"/>
          <a:stretch/>
        </p:blipFill>
        <p:spPr bwMode="auto">
          <a:xfrm>
            <a:off x="5684922" y="714442"/>
            <a:ext cx="5095372" cy="5429115"/>
          </a:xfrm>
          <a:prstGeom prst="rect">
            <a:avLst/>
          </a:prstGeom>
          <a:solidFill>
            <a:srgbClr val="FFFFFF"/>
          </a:solidFill>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440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40AA-38EA-E5F3-C19E-B9338A2617B6}"/>
              </a:ext>
            </a:extLst>
          </p:cNvPr>
          <p:cNvSpPr>
            <a:spLocks noGrp="1"/>
          </p:cNvSpPr>
          <p:nvPr>
            <p:ph type="title"/>
          </p:nvPr>
        </p:nvSpPr>
        <p:spPr/>
        <p:txBody>
          <a:bodyPr/>
          <a:lstStyle/>
          <a:p>
            <a:r>
              <a:rPr lang="en-US" dirty="0"/>
              <a:t>Forms and Sources of Energy, Part One</a:t>
            </a:r>
          </a:p>
        </p:txBody>
      </p:sp>
      <p:sp>
        <p:nvSpPr>
          <p:cNvPr id="5" name="Footer Placeholder 4">
            <a:extLst>
              <a:ext uri="{FF2B5EF4-FFF2-40B4-BE49-F238E27FC236}">
                <a16:creationId xmlns:a16="http://schemas.microsoft.com/office/drawing/2014/main" id="{0224B701-AAF8-60B7-1410-2D2AA3458957}"/>
              </a:ext>
            </a:extLst>
          </p:cNvPr>
          <p:cNvSpPr>
            <a:spLocks noGrp="1"/>
          </p:cNvSpPr>
          <p:nvPr>
            <p:ph type="ftr" sz="quarter" idx="11"/>
          </p:nvPr>
        </p:nvSpPr>
        <p:spPr/>
        <p:txBody>
          <a:bodyPr/>
          <a:lstStyle/>
          <a:p>
            <a:r>
              <a:rPr lang="en-US"/>
              <a:t>NEED Science of Energy ©2025</a:t>
            </a:r>
          </a:p>
        </p:txBody>
      </p:sp>
      <p:graphicFrame>
        <p:nvGraphicFramePr>
          <p:cNvPr id="27" name="Content Placeholder 26">
            <a:extLst>
              <a:ext uri="{FF2B5EF4-FFF2-40B4-BE49-F238E27FC236}">
                <a16:creationId xmlns:a16="http://schemas.microsoft.com/office/drawing/2014/main" id="{CF02E79A-74CC-F340-2788-6E4A243DF502}"/>
              </a:ext>
            </a:extLst>
          </p:cNvPr>
          <p:cNvGraphicFramePr>
            <a:graphicFrameLocks noGrp="1"/>
          </p:cNvGraphicFramePr>
          <p:nvPr>
            <p:ph sz="half" idx="4294967295"/>
            <p:extLst>
              <p:ext uri="{D42A27DB-BD31-4B8C-83A1-F6EECF244321}">
                <p14:modId xmlns:p14="http://schemas.microsoft.com/office/powerpoint/2010/main" val="2537331581"/>
              </p:ext>
            </p:extLst>
          </p:nvPr>
        </p:nvGraphicFramePr>
        <p:xfrm>
          <a:off x="436441" y="851695"/>
          <a:ext cx="2193925" cy="5910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5">
            <a:extLst>
              <a:ext uri="{FF2B5EF4-FFF2-40B4-BE49-F238E27FC236}">
                <a16:creationId xmlns:a16="http://schemas.microsoft.com/office/drawing/2014/main" id="{1F32F2E8-C354-E665-F3D1-59D824F3D348}"/>
              </a:ext>
            </a:extLst>
          </p:cNvPr>
          <p:cNvPicPr>
            <a:picLocks noChangeAspect="1"/>
          </p:cNvPicPr>
          <p:nvPr/>
        </p:nvPicPr>
        <p:blipFill rotWithShape="1">
          <a:blip r:embed="rId8"/>
          <a:srcRect l="1904" t="16952" r="1191" b="56905"/>
          <a:stretch/>
        </p:blipFill>
        <p:spPr>
          <a:xfrm>
            <a:off x="2888378" y="2247506"/>
            <a:ext cx="8920685" cy="312459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1FCD232-577F-9156-B13F-85771891A2BA}"/>
              </a:ext>
            </a:extLst>
          </p:cNvPr>
          <p:cNvSpPr txBox="1"/>
          <p:nvPr/>
        </p:nvSpPr>
        <p:spPr>
          <a:xfrm>
            <a:off x="4676512" y="3606771"/>
            <a:ext cx="1164101" cy="400110"/>
          </a:xfrm>
          <a:prstGeom prst="rect">
            <a:avLst/>
          </a:prstGeom>
          <a:noFill/>
        </p:spPr>
        <p:txBody>
          <a:bodyPr wrap="none" rtlCol="0">
            <a:spAutoFit/>
          </a:bodyPr>
          <a:lstStyle/>
          <a:p>
            <a:r>
              <a:rPr lang="en-US" sz="2000" dirty="0"/>
              <a:t>Chemical</a:t>
            </a:r>
          </a:p>
        </p:txBody>
      </p:sp>
      <p:sp>
        <p:nvSpPr>
          <p:cNvPr id="9" name="TextBox 8">
            <a:extLst>
              <a:ext uri="{FF2B5EF4-FFF2-40B4-BE49-F238E27FC236}">
                <a16:creationId xmlns:a16="http://schemas.microsoft.com/office/drawing/2014/main" id="{F3198C9E-7DD1-9BD4-D809-E650C7BC8FED}"/>
              </a:ext>
            </a:extLst>
          </p:cNvPr>
          <p:cNvSpPr txBox="1"/>
          <p:nvPr/>
        </p:nvSpPr>
        <p:spPr>
          <a:xfrm>
            <a:off x="4695736" y="4216674"/>
            <a:ext cx="1164101" cy="400110"/>
          </a:xfrm>
          <a:prstGeom prst="rect">
            <a:avLst/>
          </a:prstGeom>
          <a:noFill/>
        </p:spPr>
        <p:txBody>
          <a:bodyPr wrap="none" rtlCol="0">
            <a:spAutoFit/>
          </a:bodyPr>
          <a:lstStyle/>
          <a:p>
            <a:r>
              <a:rPr lang="en-US" sz="2000" dirty="0"/>
              <a:t>Chemical</a:t>
            </a:r>
          </a:p>
        </p:txBody>
      </p:sp>
      <p:sp>
        <p:nvSpPr>
          <p:cNvPr id="10" name="TextBox 9">
            <a:extLst>
              <a:ext uri="{FF2B5EF4-FFF2-40B4-BE49-F238E27FC236}">
                <a16:creationId xmlns:a16="http://schemas.microsoft.com/office/drawing/2014/main" id="{1A15C398-2ECB-5857-0407-91B7595BFD2E}"/>
              </a:ext>
            </a:extLst>
          </p:cNvPr>
          <p:cNvSpPr txBox="1"/>
          <p:nvPr/>
        </p:nvSpPr>
        <p:spPr>
          <a:xfrm>
            <a:off x="4695737" y="4885693"/>
            <a:ext cx="1164101" cy="400110"/>
          </a:xfrm>
          <a:prstGeom prst="rect">
            <a:avLst/>
          </a:prstGeom>
          <a:noFill/>
        </p:spPr>
        <p:txBody>
          <a:bodyPr wrap="none" rtlCol="0">
            <a:spAutoFit/>
          </a:bodyPr>
          <a:lstStyle/>
          <a:p>
            <a:r>
              <a:rPr lang="en-US" sz="2000" dirty="0"/>
              <a:t>Chemical</a:t>
            </a:r>
          </a:p>
        </p:txBody>
      </p:sp>
      <p:sp>
        <p:nvSpPr>
          <p:cNvPr id="11" name="TextBox 10">
            <a:extLst>
              <a:ext uri="{FF2B5EF4-FFF2-40B4-BE49-F238E27FC236}">
                <a16:creationId xmlns:a16="http://schemas.microsoft.com/office/drawing/2014/main" id="{CDB1326C-0E4A-3043-F448-EF612E90663D}"/>
              </a:ext>
            </a:extLst>
          </p:cNvPr>
          <p:cNvSpPr txBox="1"/>
          <p:nvPr/>
        </p:nvSpPr>
        <p:spPr>
          <a:xfrm>
            <a:off x="8852964" y="3597514"/>
            <a:ext cx="1164101" cy="400110"/>
          </a:xfrm>
          <a:prstGeom prst="rect">
            <a:avLst/>
          </a:prstGeom>
          <a:noFill/>
        </p:spPr>
        <p:txBody>
          <a:bodyPr wrap="none" rtlCol="0">
            <a:spAutoFit/>
          </a:bodyPr>
          <a:lstStyle/>
          <a:p>
            <a:r>
              <a:rPr lang="en-US" sz="2000" dirty="0"/>
              <a:t>Chemical</a:t>
            </a:r>
          </a:p>
        </p:txBody>
      </p:sp>
      <p:sp>
        <p:nvSpPr>
          <p:cNvPr id="12" name="TextBox 11">
            <a:extLst>
              <a:ext uri="{FF2B5EF4-FFF2-40B4-BE49-F238E27FC236}">
                <a16:creationId xmlns:a16="http://schemas.microsoft.com/office/drawing/2014/main" id="{707D37E3-FFD6-4F7C-4EF6-816F985CB55B}"/>
              </a:ext>
            </a:extLst>
          </p:cNvPr>
          <p:cNvSpPr txBox="1"/>
          <p:nvPr/>
        </p:nvSpPr>
        <p:spPr>
          <a:xfrm>
            <a:off x="4695737" y="4551523"/>
            <a:ext cx="1019831" cy="400110"/>
          </a:xfrm>
          <a:prstGeom prst="rect">
            <a:avLst/>
          </a:prstGeom>
          <a:noFill/>
        </p:spPr>
        <p:txBody>
          <a:bodyPr wrap="none" rtlCol="0">
            <a:spAutoFit/>
          </a:bodyPr>
          <a:lstStyle/>
          <a:p>
            <a:r>
              <a:rPr lang="en-US" sz="2000" dirty="0"/>
              <a:t>Nuclear</a:t>
            </a:r>
          </a:p>
        </p:txBody>
      </p:sp>
      <p:sp>
        <p:nvSpPr>
          <p:cNvPr id="13" name="TextBox 12">
            <a:extLst>
              <a:ext uri="{FF2B5EF4-FFF2-40B4-BE49-F238E27FC236}">
                <a16:creationId xmlns:a16="http://schemas.microsoft.com/office/drawing/2014/main" id="{3A69B147-B049-270A-BFDA-20D7EBFF81AF}"/>
              </a:ext>
            </a:extLst>
          </p:cNvPr>
          <p:cNvSpPr txBox="1"/>
          <p:nvPr/>
        </p:nvSpPr>
        <p:spPr>
          <a:xfrm>
            <a:off x="8852965" y="3895721"/>
            <a:ext cx="1234561" cy="400110"/>
          </a:xfrm>
          <a:prstGeom prst="rect">
            <a:avLst/>
          </a:prstGeom>
          <a:noFill/>
        </p:spPr>
        <p:txBody>
          <a:bodyPr wrap="square" rtlCol="0">
            <a:spAutoFit/>
          </a:bodyPr>
          <a:lstStyle/>
          <a:p>
            <a:r>
              <a:rPr lang="en-US" sz="2000" dirty="0"/>
              <a:t>Motion</a:t>
            </a:r>
          </a:p>
        </p:txBody>
      </p:sp>
      <p:sp>
        <p:nvSpPr>
          <p:cNvPr id="14" name="TextBox 13">
            <a:extLst>
              <a:ext uri="{FF2B5EF4-FFF2-40B4-BE49-F238E27FC236}">
                <a16:creationId xmlns:a16="http://schemas.microsoft.com/office/drawing/2014/main" id="{042D7D24-0172-B115-9FA1-1F67BA7E93EE}"/>
              </a:ext>
            </a:extLst>
          </p:cNvPr>
          <p:cNvSpPr txBox="1"/>
          <p:nvPr/>
        </p:nvSpPr>
        <p:spPr>
          <a:xfrm>
            <a:off x="8852965" y="4210228"/>
            <a:ext cx="976549" cy="400110"/>
          </a:xfrm>
          <a:prstGeom prst="rect">
            <a:avLst/>
          </a:prstGeom>
          <a:noFill/>
        </p:spPr>
        <p:txBody>
          <a:bodyPr wrap="none" rtlCol="0">
            <a:spAutoFit/>
          </a:bodyPr>
          <a:lstStyle/>
          <a:p>
            <a:r>
              <a:rPr lang="en-US" sz="2000" dirty="0"/>
              <a:t>Motion</a:t>
            </a:r>
          </a:p>
        </p:txBody>
      </p:sp>
      <p:sp>
        <p:nvSpPr>
          <p:cNvPr id="15" name="TextBox 14">
            <a:extLst>
              <a:ext uri="{FF2B5EF4-FFF2-40B4-BE49-F238E27FC236}">
                <a16:creationId xmlns:a16="http://schemas.microsoft.com/office/drawing/2014/main" id="{7342E387-EB3E-D461-C5F9-146DDF6C11B8}"/>
              </a:ext>
            </a:extLst>
          </p:cNvPr>
          <p:cNvSpPr txBox="1"/>
          <p:nvPr/>
        </p:nvSpPr>
        <p:spPr>
          <a:xfrm>
            <a:off x="8852965" y="4567174"/>
            <a:ext cx="1021433" cy="400110"/>
          </a:xfrm>
          <a:prstGeom prst="rect">
            <a:avLst/>
          </a:prstGeom>
          <a:noFill/>
        </p:spPr>
        <p:txBody>
          <a:bodyPr wrap="none" rtlCol="0">
            <a:spAutoFit/>
          </a:bodyPr>
          <a:lstStyle/>
          <a:p>
            <a:r>
              <a:rPr lang="en-US" sz="2000" dirty="0"/>
              <a:t>Radiant</a:t>
            </a:r>
          </a:p>
        </p:txBody>
      </p:sp>
      <p:sp>
        <p:nvSpPr>
          <p:cNvPr id="16" name="TextBox 15">
            <a:extLst>
              <a:ext uri="{FF2B5EF4-FFF2-40B4-BE49-F238E27FC236}">
                <a16:creationId xmlns:a16="http://schemas.microsoft.com/office/drawing/2014/main" id="{6336A10A-C5B6-3ADE-0DF7-845DE3249708}"/>
              </a:ext>
            </a:extLst>
          </p:cNvPr>
          <p:cNvSpPr txBox="1"/>
          <p:nvPr/>
        </p:nvSpPr>
        <p:spPr>
          <a:xfrm>
            <a:off x="8852965" y="4900018"/>
            <a:ext cx="1072730" cy="400110"/>
          </a:xfrm>
          <a:prstGeom prst="rect">
            <a:avLst/>
          </a:prstGeom>
          <a:noFill/>
        </p:spPr>
        <p:txBody>
          <a:bodyPr wrap="none" rtlCol="0">
            <a:spAutoFit/>
          </a:bodyPr>
          <a:lstStyle/>
          <a:p>
            <a:r>
              <a:rPr lang="en-US" sz="2000" dirty="0"/>
              <a:t>Thermal</a:t>
            </a:r>
          </a:p>
        </p:txBody>
      </p:sp>
      <p:sp>
        <p:nvSpPr>
          <p:cNvPr id="8" name="TextBox 7">
            <a:extLst>
              <a:ext uri="{FF2B5EF4-FFF2-40B4-BE49-F238E27FC236}">
                <a16:creationId xmlns:a16="http://schemas.microsoft.com/office/drawing/2014/main" id="{60657D3E-667A-3AE9-AD9C-4B97719AE90B}"/>
              </a:ext>
            </a:extLst>
          </p:cNvPr>
          <p:cNvSpPr txBox="1"/>
          <p:nvPr/>
        </p:nvSpPr>
        <p:spPr>
          <a:xfrm>
            <a:off x="4695735" y="3921688"/>
            <a:ext cx="1164101" cy="400110"/>
          </a:xfrm>
          <a:prstGeom prst="rect">
            <a:avLst/>
          </a:prstGeom>
          <a:noFill/>
        </p:spPr>
        <p:txBody>
          <a:bodyPr wrap="none" rtlCol="0">
            <a:spAutoFit/>
          </a:bodyPr>
          <a:lstStyle/>
          <a:p>
            <a:r>
              <a:rPr lang="en-US" sz="2000" dirty="0"/>
              <a:t>Chemical</a:t>
            </a:r>
          </a:p>
        </p:txBody>
      </p:sp>
    </p:spTree>
    <p:extLst>
      <p:ext uri="{BB962C8B-B14F-4D97-AF65-F5344CB8AC3E}">
        <p14:creationId xmlns:p14="http://schemas.microsoft.com/office/powerpoint/2010/main" val="61274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449E-E72E-6E7E-EE9E-36E4EF174C19}"/>
              </a:ext>
            </a:extLst>
          </p:cNvPr>
          <p:cNvSpPr>
            <a:spLocks noGrp="1"/>
          </p:cNvSpPr>
          <p:nvPr>
            <p:ph type="title"/>
          </p:nvPr>
        </p:nvSpPr>
        <p:spPr/>
        <p:txBody>
          <a:bodyPr/>
          <a:lstStyle/>
          <a:p>
            <a:r>
              <a:rPr lang="en-US" dirty="0"/>
              <a:t>Forms and Sources, Part Two</a:t>
            </a:r>
          </a:p>
        </p:txBody>
      </p:sp>
      <p:sp>
        <p:nvSpPr>
          <p:cNvPr id="3" name="Footer Placeholder 2">
            <a:extLst>
              <a:ext uri="{FF2B5EF4-FFF2-40B4-BE49-F238E27FC236}">
                <a16:creationId xmlns:a16="http://schemas.microsoft.com/office/drawing/2014/main" id="{98A32A86-E65E-793D-11C8-6659CFCC6DBE}"/>
              </a:ext>
            </a:extLst>
          </p:cNvPr>
          <p:cNvSpPr>
            <a:spLocks noGrp="1"/>
          </p:cNvSpPr>
          <p:nvPr>
            <p:ph type="ftr" sz="quarter" idx="11"/>
          </p:nvPr>
        </p:nvSpPr>
        <p:spPr/>
        <p:txBody>
          <a:bodyPr/>
          <a:lstStyle/>
          <a:p>
            <a:r>
              <a:rPr lang="en-US"/>
              <a:t>NEED Science of Energy ©2025</a:t>
            </a:r>
          </a:p>
        </p:txBody>
      </p:sp>
      <p:pic>
        <p:nvPicPr>
          <p:cNvPr id="4" name="Picture 3">
            <a:extLst>
              <a:ext uri="{FF2B5EF4-FFF2-40B4-BE49-F238E27FC236}">
                <a16:creationId xmlns:a16="http://schemas.microsoft.com/office/drawing/2014/main" id="{DA04B5F3-CCC6-451D-F98A-9D915155D08F}"/>
              </a:ext>
            </a:extLst>
          </p:cNvPr>
          <p:cNvPicPr>
            <a:picLocks noChangeAspect="1"/>
          </p:cNvPicPr>
          <p:nvPr/>
        </p:nvPicPr>
        <p:blipFill rotWithShape="1">
          <a:blip r:embed="rId3"/>
          <a:srcRect l="1904" t="44360" r="1191" b="4761"/>
          <a:stretch/>
        </p:blipFill>
        <p:spPr>
          <a:xfrm>
            <a:off x="2542362" y="1538470"/>
            <a:ext cx="7107276" cy="484490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559BBF1B-D08E-FF5E-7E2B-262D58FD7A30}"/>
              </a:ext>
            </a:extLst>
          </p:cNvPr>
          <p:cNvSpPr txBox="1"/>
          <p:nvPr/>
        </p:nvSpPr>
        <p:spPr>
          <a:xfrm>
            <a:off x="3944708" y="4640278"/>
            <a:ext cx="776463" cy="400110"/>
          </a:xfrm>
          <a:prstGeom prst="rect">
            <a:avLst/>
          </a:prstGeom>
          <a:noFill/>
        </p:spPr>
        <p:txBody>
          <a:bodyPr wrap="square" rtlCol="0">
            <a:spAutoFit/>
          </a:bodyPr>
          <a:lstStyle/>
          <a:p>
            <a:r>
              <a:rPr lang="en-US" sz="2000" dirty="0">
                <a:solidFill>
                  <a:schemeClr val="tx2"/>
                </a:solidFill>
              </a:rPr>
              <a:t>9.1%</a:t>
            </a:r>
          </a:p>
        </p:txBody>
      </p:sp>
      <p:sp>
        <p:nvSpPr>
          <p:cNvPr id="7" name="TextBox 6">
            <a:extLst>
              <a:ext uri="{FF2B5EF4-FFF2-40B4-BE49-F238E27FC236}">
                <a16:creationId xmlns:a16="http://schemas.microsoft.com/office/drawing/2014/main" id="{D6917975-17EF-767D-D9E0-B187EBA04582}"/>
              </a:ext>
            </a:extLst>
          </p:cNvPr>
          <p:cNvSpPr txBox="1"/>
          <p:nvPr/>
        </p:nvSpPr>
        <p:spPr>
          <a:xfrm>
            <a:off x="3476675" y="2559636"/>
            <a:ext cx="1053809" cy="400110"/>
          </a:xfrm>
          <a:prstGeom prst="rect">
            <a:avLst/>
          </a:prstGeom>
          <a:noFill/>
        </p:spPr>
        <p:txBody>
          <a:bodyPr wrap="square" rtlCol="0">
            <a:spAutoFit/>
          </a:bodyPr>
          <a:lstStyle/>
          <a:p>
            <a:r>
              <a:rPr lang="en-US" sz="2000" dirty="0">
                <a:solidFill>
                  <a:schemeClr val="accent2"/>
                </a:solidFill>
              </a:rPr>
              <a:t>87.5%</a:t>
            </a:r>
          </a:p>
        </p:txBody>
      </p:sp>
      <p:sp>
        <p:nvSpPr>
          <p:cNvPr id="8" name="TextBox 7">
            <a:extLst>
              <a:ext uri="{FF2B5EF4-FFF2-40B4-BE49-F238E27FC236}">
                <a16:creationId xmlns:a16="http://schemas.microsoft.com/office/drawing/2014/main" id="{B9C0A589-E27A-E38C-9696-50D9DCD28933}"/>
              </a:ext>
            </a:extLst>
          </p:cNvPr>
          <p:cNvSpPr txBox="1"/>
          <p:nvPr/>
        </p:nvSpPr>
        <p:spPr>
          <a:xfrm>
            <a:off x="3566855" y="2825339"/>
            <a:ext cx="1013209" cy="400110"/>
          </a:xfrm>
          <a:prstGeom prst="rect">
            <a:avLst/>
          </a:prstGeom>
          <a:noFill/>
        </p:spPr>
        <p:txBody>
          <a:bodyPr wrap="square" rtlCol="0">
            <a:spAutoFit/>
          </a:bodyPr>
          <a:lstStyle/>
          <a:p>
            <a:r>
              <a:rPr lang="en-US" sz="2000" dirty="0">
                <a:solidFill>
                  <a:schemeClr val="accent2"/>
                </a:solidFill>
              </a:rPr>
              <a:t>8.4%</a:t>
            </a:r>
          </a:p>
        </p:txBody>
      </p:sp>
      <p:sp>
        <p:nvSpPr>
          <p:cNvPr id="9" name="TextBox 8">
            <a:extLst>
              <a:ext uri="{FF2B5EF4-FFF2-40B4-BE49-F238E27FC236}">
                <a16:creationId xmlns:a16="http://schemas.microsoft.com/office/drawing/2014/main" id="{B5E5CC35-F9B9-AA6B-A3E0-48934175790C}"/>
              </a:ext>
            </a:extLst>
          </p:cNvPr>
          <p:cNvSpPr txBox="1"/>
          <p:nvPr/>
        </p:nvSpPr>
        <p:spPr>
          <a:xfrm>
            <a:off x="3566855" y="3060496"/>
            <a:ext cx="909662" cy="400110"/>
          </a:xfrm>
          <a:prstGeom prst="rect">
            <a:avLst/>
          </a:prstGeom>
          <a:noFill/>
        </p:spPr>
        <p:txBody>
          <a:bodyPr wrap="square" rtlCol="0">
            <a:spAutoFit/>
          </a:bodyPr>
          <a:lstStyle/>
          <a:p>
            <a:r>
              <a:rPr lang="en-US" sz="2000" dirty="0">
                <a:solidFill>
                  <a:schemeClr val="accent2"/>
                </a:solidFill>
              </a:rPr>
              <a:t>2.5%</a:t>
            </a:r>
          </a:p>
        </p:txBody>
      </p:sp>
      <p:sp>
        <p:nvSpPr>
          <p:cNvPr id="10" name="TextBox 9">
            <a:extLst>
              <a:ext uri="{FF2B5EF4-FFF2-40B4-BE49-F238E27FC236}">
                <a16:creationId xmlns:a16="http://schemas.microsoft.com/office/drawing/2014/main" id="{FEB329D5-64DC-6615-BCCB-3FC3F1DB027D}"/>
              </a:ext>
            </a:extLst>
          </p:cNvPr>
          <p:cNvSpPr txBox="1"/>
          <p:nvPr/>
        </p:nvSpPr>
        <p:spPr>
          <a:xfrm>
            <a:off x="3626568" y="3278473"/>
            <a:ext cx="776462" cy="400110"/>
          </a:xfrm>
          <a:prstGeom prst="rect">
            <a:avLst/>
          </a:prstGeom>
          <a:noFill/>
        </p:spPr>
        <p:txBody>
          <a:bodyPr wrap="square" rtlCol="0">
            <a:spAutoFit/>
          </a:bodyPr>
          <a:lstStyle/>
          <a:p>
            <a:r>
              <a:rPr lang="en-US" sz="2000" dirty="0">
                <a:solidFill>
                  <a:schemeClr val="accent2"/>
                </a:solidFill>
              </a:rPr>
              <a:t>1.2%</a:t>
            </a:r>
          </a:p>
        </p:txBody>
      </p:sp>
      <p:sp>
        <p:nvSpPr>
          <p:cNvPr id="11" name="TextBox 10">
            <a:extLst>
              <a:ext uri="{FF2B5EF4-FFF2-40B4-BE49-F238E27FC236}">
                <a16:creationId xmlns:a16="http://schemas.microsoft.com/office/drawing/2014/main" id="{9EFF9699-83B4-56C0-2654-CBBE7968F435}"/>
              </a:ext>
            </a:extLst>
          </p:cNvPr>
          <p:cNvSpPr txBox="1"/>
          <p:nvPr/>
        </p:nvSpPr>
        <p:spPr>
          <a:xfrm>
            <a:off x="3566855" y="3539253"/>
            <a:ext cx="873451" cy="400110"/>
          </a:xfrm>
          <a:prstGeom prst="rect">
            <a:avLst/>
          </a:prstGeom>
          <a:noFill/>
        </p:spPr>
        <p:txBody>
          <a:bodyPr wrap="square" rtlCol="0">
            <a:spAutoFit/>
          </a:bodyPr>
          <a:lstStyle/>
          <a:p>
            <a:r>
              <a:rPr lang="en-US" sz="2000" dirty="0">
                <a:solidFill>
                  <a:schemeClr val="accent2"/>
                </a:solidFill>
              </a:rPr>
              <a:t>0.1%</a:t>
            </a:r>
          </a:p>
        </p:txBody>
      </p:sp>
      <p:pic>
        <p:nvPicPr>
          <p:cNvPr id="13" name="Picture 12" descr="A picture containing text&#10;&#10;Description automatically generated">
            <a:extLst>
              <a:ext uri="{FF2B5EF4-FFF2-40B4-BE49-F238E27FC236}">
                <a16:creationId xmlns:a16="http://schemas.microsoft.com/office/drawing/2014/main" id="{4B919D91-7FB0-8A7C-DBE9-D93935419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266" y="2123452"/>
            <a:ext cx="4815540" cy="4245460"/>
          </a:xfrm>
          <a:prstGeom prst="rect">
            <a:avLst/>
          </a:prstGeom>
        </p:spPr>
      </p:pic>
      <p:pic>
        <p:nvPicPr>
          <p:cNvPr id="14" name="Picture 13" descr="A chart of energy consumption&#10;&#10;Description automatically generated">
            <a:extLst>
              <a:ext uri="{FF2B5EF4-FFF2-40B4-BE49-F238E27FC236}">
                <a16:creationId xmlns:a16="http://schemas.microsoft.com/office/drawing/2014/main" id="{2DC41768-B1D9-F302-3176-639B3DB44A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6986" y="2123453"/>
            <a:ext cx="4531048" cy="4245460"/>
          </a:xfrm>
          <a:prstGeom prst="rect">
            <a:avLst/>
          </a:prstGeom>
        </p:spPr>
      </p:pic>
      <p:pic>
        <p:nvPicPr>
          <p:cNvPr id="15" name="Picture 14" descr="A black and white chart with text and symbols&#10;&#10;AI-generated content may be incorrect.">
            <a:extLst>
              <a:ext uri="{FF2B5EF4-FFF2-40B4-BE49-F238E27FC236}">
                <a16:creationId xmlns:a16="http://schemas.microsoft.com/office/drawing/2014/main" id="{C56B9E5D-5D88-12ED-031A-A3E50C4B73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6693" y="2077544"/>
            <a:ext cx="4394773" cy="4291367"/>
          </a:xfrm>
          <a:prstGeom prst="rect">
            <a:avLst/>
          </a:prstGeom>
        </p:spPr>
      </p:pic>
      <p:sp>
        <p:nvSpPr>
          <p:cNvPr id="5" name="TextBox 4">
            <a:extLst>
              <a:ext uri="{FF2B5EF4-FFF2-40B4-BE49-F238E27FC236}">
                <a16:creationId xmlns:a16="http://schemas.microsoft.com/office/drawing/2014/main" id="{87315F1F-7CB5-66A6-E262-23C0DA07F57E}"/>
              </a:ext>
            </a:extLst>
          </p:cNvPr>
          <p:cNvSpPr txBox="1"/>
          <p:nvPr/>
        </p:nvSpPr>
        <p:spPr>
          <a:xfrm>
            <a:off x="4211392" y="4296671"/>
            <a:ext cx="2550016" cy="400110"/>
          </a:xfrm>
          <a:prstGeom prst="rect">
            <a:avLst/>
          </a:prstGeom>
          <a:noFill/>
        </p:spPr>
        <p:txBody>
          <a:bodyPr wrap="square" rtlCol="0">
            <a:spAutoFit/>
          </a:bodyPr>
          <a:lstStyle/>
          <a:p>
            <a:r>
              <a:rPr lang="en-US" sz="2000" dirty="0">
                <a:solidFill>
                  <a:schemeClr val="tx2"/>
                </a:solidFill>
              </a:rPr>
              <a:t>90.9%</a:t>
            </a:r>
          </a:p>
        </p:txBody>
      </p:sp>
    </p:spTree>
    <p:extLst>
      <p:ext uri="{BB962C8B-B14F-4D97-AF65-F5344CB8AC3E}">
        <p14:creationId xmlns:p14="http://schemas.microsoft.com/office/powerpoint/2010/main" val="17840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D509880-2FE2-7F53-515A-2A4F39878EB1}"/>
              </a:ext>
            </a:extLst>
          </p:cNvPr>
          <p:cNvSpPr>
            <a:spLocks noGrp="1"/>
          </p:cNvSpPr>
          <p:nvPr>
            <p:ph type="ftr" sz="quarter" idx="11"/>
          </p:nvPr>
        </p:nvSpPr>
        <p:spPr/>
        <p:txBody>
          <a:bodyPr/>
          <a:lstStyle/>
          <a:p>
            <a:r>
              <a:rPr lang="en-US"/>
              <a:t>NEED Science of Energy ©2025</a:t>
            </a:r>
          </a:p>
        </p:txBody>
      </p:sp>
      <p:pic>
        <p:nvPicPr>
          <p:cNvPr id="5" name="Picture 4">
            <a:extLst>
              <a:ext uri="{FF2B5EF4-FFF2-40B4-BE49-F238E27FC236}">
                <a16:creationId xmlns:a16="http://schemas.microsoft.com/office/drawing/2014/main" id="{1D8F723A-73C4-07DA-C358-7922362C0CCB}"/>
              </a:ext>
            </a:extLst>
          </p:cNvPr>
          <p:cNvPicPr>
            <a:picLocks noChangeAspect="1"/>
          </p:cNvPicPr>
          <p:nvPr/>
        </p:nvPicPr>
        <p:blipFill>
          <a:blip r:embed="rId3"/>
          <a:stretch>
            <a:fillRect/>
          </a:stretch>
        </p:blipFill>
        <p:spPr>
          <a:xfrm>
            <a:off x="1748776" y="330740"/>
            <a:ext cx="8694448" cy="6196520"/>
          </a:xfrm>
          <a:prstGeom prst="rect">
            <a:avLst/>
          </a:prstGeom>
          <a:ln>
            <a:solidFill>
              <a:schemeClr val="bg1">
                <a:lumMod val="75000"/>
              </a:schemeClr>
            </a:solidFill>
          </a:ln>
        </p:spPr>
      </p:pic>
      <p:pic>
        <p:nvPicPr>
          <p:cNvPr id="10" name="Picture 9" descr="A picture containing icon&#10;&#10;Description automatically generated">
            <a:extLst>
              <a:ext uri="{FF2B5EF4-FFF2-40B4-BE49-F238E27FC236}">
                <a16:creationId xmlns:a16="http://schemas.microsoft.com/office/drawing/2014/main" id="{966CAC3E-5B64-38F3-F63F-6B4708065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4813" y="4084722"/>
            <a:ext cx="2286000" cy="2080261"/>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B5FA2818-B2CF-C43A-2F71-A1CC1B37BD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8245" y="177735"/>
            <a:ext cx="2286000" cy="2423161"/>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3AECC6BF-6AA8-7F91-4E5E-5CEA02D17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28" y="2411077"/>
            <a:ext cx="2286000" cy="2491741"/>
          </a:xfrm>
          <a:prstGeom prst="rect">
            <a:avLst/>
          </a:prstGeom>
        </p:spPr>
      </p:pic>
    </p:spTree>
    <p:extLst>
      <p:ext uri="{BB962C8B-B14F-4D97-AF65-F5344CB8AC3E}">
        <p14:creationId xmlns:p14="http://schemas.microsoft.com/office/powerpoint/2010/main" val="427453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8947E9-8DBC-440F-8841-EC816A0AD877}"/>
              </a:ext>
            </a:extLst>
          </p:cNvPr>
          <p:cNvSpPr>
            <a:spLocks noGrp="1"/>
          </p:cNvSpPr>
          <p:nvPr>
            <p:ph type="ftr" sz="quarter" idx="11"/>
          </p:nvPr>
        </p:nvSpPr>
        <p:spPr/>
        <p:txBody>
          <a:bodyPr/>
          <a:lstStyle/>
          <a:p>
            <a:r>
              <a:rPr lang="en-US"/>
              <a:t>NEED Science of Energy ©2025</a:t>
            </a:r>
            <a:endParaRPr lang="en-US" dirty="0"/>
          </a:p>
        </p:txBody>
      </p:sp>
      <p:pic>
        <p:nvPicPr>
          <p:cNvPr id="4" name="Picture 3">
            <a:extLst>
              <a:ext uri="{FF2B5EF4-FFF2-40B4-BE49-F238E27FC236}">
                <a16:creationId xmlns:a16="http://schemas.microsoft.com/office/drawing/2014/main" id="{065AA0AB-BB0D-E49F-410D-848E45D777BC}"/>
              </a:ext>
            </a:extLst>
          </p:cNvPr>
          <p:cNvPicPr>
            <a:picLocks noChangeAspect="1"/>
          </p:cNvPicPr>
          <p:nvPr/>
        </p:nvPicPr>
        <p:blipFill>
          <a:blip r:embed="rId3"/>
          <a:stretch>
            <a:fillRect/>
          </a:stretch>
        </p:blipFill>
        <p:spPr>
          <a:xfrm>
            <a:off x="787114" y="428017"/>
            <a:ext cx="10617771" cy="5940895"/>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40328B8B-A70A-7E42-FA77-37168ACED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8300" y="5063746"/>
            <a:ext cx="1371600" cy="1248158"/>
          </a:xfrm>
          <a:prstGeom prst="rect">
            <a:avLst/>
          </a:prstGeom>
          <a:effectLst>
            <a:outerShdw blurRad="50800" dist="38100" dir="2700000" algn="tl" rotWithShape="0">
              <a:prstClr val="black">
                <a:alpha val="40000"/>
              </a:prstClr>
            </a:outerShdw>
          </a:effectLst>
        </p:spPr>
      </p:pic>
      <p:pic>
        <p:nvPicPr>
          <p:cNvPr id="8" name="Picture 7" descr="A picture containing text&#10;&#10;Description automatically generated">
            <a:extLst>
              <a:ext uri="{FF2B5EF4-FFF2-40B4-BE49-F238E27FC236}">
                <a16:creationId xmlns:a16="http://schemas.microsoft.com/office/drawing/2014/main" id="{F57FDD7A-94D8-8BC2-4B3C-583E27148E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958" y="5056431"/>
            <a:ext cx="1371600" cy="1495043"/>
          </a:xfrm>
          <a:prstGeom prst="rect">
            <a:avLst/>
          </a:prstGeom>
          <a:effectLst>
            <a:outerShdw blurRad="50800" dist="38100" dir="2700000" algn="tl" rotWithShape="0">
              <a:prstClr val="black">
                <a:alpha val="40000"/>
              </a:prstClr>
            </a:outerShdw>
          </a:effectLst>
        </p:spPr>
      </p:pic>
      <p:pic>
        <p:nvPicPr>
          <p:cNvPr id="10" name="Picture 9" descr="A picture containing icon&#10;&#10;Description automatically generated">
            <a:extLst>
              <a:ext uri="{FF2B5EF4-FFF2-40B4-BE49-F238E27FC236}">
                <a16:creationId xmlns:a16="http://schemas.microsoft.com/office/drawing/2014/main" id="{D369485D-25BE-D354-D155-6B9854FA96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399" y="123963"/>
            <a:ext cx="1371600" cy="14538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395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EFD-21F6-CDBC-0A85-D5CED0E259A8}"/>
              </a:ext>
            </a:extLst>
          </p:cNvPr>
          <p:cNvSpPr>
            <a:spLocks noGrp="1"/>
          </p:cNvSpPr>
          <p:nvPr>
            <p:ph type="title"/>
          </p:nvPr>
        </p:nvSpPr>
        <p:spPr/>
        <p:txBody>
          <a:bodyPr/>
          <a:lstStyle/>
          <a:p>
            <a:r>
              <a:rPr lang="en-US" dirty="0"/>
              <a:t>Science of Energy Unit Structure</a:t>
            </a:r>
          </a:p>
        </p:txBody>
      </p:sp>
      <p:pic>
        <p:nvPicPr>
          <p:cNvPr id="6" name="Content Placeholder 5" descr="A picture containing graphical user interface&#10;&#10;Description automatically generated">
            <a:extLst>
              <a:ext uri="{FF2B5EF4-FFF2-40B4-BE49-F238E27FC236}">
                <a16:creationId xmlns:a16="http://schemas.microsoft.com/office/drawing/2014/main" id="{6ACC8831-2422-EA58-2BF3-15B632D74C6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7082899" y="896370"/>
            <a:ext cx="4697829" cy="6083521"/>
          </a:xfrm>
        </p:spPr>
      </p:pic>
      <p:sp>
        <p:nvSpPr>
          <p:cNvPr id="7" name="Footer Placeholder 6">
            <a:extLst>
              <a:ext uri="{FF2B5EF4-FFF2-40B4-BE49-F238E27FC236}">
                <a16:creationId xmlns:a16="http://schemas.microsoft.com/office/drawing/2014/main" id="{5405EC81-D552-240F-0241-2D1165AADEED}"/>
              </a:ext>
            </a:extLst>
          </p:cNvPr>
          <p:cNvSpPr>
            <a:spLocks noGrp="1"/>
          </p:cNvSpPr>
          <p:nvPr>
            <p:ph type="ftr" sz="quarter" idx="11"/>
          </p:nvPr>
        </p:nvSpPr>
        <p:spPr/>
        <p:txBody>
          <a:bodyPr/>
          <a:lstStyle/>
          <a:p>
            <a:r>
              <a:rPr lang="en-US"/>
              <a:t>NEED Science of Energy ©2025</a:t>
            </a:r>
          </a:p>
        </p:txBody>
      </p:sp>
      <p:sp>
        <p:nvSpPr>
          <p:cNvPr id="4" name="Content Placeholder 2">
            <a:extLst>
              <a:ext uri="{FF2B5EF4-FFF2-40B4-BE49-F238E27FC236}">
                <a16:creationId xmlns:a16="http://schemas.microsoft.com/office/drawing/2014/main" id="{8D1C385E-87C6-2F27-F8CE-B48A873604B2}"/>
              </a:ext>
            </a:extLst>
          </p:cNvPr>
          <p:cNvSpPr txBox="1">
            <a:spLocks/>
          </p:cNvSpPr>
          <p:nvPr/>
        </p:nvSpPr>
        <p:spPr>
          <a:xfrm>
            <a:off x="838199" y="1509471"/>
            <a:ext cx="5996940" cy="485731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Focus on energy transformations</a:t>
            </a:r>
          </a:p>
          <a:p>
            <a:r>
              <a:rPr lang="en-US" dirty="0"/>
              <a:t>Teacher demo</a:t>
            </a:r>
          </a:p>
          <a:p>
            <a:r>
              <a:rPr lang="en-US" dirty="0"/>
              <a:t>Six independent stations</a:t>
            </a:r>
          </a:p>
          <a:p>
            <a:r>
              <a:rPr lang="en-US" b="1" dirty="0">
                <a:solidFill>
                  <a:schemeClr val="tx2"/>
                </a:solidFill>
              </a:rPr>
              <a:t>FOUR</a:t>
            </a:r>
            <a:r>
              <a:rPr lang="en-US" dirty="0"/>
              <a:t> levels</a:t>
            </a:r>
          </a:p>
          <a:p>
            <a:pPr lvl="1"/>
            <a:r>
              <a:rPr lang="en-US" dirty="0"/>
              <a:t>Primary</a:t>
            </a:r>
          </a:p>
          <a:p>
            <a:pPr lvl="1"/>
            <a:r>
              <a:rPr lang="en-US" dirty="0"/>
              <a:t>Elementary</a:t>
            </a:r>
          </a:p>
          <a:p>
            <a:pPr lvl="1"/>
            <a:r>
              <a:rPr lang="en-US" dirty="0"/>
              <a:t>Intermediate</a:t>
            </a:r>
          </a:p>
          <a:p>
            <a:pPr lvl="1"/>
            <a:r>
              <a:rPr lang="en-US" dirty="0"/>
              <a:t>Secondary</a:t>
            </a:r>
          </a:p>
          <a:p>
            <a:r>
              <a:rPr lang="en-US" dirty="0"/>
              <a:t>Kit includes materials for all six stations plus teacher demonstration</a:t>
            </a:r>
          </a:p>
          <a:p>
            <a:r>
              <a:rPr lang="en-US" i="1" dirty="0"/>
              <a:t>Primary Science of Energy </a:t>
            </a:r>
            <a:r>
              <a:rPr lang="en-US" dirty="0"/>
              <a:t>is conducted as teacher demonstrations. </a:t>
            </a:r>
          </a:p>
          <a:p>
            <a:pPr lvl="1"/>
            <a:r>
              <a:rPr lang="en-US" dirty="0"/>
              <a:t>Not all supplies are used</a:t>
            </a:r>
          </a:p>
          <a:p>
            <a:pPr lvl="1"/>
            <a:r>
              <a:rPr lang="en-US" dirty="0"/>
              <a:t>Language arts support for each lesson</a:t>
            </a:r>
          </a:p>
        </p:txBody>
      </p:sp>
    </p:spTree>
    <p:extLst>
      <p:ext uri="{BB962C8B-B14F-4D97-AF65-F5344CB8AC3E}">
        <p14:creationId xmlns:p14="http://schemas.microsoft.com/office/powerpoint/2010/main" val="414480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AEF15A-30C3-B270-0E03-D4481F86E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279" y="251459"/>
            <a:ext cx="4805830" cy="6217495"/>
          </a:xfrm>
          <a:prstGeom prst="rect">
            <a:avLst/>
          </a:prstGeom>
        </p:spPr>
      </p:pic>
      <p:pic>
        <p:nvPicPr>
          <p:cNvPr id="3" name="Picture 2">
            <a:extLst>
              <a:ext uri="{FF2B5EF4-FFF2-40B4-BE49-F238E27FC236}">
                <a16:creationId xmlns:a16="http://schemas.microsoft.com/office/drawing/2014/main" id="{2A9CA863-7E57-765B-B364-C93147E85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03" y="251459"/>
            <a:ext cx="4831528" cy="6217495"/>
          </a:xfrm>
          <a:prstGeom prst="rect">
            <a:avLst/>
          </a:prstGeom>
        </p:spPr>
      </p:pic>
      <p:sp>
        <p:nvSpPr>
          <p:cNvPr id="4" name="Footer Placeholder 3">
            <a:extLst>
              <a:ext uri="{FF2B5EF4-FFF2-40B4-BE49-F238E27FC236}">
                <a16:creationId xmlns:a16="http://schemas.microsoft.com/office/drawing/2014/main" id="{403DAED3-D5C0-27D4-ADF4-16DA097086D5}"/>
              </a:ext>
            </a:extLst>
          </p:cNvPr>
          <p:cNvSpPr>
            <a:spLocks noGrp="1"/>
          </p:cNvSpPr>
          <p:nvPr>
            <p:ph type="ftr" sz="quarter" idx="11"/>
          </p:nvPr>
        </p:nvSpPr>
        <p:spPr/>
        <p:txBody>
          <a:bodyPr/>
          <a:lstStyle/>
          <a:p>
            <a:r>
              <a:rPr lang="en-US"/>
              <a:t>NEED Science of Energy ©2025</a:t>
            </a:r>
            <a:endParaRPr lang="en-US" dirty="0"/>
          </a:p>
        </p:txBody>
      </p:sp>
    </p:spTree>
    <p:extLst>
      <p:ext uri="{BB962C8B-B14F-4D97-AF65-F5344CB8AC3E}">
        <p14:creationId xmlns:p14="http://schemas.microsoft.com/office/powerpoint/2010/main" val="172207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88E2-8DAF-2167-B9AB-FBB5318C7E74}"/>
              </a:ext>
            </a:extLst>
          </p:cNvPr>
          <p:cNvSpPr>
            <a:spLocks noGrp="1"/>
          </p:cNvSpPr>
          <p:nvPr>
            <p:ph type="title"/>
          </p:nvPr>
        </p:nvSpPr>
        <p:spPr/>
        <p:txBody>
          <a:bodyPr/>
          <a:lstStyle/>
          <a:p>
            <a:r>
              <a:rPr lang="en-US" dirty="0"/>
              <a:t>Teacher Demonstration</a:t>
            </a:r>
          </a:p>
        </p:txBody>
      </p:sp>
      <p:sp>
        <p:nvSpPr>
          <p:cNvPr id="10" name="Footer Placeholder 9">
            <a:extLst>
              <a:ext uri="{FF2B5EF4-FFF2-40B4-BE49-F238E27FC236}">
                <a16:creationId xmlns:a16="http://schemas.microsoft.com/office/drawing/2014/main" id="{5776DA29-A1A4-B4BB-894F-302FA9D661FC}"/>
              </a:ext>
            </a:extLst>
          </p:cNvPr>
          <p:cNvSpPr>
            <a:spLocks noGrp="1"/>
          </p:cNvSpPr>
          <p:nvPr>
            <p:ph type="ftr" sz="quarter" idx="11"/>
          </p:nvPr>
        </p:nvSpPr>
        <p:spPr/>
        <p:txBody>
          <a:bodyPr/>
          <a:lstStyle/>
          <a:p>
            <a:r>
              <a:rPr lang="en-US"/>
              <a:t>NEED Science of Energy ©2025</a:t>
            </a:r>
          </a:p>
        </p:txBody>
      </p:sp>
      <p:sp>
        <p:nvSpPr>
          <p:cNvPr id="3" name="Can 8">
            <a:extLst>
              <a:ext uri="{FF2B5EF4-FFF2-40B4-BE49-F238E27FC236}">
                <a16:creationId xmlns:a16="http://schemas.microsoft.com/office/drawing/2014/main" id="{663CF2CF-B6D0-1370-3BEE-A1CD340CD069}"/>
              </a:ext>
            </a:extLst>
          </p:cNvPr>
          <p:cNvSpPr/>
          <p:nvPr/>
        </p:nvSpPr>
        <p:spPr>
          <a:xfrm>
            <a:off x="7876998" y="3848277"/>
            <a:ext cx="1600200" cy="2057400"/>
          </a:xfrm>
          <a:prstGeom prst="can">
            <a:avLst/>
          </a:prstGeom>
          <a:solidFill>
            <a:srgbClr val="FFFFFF">
              <a:alpha val="50196"/>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n 9">
            <a:extLst>
              <a:ext uri="{FF2B5EF4-FFF2-40B4-BE49-F238E27FC236}">
                <a16:creationId xmlns:a16="http://schemas.microsoft.com/office/drawing/2014/main" id="{AC223A04-DF7E-AA14-DC5F-9CED0482C7D0}"/>
              </a:ext>
            </a:extLst>
          </p:cNvPr>
          <p:cNvSpPr/>
          <p:nvPr/>
        </p:nvSpPr>
        <p:spPr>
          <a:xfrm>
            <a:off x="5090728" y="3848277"/>
            <a:ext cx="1600200" cy="2057400"/>
          </a:xfrm>
          <a:prstGeom prst="can">
            <a:avLst/>
          </a:prstGeom>
          <a:solidFill>
            <a:srgbClr val="FFFFFF">
              <a:alpha val="50196"/>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10">
            <a:extLst>
              <a:ext uri="{FF2B5EF4-FFF2-40B4-BE49-F238E27FC236}">
                <a16:creationId xmlns:a16="http://schemas.microsoft.com/office/drawing/2014/main" id="{FA47F998-7FE6-D4E2-3855-35D0040163DE}"/>
              </a:ext>
            </a:extLst>
          </p:cNvPr>
          <p:cNvSpPr/>
          <p:nvPr/>
        </p:nvSpPr>
        <p:spPr>
          <a:xfrm>
            <a:off x="7876998" y="4908884"/>
            <a:ext cx="1600200" cy="992033"/>
          </a:xfrm>
          <a:prstGeom prst="can">
            <a:avLst>
              <a:gd name="adj" fmla="val 43158"/>
            </a:avLst>
          </a:prstGeom>
          <a:solidFill>
            <a:srgbClr val="744D26"/>
          </a:solidFill>
          <a:ln>
            <a:solidFill>
              <a:srgbClr val="744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11">
            <a:extLst>
              <a:ext uri="{FF2B5EF4-FFF2-40B4-BE49-F238E27FC236}">
                <a16:creationId xmlns:a16="http://schemas.microsoft.com/office/drawing/2014/main" id="{EB131F4E-548F-86E3-51CC-46C756557CD0}"/>
              </a:ext>
            </a:extLst>
          </p:cNvPr>
          <p:cNvSpPr/>
          <p:nvPr/>
        </p:nvSpPr>
        <p:spPr>
          <a:xfrm>
            <a:off x="5090728" y="4415017"/>
            <a:ext cx="1600200" cy="1485900"/>
          </a:xfrm>
          <a:prstGeom prst="can">
            <a:avLst/>
          </a:prstGeom>
          <a:solidFill>
            <a:srgbClr val="744D26"/>
          </a:solidFill>
          <a:ln>
            <a:solidFill>
              <a:srgbClr val="744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a16="http://schemas.microsoft.com/office/drawing/2014/main" id="{42230437-B213-0A99-394C-D437BBF67CCE}"/>
              </a:ext>
            </a:extLst>
          </p:cNvPr>
          <p:cNvGraphicFramePr>
            <a:graphicFrameLocks noGrp="1"/>
          </p:cNvGraphicFramePr>
          <p:nvPr>
            <p:extLst>
              <p:ext uri="{D42A27DB-BD31-4B8C-83A1-F6EECF244321}">
                <p14:modId xmlns:p14="http://schemas.microsoft.com/office/powerpoint/2010/main" val="4164739915"/>
              </p:ext>
            </p:extLst>
          </p:nvPr>
        </p:nvGraphicFramePr>
        <p:xfrm>
          <a:off x="1866584" y="1918219"/>
          <a:ext cx="8127999" cy="1483360"/>
        </p:xfrm>
        <a:graphic>
          <a:graphicData uri="http://schemas.openxmlformats.org/drawingml/2006/table">
            <a:tbl>
              <a:tblPr firstRow="1" bandRow="1">
                <a:tableStyleId>{9DCAF9ED-07DC-4A11-8D7F-57B35C25682E}</a:tableStyleId>
              </a:tblPr>
              <a:tblGrid>
                <a:gridCol w="2709333">
                  <a:extLst>
                    <a:ext uri="{9D8B030D-6E8A-4147-A177-3AD203B41FA5}">
                      <a16:colId xmlns:a16="http://schemas.microsoft.com/office/drawing/2014/main" val="2935516517"/>
                    </a:ext>
                  </a:extLst>
                </a:gridCol>
                <a:gridCol w="2709333">
                  <a:extLst>
                    <a:ext uri="{9D8B030D-6E8A-4147-A177-3AD203B41FA5}">
                      <a16:colId xmlns:a16="http://schemas.microsoft.com/office/drawing/2014/main" val="641124676"/>
                    </a:ext>
                  </a:extLst>
                </a:gridCol>
                <a:gridCol w="2709333">
                  <a:extLst>
                    <a:ext uri="{9D8B030D-6E8A-4147-A177-3AD203B41FA5}">
                      <a16:colId xmlns:a16="http://schemas.microsoft.com/office/drawing/2014/main" val="1687768017"/>
                    </a:ext>
                  </a:extLst>
                </a:gridCol>
              </a:tblGrid>
              <a:tr h="370840">
                <a:tc>
                  <a:txBody>
                    <a:bodyPr/>
                    <a:lstStyle/>
                    <a:p>
                      <a:endParaRPr lang="en-US"/>
                    </a:p>
                  </a:txBody>
                  <a:tcPr/>
                </a:tc>
                <a:tc>
                  <a:txBody>
                    <a:bodyPr/>
                    <a:lstStyle/>
                    <a:p>
                      <a:pPr algn="ctr"/>
                      <a:r>
                        <a:rPr lang="en-US" dirty="0"/>
                        <a:t>Full Jar of Sand</a:t>
                      </a:r>
                    </a:p>
                  </a:txBody>
                  <a:tcPr anchor="ctr"/>
                </a:tc>
                <a:tc>
                  <a:txBody>
                    <a:bodyPr/>
                    <a:lstStyle/>
                    <a:p>
                      <a:pPr algn="ctr"/>
                      <a:r>
                        <a:rPr lang="en-US" dirty="0"/>
                        <a:t>Half-full Jar of Sand</a:t>
                      </a:r>
                    </a:p>
                  </a:txBody>
                  <a:tcPr anchor="ctr"/>
                </a:tc>
                <a:extLst>
                  <a:ext uri="{0D108BD9-81ED-4DB2-BD59-A6C34878D82A}">
                    <a16:rowId xmlns:a16="http://schemas.microsoft.com/office/drawing/2014/main" val="592844707"/>
                  </a:ext>
                </a:extLst>
              </a:tr>
              <a:tr h="370840">
                <a:tc>
                  <a:txBody>
                    <a:bodyPr/>
                    <a:lstStyle/>
                    <a:p>
                      <a:r>
                        <a:rPr lang="en-US" dirty="0"/>
                        <a:t>Temperature Before</a:t>
                      </a:r>
                    </a:p>
                  </a:txBody>
                  <a:tcPr/>
                </a:tc>
                <a:tc>
                  <a:txBody>
                    <a:bodyPr/>
                    <a:lstStyle/>
                    <a:p>
                      <a:pPr algn="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23200617"/>
                  </a:ext>
                </a:extLst>
              </a:tr>
              <a:tr h="370840">
                <a:tc>
                  <a:txBody>
                    <a:bodyPr/>
                    <a:lstStyle/>
                    <a:p>
                      <a:r>
                        <a:rPr lang="en-US" dirty="0"/>
                        <a:t>Temperature After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51394531"/>
                  </a:ext>
                </a:extLst>
              </a:tr>
              <a:tr h="370840">
                <a:tc>
                  <a:txBody>
                    <a:bodyPr/>
                    <a:lstStyle/>
                    <a:p>
                      <a:r>
                        <a:rPr lang="en-US" dirty="0"/>
                        <a:t>Change in Temperature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2556571813"/>
                  </a:ext>
                </a:extLst>
              </a:tr>
            </a:tbl>
          </a:graphicData>
        </a:graphic>
      </p:graphicFrame>
      <p:pic>
        <p:nvPicPr>
          <p:cNvPr id="9" name="Picture 8" descr="A picture containing logo&#10;&#10;Description automatically generated">
            <a:extLst>
              <a:ext uri="{FF2B5EF4-FFF2-40B4-BE49-F238E27FC236}">
                <a16:creationId xmlns:a16="http://schemas.microsoft.com/office/drawing/2014/main" id="{4F4298F6-5E4D-C339-833F-ED33183A2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80181" y="4034266"/>
            <a:ext cx="1760381" cy="1866651"/>
          </a:xfrm>
          <a:prstGeom prst="rect">
            <a:avLst/>
          </a:prstGeom>
        </p:spPr>
      </p:pic>
    </p:spTree>
    <p:extLst>
      <p:ext uri="{BB962C8B-B14F-4D97-AF65-F5344CB8AC3E}">
        <p14:creationId xmlns:p14="http://schemas.microsoft.com/office/powerpoint/2010/main" val="19501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CBA39C-E3D1-F98B-D234-5EDE9C3D5F3F}"/>
              </a:ext>
            </a:extLst>
          </p:cNvPr>
          <p:cNvSpPr>
            <a:spLocks noGrp="1"/>
          </p:cNvSpPr>
          <p:nvPr>
            <p:ph type="ftr" sz="quarter" idx="11"/>
          </p:nvPr>
        </p:nvSpPr>
        <p:spPr/>
        <p:txBody>
          <a:bodyPr/>
          <a:lstStyle/>
          <a:p>
            <a:r>
              <a:rPr lang="en-US"/>
              <a:t>NEED Science of Energy ©2025</a:t>
            </a:r>
          </a:p>
        </p:txBody>
      </p:sp>
      <p:sp>
        <p:nvSpPr>
          <p:cNvPr id="3" name="Explosion 1 1">
            <a:extLst>
              <a:ext uri="{FF2B5EF4-FFF2-40B4-BE49-F238E27FC236}">
                <a16:creationId xmlns:a16="http://schemas.microsoft.com/office/drawing/2014/main" id="{E702E1B0-9CAB-1CB3-6F51-49D4EC29BF89}"/>
              </a:ext>
            </a:extLst>
          </p:cNvPr>
          <p:cNvSpPr/>
          <p:nvPr/>
        </p:nvSpPr>
        <p:spPr>
          <a:xfrm>
            <a:off x="3303270" y="123963"/>
            <a:ext cx="5269230" cy="3767003"/>
          </a:xfrm>
          <a:prstGeom prst="irregularSeal1">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tx1"/>
                </a:solidFill>
              </a:rPr>
              <a:t>Energy</a:t>
            </a:r>
          </a:p>
          <a:p>
            <a:pPr algn="ctr"/>
            <a:r>
              <a:rPr lang="en-US" sz="2400" dirty="0">
                <a:solidFill>
                  <a:schemeClr val="tx1"/>
                </a:solidFill>
              </a:rPr>
              <a:t>The ability to do work or make a change</a:t>
            </a:r>
          </a:p>
        </p:txBody>
      </p:sp>
      <p:sp>
        <p:nvSpPr>
          <p:cNvPr id="4" name="Rounded Rectangle 2">
            <a:extLst>
              <a:ext uri="{FF2B5EF4-FFF2-40B4-BE49-F238E27FC236}">
                <a16:creationId xmlns:a16="http://schemas.microsoft.com/office/drawing/2014/main" id="{7E65163A-3D96-74AE-6AF3-EF6A8EF8E798}"/>
              </a:ext>
            </a:extLst>
          </p:cNvPr>
          <p:cNvSpPr/>
          <p:nvPr/>
        </p:nvSpPr>
        <p:spPr>
          <a:xfrm>
            <a:off x="1676408" y="3890966"/>
            <a:ext cx="4038600" cy="2209800"/>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t>Potential Energy</a:t>
            </a:r>
          </a:p>
          <a:p>
            <a:pPr algn="ctr"/>
            <a:r>
              <a:rPr lang="en-US" sz="2400" dirty="0"/>
              <a:t>Stored energy and the energy of position</a:t>
            </a:r>
          </a:p>
        </p:txBody>
      </p:sp>
      <p:sp>
        <p:nvSpPr>
          <p:cNvPr id="5" name="Rounded Rectangle 5">
            <a:extLst>
              <a:ext uri="{FF2B5EF4-FFF2-40B4-BE49-F238E27FC236}">
                <a16:creationId xmlns:a16="http://schemas.microsoft.com/office/drawing/2014/main" id="{BDB65039-853F-241D-A404-491107E25C89}"/>
              </a:ext>
            </a:extLst>
          </p:cNvPr>
          <p:cNvSpPr/>
          <p:nvPr/>
        </p:nvSpPr>
        <p:spPr>
          <a:xfrm>
            <a:off x="6077961" y="3890966"/>
            <a:ext cx="4038600" cy="2209800"/>
          </a:xfrm>
          <a:prstGeom prst="roundRect">
            <a:avLst/>
          </a:prstGeom>
          <a:solidFill>
            <a:schemeClr val="accent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t>Kinetic Energy</a:t>
            </a:r>
          </a:p>
          <a:p>
            <a:pPr algn="ctr"/>
            <a:r>
              <a:rPr lang="en-US" sz="2400" dirty="0"/>
              <a:t>Motion of waves, electrons, atoms, molecules, and substances</a:t>
            </a:r>
          </a:p>
        </p:txBody>
      </p:sp>
      <p:cxnSp>
        <p:nvCxnSpPr>
          <p:cNvPr id="11" name="Straight Connector 10">
            <a:extLst>
              <a:ext uri="{FF2B5EF4-FFF2-40B4-BE49-F238E27FC236}">
                <a16:creationId xmlns:a16="http://schemas.microsoft.com/office/drawing/2014/main" id="{0AFCF74D-9156-A3B1-651D-7B889D8A2994}"/>
              </a:ext>
            </a:extLst>
          </p:cNvPr>
          <p:cNvCxnSpPr>
            <a:endCxn id="4" idx="0"/>
          </p:cNvCxnSpPr>
          <p:nvPr/>
        </p:nvCxnSpPr>
        <p:spPr>
          <a:xfrm flipH="1">
            <a:off x="3695708" y="3246120"/>
            <a:ext cx="727702" cy="64484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26A2A0-FE89-1867-D24F-EE28D0024326}"/>
              </a:ext>
            </a:extLst>
          </p:cNvPr>
          <p:cNvCxnSpPr>
            <a:cxnSpLocks/>
            <a:endCxn id="5" idx="0"/>
          </p:cNvCxnSpPr>
          <p:nvPr/>
        </p:nvCxnSpPr>
        <p:spPr>
          <a:xfrm>
            <a:off x="7768592" y="3326130"/>
            <a:ext cx="328669" cy="5648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45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4904-37DB-0A8A-C5AC-EF46B6EBD32F}"/>
              </a:ext>
            </a:extLst>
          </p:cNvPr>
          <p:cNvSpPr>
            <a:spLocks noGrp="1"/>
          </p:cNvSpPr>
          <p:nvPr>
            <p:ph type="title"/>
          </p:nvPr>
        </p:nvSpPr>
        <p:spPr/>
        <p:txBody>
          <a:bodyPr/>
          <a:lstStyle/>
          <a:p>
            <a:r>
              <a:rPr lang="en-US" dirty="0"/>
              <a:t>Energy Explained Further</a:t>
            </a:r>
          </a:p>
        </p:txBody>
      </p:sp>
      <p:graphicFrame>
        <p:nvGraphicFramePr>
          <p:cNvPr id="6" name="Content Placeholder 5">
            <a:extLst>
              <a:ext uri="{FF2B5EF4-FFF2-40B4-BE49-F238E27FC236}">
                <a16:creationId xmlns:a16="http://schemas.microsoft.com/office/drawing/2014/main" id="{E200635A-0E1F-B3A9-68C1-EDA3C2D19EE0}"/>
              </a:ext>
            </a:extLst>
          </p:cNvPr>
          <p:cNvGraphicFramePr>
            <a:graphicFrameLocks noGrp="1"/>
          </p:cNvGraphicFramePr>
          <p:nvPr>
            <p:ph idx="1"/>
            <p:extLst>
              <p:ext uri="{D42A27DB-BD31-4B8C-83A1-F6EECF244321}">
                <p14:modId xmlns:p14="http://schemas.microsoft.com/office/powerpoint/2010/main" val="29934424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C3F5A476-53DB-258D-4C89-3F4FE95844EE}"/>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122796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B00756-9E9C-CE46-0F36-4247242F9844}"/>
              </a:ext>
            </a:extLst>
          </p:cNvPr>
          <p:cNvSpPr>
            <a:spLocks noGrp="1"/>
          </p:cNvSpPr>
          <p:nvPr>
            <p:ph type="ftr" sz="quarter" idx="11"/>
          </p:nvPr>
        </p:nvSpPr>
        <p:spPr/>
        <p:txBody>
          <a:bodyPr/>
          <a:lstStyle/>
          <a:p>
            <a:r>
              <a:rPr lang="en-US"/>
              <a:t>NEED Science of Energy ©2025</a:t>
            </a:r>
          </a:p>
        </p:txBody>
      </p:sp>
      <p:sp>
        <p:nvSpPr>
          <p:cNvPr id="3" name="Rectangle 2">
            <a:extLst>
              <a:ext uri="{FF2B5EF4-FFF2-40B4-BE49-F238E27FC236}">
                <a16:creationId xmlns:a16="http://schemas.microsoft.com/office/drawing/2014/main" id="{83AD9439-D3CC-EC79-6BC6-FAEBBFF133F1}"/>
              </a:ext>
            </a:extLst>
          </p:cNvPr>
          <p:cNvSpPr/>
          <p:nvPr/>
        </p:nvSpPr>
        <p:spPr>
          <a:xfrm>
            <a:off x="-1" y="0"/>
            <a:ext cx="6043613" cy="3429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Chemical Energy</a:t>
            </a:r>
          </a:p>
          <a:p>
            <a:pPr algn="ctr"/>
            <a:r>
              <a:rPr lang="en-US" sz="2400" dirty="0">
                <a:solidFill>
                  <a:schemeClr val="tx1"/>
                </a:solidFill>
              </a:rPr>
              <a:t>Energy stored in the bonds of atoms and molecules</a:t>
            </a:r>
          </a:p>
          <a:p>
            <a:pPr algn="ctr"/>
            <a:endParaRPr lang="en-US" dirty="0"/>
          </a:p>
          <a:p>
            <a:pPr algn="ctr"/>
            <a:endParaRPr lang="en-US" dirty="0"/>
          </a:p>
          <a:p>
            <a:pPr algn="ctr"/>
            <a:endParaRPr lang="en-US" dirty="0"/>
          </a:p>
        </p:txBody>
      </p:sp>
      <p:sp>
        <p:nvSpPr>
          <p:cNvPr id="4" name="Rectangle 3">
            <a:extLst>
              <a:ext uri="{FF2B5EF4-FFF2-40B4-BE49-F238E27FC236}">
                <a16:creationId xmlns:a16="http://schemas.microsoft.com/office/drawing/2014/main" id="{AEDD4B1C-5E9E-D2E0-46B9-0BD6CA2CC7EA}"/>
              </a:ext>
            </a:extLst>
          </p:cNvPr>
          <p:cNvSpPr/>
          <p:nvPr/>
        </p:nvSpPr>
        <p:spPr>
          <a:xfrm>
            <a:off x="6043612" y="3429000"/>
            <a:ext cx="6129711" cy="3429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3600" b="1" dirty="0"/>
          </a:p>
          <a:p>
            <a:pPr algn="ctr"/>
            <a:r>
              <a:rPr lang="en-US" sz="3600" b="1" dirty="0">
                <a:solidFill>
                  <a:schemeClr val="tx1"/>
                </a:solidFill>
              </a:rPr>
              <a:t>Elastic Energy</a:t>
            </a:r>
          </a:p>
          <a:p>
            <a:pPr algn="ctr"/>
            <a:r>
              <a:rPr lang="en-US" sz="2400" dirty="0">
                <a:solidFill>
                  <a:schemeClr val="tx1"/>
                </a:solidFill>
              </a:rPr>
              <a:t>Energy stored in objects by the application of force.</a:t>
            </a:r>
          </a:p>
          <a:p>
            <a:pPr algn="ctr"/>
            <a:endParaRPr lang="en-US" dirty="0"/>
          </a:p>
          <a:p>
            <a:pPr algn="ctr"/>
            <a:endParaRPr lang="en-US" dirty="0"/>
          </a:p>
          <a:p>
            <a:pPr algn="ctr"/>
            <a:endParaRPr lang="en-US" dirty="0"/>
          </a:p>
          <a:p>
            <a:pPr algn="ctr"/>
            <a:endParaRPr lang="en-US" dirty="0"/>
          </a:p>
        </p:txBody>
      </p:sp>
      <p:sp>
        <p:nvSpPr>
          <p:cNvPr id="5" name="Rectangle 4">
            <a:extLst>
              <a:ext uri="{FF2B5EF4-FFF2-40B4-BE49-F238E27FC236}">
                <a16:creationId xmlns:a16="http://schemas.microsoft.com/office/drawing/2014/main" id="{773983CD-4E4D-FE99-CB38-921108339DA8}"/>
              </a:ext>
            </a:extLst>
          </p:cNvPr>
          <p:cNvSpPr/>
          <p:nvPr/>
        </p:nvSpPr>
        <p:spPr>
          <a:xfrm>
            <a:off x="6043612" y="-1"/>
            <a:ext cx="6148388" cy="357731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dirty="0">
              <a:solidFill>
                <a:schemeClr val="tx1"/>
              </a:solidFill>
            </a:endParaRPr>
          </a:p>
          <a:p>
            <a:pPr algn="ctr"/>
            <a:r>
              <a:rPr lang="en-US" sz="3600" b="1" dirty="0">
                <a:solidFill>
                  <a:schemeClr val="tx1"/>
                </a:solidFill>
              </a:rPr>
              <a:t>Nuclear Energy</a:t>
            </a:r>
          </a:p>
          <a:p>
            <a:pPr algn="ctr"/>
            <a:r>
              <a:rPr lang="en-US" sz="2400" dirty="0">
                <a:solidFill>
                  <a:schemeClr val="tx1"/>
                </a:solidFill>
              </a:rPr>
              <a:t>Energy stored in the nucleus of an atom – the energy that holds the nucleus together</a:t>
            </a:r>
          </a:p>
        </p:txBody>
      </p:sp>
      <p:sp>
        <p:nvSpPr>
          <p:cNvPr id="6" name="Rectangle 5">
            <a:extLst>
              <a:ext uri="{FF2B5EF4-FFF2-40B4-BE49-F238E27FC236}">
                <a16:creationId xmlns:a16="http://schemas.microsoft.com/office/drawing/2014/main" id="{E4906175-DDA3-D1DC-98EF-593D20E70DD2}"/>
              </a:ext>
            </a:extLst>
          </p:cNvPr>
          <p:cNvSpPr/>
          <p:nvPr/>
        </p:nvSpPr>
        <p:spPr>
          <a:xfrm>
            <a:off x="0" y="3429000"/>
            <a:ext cx="6043611" cy="3429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1600" b="1" dirty="0">
              <a:solidFill>
                <a:schemeClr val="tx1"/>
              </a:solidFill>
            </a:endParaRPr>
          </a:p>
          <a:p>
            <a:pPr algn="ctr"/>
            <a:r>
              <a:rPr lang="en-US" sz="3600" b="1" dirty="0">
                <a:solidFill>
                  <a:schemeClr val="tx1"/>
                </a:solidFill>
              </a:rPr>
              <a:t>Gravitational Energy</a:t>
            </a:r>
          </a:p>
          <a:p>
            <a:pPr algn="ctr"/>
            <a:r>
              <a:rPr lang="en-US" sz="2400" dirty="0">
                <a:solidFill>
                  <a:schemeClr val="tx1"/>
                </a:solidFill>
              </a:rPr>
              <a:t>Energy of place or position</a:t>
            </a:r>
          </a:p>
          <a:p>
            <a:pPr algn="ctr"/>
            <a:endParaRPr lang="en-US" dirty="0"/>
          </a:p>
          <a:p>
            <a:pPr algn="ctr"/>
            <a:endParaRPr lang="en-US" dirty="0"/>
          </a:p>
          <a:p>
            <a:pPr algn="ctr"/>
            <a:endParaRPr lang="en-US" dirty="0"/>
          </a:p>
          <a:p>
            <a:pPr algn="ctr"/>
            <a:endParaRPr lang="en-US" dirty="0"/>
          </a:p>
        </p:txBody>
      </p:sp>
      <p:sp>
        <p:nvSpPr>
          <p:cNvPr id="7" name="Rounded Rectangle 5">
            <a:extLst>
              <a:ext uri="{FF2B5EF4-FFF2-40B4-BE49-F238E27FC236}">
                <a16:creationId xmlns:a16="http://schemas.microsoft.com/office/drawing/2014/main" id="{026FF704-B1E4-0070-A929-26612CC0AF23}"/>
              </a:ext>
            </a:extLst>
          </p:cNvPr>
          <p:cNvSpPr/>
          <p:nvPr/>
        </p:nvSpPr>
        <p:spPr>
          <a:xfrm>
            <a:off x="3794863" y="2193443"/>
            <a:ext cx="4516174" cy="247111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Potential Energy</a:t>
            </a:r>
          </a:p>
          <a:p>
            <a:pPr algn="ctr"/>
            <a:r>
              <a:rPr lang="en-US" sz="2400" dirty="0"/>
              <a:t>Stored energy and the energy of position</a:t>
            </a:r>
          </a:p>
        </p:txBody>
      </p:sp>
      <p:pic>
        <p:nvPicPr>
          <p:cNvPr id="9" name="Picture 8">
            <a:extLst>
              <a:ext uri="{FF2B5EF4-FFF2-40B4-BE49-F238E27FC236}">
                <a16:creationId xmlns:a16="http://schemas.microsoft.com/office/drawing/2014/main" id="{E29C2C8C-4BEE-81FF-A2F1-E1BE58B90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375" y="1915103"/>
            <a:ext cx="1515954" cy="1513896"/>
          </a:xfrm>
          <a:prstGeom prst="rect">
            <a:avLst/>
          </a:prstGeom>
        </p:spPr>
      </p:pic>
      <p:pic>
        <p:nvPicPr>
          <p:cNvPr id="11" name="Picture 10">
            <a:extLst>
              <a:ext uri="{FF2B5EF4-FFF2-40B4-BE49-F238E27FC236}">
                <a16:creationId xmlns:a16="http://schemas.microsoft.com/office/drawing/2014/main" id="{1735BFFC-E596-01B9-334C-4AD2FB8AC7B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40065" y="1680488"/>
            <a:ext cx="1234390" cy="1549991"/>
          </a:xfrm>
          <a:prstGeom prst="rect">
            <a:avLst/>
          </a:prstGeom>
        </p:spPr>
      </p:pic>
      <p:pic>
        <p:nvPicPr>
          <p:cNvPr id="1026" name="Picture 2">
            <a:extLst>
              <a:ext uri="{FF2B5EF4-FFF2-40B4-BE49-F238E27FC236}">
                <a16:creationId xmlns:a16="http://schemas.microsoft.com/office/drawing/2014/main" id="{EAE7843F-9EEE-12F7-58A6-54D37E13B2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296397" y="3577312"/>
            <a:ext cx="1876926" cy="1876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terfalls in nature vector illustration | Free SVG">
            <a:extLst>
              <a:ext uri="{FF2B5EF4-FFF2-40B4-BE49-F238E27FC236}">
                <a16:creationId xmlns:a16="http://schemas.microsoft.com/office/drawing/2014/main" id="{F012BFCE-C2C5-BF25-F5C6-7B8441DF55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82" y="3526982"/>
            <a:ext cx="1371973" cy="137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6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C21E-D10A-E224-1BF7-0EF72AC24C18}"/>
              </a:ext>
            </a:extLst>
          </p:cNvPr>
          <p:cNvSpPr>
            <a:spLocks noGrp="1"/>
          </p:cNvSpPr>
          <p:nvPr>
            <p:ph type="title"/>
          </p:nvPr>
        </p:nvSpPr>
        <p:spPr/>
        <p:txBody>
          <a:bodyPr/>
          <a:lstStyle/>
          <a:p>
            <a:r>
              <a:rPr lang="en-US" dirty="0"/>
              <a:t>Potential Energy Forms</a:t>
            </a:r>
          </a:p>
        </p:txBody>
      </p:sp>
      <p:graphicFrame>
        <p:nvGraphicFramePr>
          <p:cNvPr id="5" name="Content Placeholder 4">
            <a:extLst>
              <a:ext uri="{FF2B5EF4-FFF2-40B4-BE49-F238E27FC236}">
                <a16:creationId xmlns:a16="http://schemas.microsoft.com/office/drawing/2014/main" id="{DE200DCD-BDF0-2BDD-94D6-4935386EF82E}"/>
              </a:ext>
            </a:extLst>
          </p:cNvPr>
          <p:cNvGraphicFramePr>
            <a:graphicFrameLocks noGrp="1"/>
          </p:cNvGraphicFramePr>
          <p:nvPr>
            <p:ph idx="1"/>
            <p:extLst>
              <p:ext uri="{D42A27DB-BD31-4B8C-83A1-F6EECF244321}">
                <p14:modId xmlns:p14="http://schemas.microsoft.com/office/powerpoint/2010/main" val="2387482538"/>
              </p:ext>
            </p:extLst>
          </p:nvPr>
        </p:nvGraphicFramePr>
        <p:xfrm>
          <a:off x="838200" y="1491916"/>
          <a:ext cx="10515600" cy="4685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5C5A2D0-76A1-0B2A-8E16-BB2C0748EC77}"/>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186366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BE221C-E189-4419-B122-C85BD9C7E2BB}"/>
              </a:ext>
            </a:extLst>
          </p:cNvPr>
          <p:cNvSpPr>
            <a:spLocks noGrp="1"/>
          </p:cNvSpPr>
          <p:nvPr>
            <p:ph type="ftr" sz="quarter" idx="11"/>
          </p:nvPr>
        </p:nvSpPr>
        <p:spPr/>
        <p:txBody>
          <a:bodyPr/>
          <a:lstStyle/>
          <a:p>
            <a:r>
              <a:rPr lang="en-US"/>
              <a:t>NEED Science of Energy ©2025</a:t>
            </a:r>
          </a:p>
        </p:txBody>
      </p:sp>
      <p:sp>
        <p:nvSpPr>
          <p:cNvPr id="3" name="Pentagon 2">
            <a:extLst>
              <a:ext uri="{FF2B5EF4-FFF2-40B4-BE49-F238E27FC236}">
                <a16:creationId xmlns:a16="http://schemas.microsoft.com/office/drawing/2014/main" id="{4E00948D-9D92-B7BE-B427-7D5F519A6DB2}"/>
              </a:ext>
            </a:extLst>
          </p:cNvPr>
          <p:cNvSpPr/>
          <p:nvPr/>
        </p:nvSpPr>
        <p:spPr>
          <a:xfrm>
            <a:off x="4559968" y="1852863"/>
            <a:ext cx="3164305" cy="3116179"/>
          </a:xfrm>
          <a:prstGeom prst="pentagon">
            <a:avLst/>
          </a:prstGeom>
          <a:solidFill>
            <a:schemeClr val="accent2"/>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Kinetic Energy</a:t>
            </a:r>
          </a:p>
          <a:p>
            <a:pPr algn="ctr"/>
            <a:r>
              <a:rPr lang="en-US" dirty="0"/>
              <a:t>Motion of waves, electrons, atoms, molecules, and substances</a:t>
            </a:r>
          </a:p>
          <a:p>
            <a:pPr algn="ctr"/>
            <a:endParaRPr lang="en-US" dirty="0"/>
          </a:p>
        </p:txBody>
      </p:sp>
      <p:sp>
        <p:nvSpPr>
          <p:cNvPr id="5" name="Freeform: Shape 4">
            <a:extLst>
              <a:ext uri="{FF2B5EF4-FFF2-40B4-BE49-F238E27FC236}">
                <a16:creationId xmlns:a16="http://schemas.microsoft.com/office/drawing/2014/main" id="{4C93D694-F109-899A-BC50-1E37618DF551}"/>
              </a:ext>
            </a:extLst>
          </p:cNvPr>
          <p:cNvSpPr/>
          <p:nvPr/>
        </p:nvSpPr>
        <p:spPr>
          <a:xfrm>
            <a:off x="6093995" y="144379"/>
            <a:ext cx="5967663" cy="2911642"/>
          </a:xfrm>
          <a:custGeom>
            <a:avLst/>
            <a:gdLst>
              <a:gd name="connsiteX0" fmla="*/ 6016 w 5967663"/>
              <a:gd name="connsiteY0" fmla="*/ 1768642 h 2917658"/>
              <a:gd name="connsiteX1" fmla="*/ 0 w 5967663"/>
              <a:gd name="connsiteY1" fmla="*/ 12032 h 2917658"/>
              <a:gd name="connsiteX2" fmla="*/ 5967663 w 5967663"/>
              <a:gd name="connsiteY2" fmla="*/ 0 h 2917658"/>
              <a:gd name="connsiteX3" fmla="*/ 5937584 w 5967663"/>
              <a:gd name="connsiteY3" fmla="*/ 2761247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663" h="2917658">
                <a:moveTo>
                  <a:pt x="6016" y="1768642"/>
                </a:moveTo>
                <a:cubicBezTo>
                  <a:pt x="4011" y="1183105"/>
                  <a:pt x="2005" y="597569"/>
                  <a:pt x="0" y="12032"/>
                </a:cubicBezTo>
                <a:lnTo>
                  <a:pt x="5967663" y="0"/>
                </a:lnTo>
                <a:lnTo>
                  <a:pt x="5943600" y="2899610"/>
                </a:lnTo>
                <a:cubicBezTo>
                  <a:pt x="4479759" y="2927684"/>
                  <a:pt x="2973805" y="2865521"/>
                  <a:pt x="1491916" y="2917658"/>
                </a:cubicBezTo>
              </a:path>
            </a:pathLst>
          </a:custGeom>
          <a:solidFill>
            <a:srgbClr val="006C4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Thermal Energy</a:t>
            </a:r>
          </a:p>
          <a:p>
            <a:pPr algn="ctr"/>
            <a:r>
              <a:rPr lang="en-US" sz="1800" dirty="0">
                <a:solidFill>
                  <a:schemeClr val="bg1"/>
                </a:solidFill>
              </a:rPr>
              <a:t>Internal energy in substances – </a:t>
            </a:r>
          </a:p>
          <a:p>
            <a:pPr algn="ctr"/>
            <a:r>
              <a:rPr lang="en-US" sz="1800" dirty="0">
                <a:solidFill>
                  <a:schemeClr val="bg1"/>
                </a:solidFill>
              </a:rPr>
              <a:t>vibration or movement of </a:t>
            </a:r>
          </a:p>
          <a:p>
            <a:pPr algn="ctr"/>
            <a:r>
              <a:rPr lang="en-US" sz="1800" dirty="0">
                <a:solidFill>
                  <a:schemeClr val="bg1"/>
                </a:solidFill>
              </a:rPr>
              <a:t>atoms and molecules </a:t>
            </a:r>
          </a:p>
          <a:p>
            <a:pPr algn="ctr"/>
            <a:r>
              <a:rPr lang="en-US" sz="1800" dirty="0">
                <a:solidFill>
                  <a:schemeClr val="bg1"/>
                </a:solidFill>
              </a:rPr>
              <a:t>in substances a.k.a. “heat”</a:t>
            </a:r>
          </a:p>
          <a:p>
            <a:pPr algn="ctr"/>
            <a:endParaRPr lang="en-US" dirty="0">
              <a:solidFill>
                <a:schemeClr val="bg1"/>
              </a:solidFill>
            </a:endParaRPr>
          </a:p>
        </p:txBody>
      </p:sp>
      <p:sp>
        <p:nvSpPr>
          <p:cNvPr id="10" name="Rectangle 9">
            <a:extLst>
              <a:ext uri="{FF2B5EF4-FFF2-40B4-BE49-F238E27FC236}">
                <a16:creationId xmlns:a16="http://schemas.microsoft.com/office/drawing/2014/main" id="{2E79E076-E370-8ECD-1AFA-735E94DC84D9}"/>
              </a:ext>
            </a:extLst>
          </p:cNvPr>
          <p:cNvSpPr/>
          <p:nvPr/>
        </p:nvSpPr>
        <p:spPr>
          <a:xfrm>
            <a:off x="7592518" y="2977816"/>
            <a:ext cx="4451093" cy="198522"/>
          </a:xfrm>
          <a:prstGeom prst="rect">
            <a:avLst/>
          </a:prstGeom>
          <a:solidFill>
            <a:srgbClr val="006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2288E132-8852-765E-91CD-BF5269E78A57}"/>
              </a:ext>
            </a:extLst>
          </p:cNvPr>
          <p:cNvSpPr/>
          <p:nvPr/>
        </p:nvSpPr>
        <p:spPr>
          <a:xfrm>
            <a:off x="7026442" y="3068053"/>
            <a:ext cx="5017169" cy="3645568"/>
          </a:xfrm>
          <a:custGeom>
            <a:avLst/>
            <a:gdLst>
              <a:gd name="connsiteX0" fmla="*/ 547437 w 5017169"/>
              <a:gd name="connsiteY0" fmla="*/ 0 h 3645568"/>
              <a:gd name="connsiteX1" fmla="*/ 5017169 w 5017169"/>
              <a:gd name="connsiteY1" fmla="*/ 0 h 3645568"/>
              <a:gd name="connsiteX2" fmla="*/ 5017169 w 5017169"/>
              <a:gd name="connsiteY2" fmla="*/ 3645568 h 3645568"/>
              <a:gd name="connsiteX3" fmla="*/ 0 w 5017169"/>
              <a:gd name="connsiteY3" fmla="*/ 3639552 h 3645568"/>
              <a:gd name="connsiteX4" fmla="*/ 0 w 5017169"/>
              <a:gd name="connsiteY4" fmla="*/ 1876926 h 3645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169" h="3645568">
                <a:moveTo>
                  <a:pt x="547437" y="0"/>
                </a:moveTo>
                <a:lnTo>
                  <a:pt x="5017169" y="0"/>
                </a:lnTo>
                <a:lnTo>
                  <a:pt x="5017169" y="3645568"/>
                </a:lnTo>
                <a:lnTo>
                  <a:pt x="0" y="3639552"/>
                </a:lnTo>
                <a:lnTo>
                  <a:pt x="0" y="1876926"/>
                </a:lnTo>
              </a:path>
            </a:pathLst>
          </a:custGeom>
          <a:solidFill>
            <a:srgbClr val="00D66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Motion Energy</a:t>
            </a:r>
          </a:p>
          <a:p>
            <a:pPr algn="ctr"/>
            <a:r>
              <a:rPr lang="en-US" sz="1800" dirty="0"/>
              <a:t>Movement of substance</a:t>
            </a:r>
          </a:p>
          <a:p>
            <a:pPr algn="ctr"/>
            <a:r>
              <a:rPr lang="en-US" sz="1800" dirty="0"/>
              <a:t>from one place to another</a:t>
            </a:r>
          </a:p>
          <a:p>
            <a:pPr algn="ctr"/>
            <a:endParaRPr lang="en-US" dirty="0"/>
          </a:p>
        </p:txBody>
      </p:sp>
      <p:sp>
        <p:nvSpPr>
          <p:cNvPr id="8" name="Freeform: Shape 7">
            <a:extLst>
              <a:ext uri="{FF2B5EF4-FFF2-40B4-BE49-F238E27FC236}">
                <a16:creationId xmlns:a16="http://schemas.microsoft.com/office/drawing/2014/main" id="{1B70E018-8C2B-A229-279B-28B17626CE0E}"/>
              </a:ext>
            </a:extLst>
          </p:cNvPr>
          <p:cNvSpPr/>
          <p:nvPr/>
        </p:nvSpPr>
        <p:spPr>
          <a:xfrm flipH="1">
            <a:off x="148388" y="132347"/>
            <a:ext cx="5967663" cy="2917658"/>
          </a:xfrm>
          <a:custGeom>
            <a:avLst/>
            <a:gdLst>
              <a:gd name="connsiteX0" fmla="*/ 6016 w 5967663"/>
              <a:gd name="connsiteY0" fmla="*/ 1768642 h 2917658"/>
              <a:gd name="connsiteX1" fmla="*/ 0 w 5967663"/>
              <a:gd name="connsiteY1" fmla="*/ 12032 h 2917658"/>
              <a:gd name="connsiteX2" fmla="*/ 5967663 w 5967663"/>
              <a:gd name="connsiteY2" fmla="*/ 0 h 2917658"/>
              <a:gd name="connsiteX3" fmla="*/ 5937584 w 5967663"/>
              <a:gd name="connsiteY3" fmla="*/ 2761247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663" h="2917658">
                <a:moveTo>
                  <a:pt x="6016" y="1768642"/>
                </a:moveTo>
                <a:cubicBezTo>
                  <a:pt x="4011" y="1183105"/>
                  <a:pt x="2005" y="597569"/>
                  <a:pt x="0" y="12032"/>
                </a:cubicBezTo>
                <a:lnTo>
                  <a:pt x="5967663" y="0"/>
                </a:lnTo>
                <a:lnTo>
                  <a:pt x="5943600" y="2899610"/>
                </a:lnTo>
                <a:cubicBezTo>
                  <a:pt x="4479759" y="2927684"/>
                  <a:pt x="2973805" y="2865521"/>
                  <a:pt x="1491916" y="2917658"/>
                </a:cubicBezTo>
              </a:path>
            </a:pathLst>
          </a:custGeom>
          <a:solidFill>
            <a:srgbClr val="619D6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Radiant Energy</a:t>
            </a:r>
          </a:p>
          <a:p>
            <a:pPr algn="ctr"/>
            <a:r>
              <a:rPr lang="en-US" sz="1800" dirty="0"/>
              <a:t>Electromagnetic energy that</a:t>
            </a:r>
          </a:p>
          <a:p>
            <a:pPr algn="ctr"/>
            <a:r>
              <a:rPr lang="en-US" sz="1800" dirty="0"/>
              <a:t>travels in transverse waves</a:t>
            </a:r>
          </a:p>
          <a:p>
            <a:pPr algn="ctr"/>
            <a:endParaRPr lang="en-US" dirty="0"/>
          </a:p>
        </p:txBody>
      </p:sp>
      <p:sp>
        <p:nvSpPr>
          <p:cNvPr id="9" name="Freeform: Shape 8">
            <a:extLst>
              <a:ext uri="{FF2B5EF4-FFF2-40B4-BE49-F238E27FC236}">
                <a16:creationId xmlns:a16="http://schemas.microsoft.com/office/drawing/2014/main" id="{159E03DD-F658-AA0F-96C2-9D02C65EBFC6}"/>
              </a:ext>
            </a:extLst>
          </p:cNvPr>
          <p:cNvSpPr/>
          <p:nvPr/>
        </p:nvSpPr>
        <p:spPr>
          <a:xfrm flipH="1">
            <a:off x="130341" y="3050005"/>
            <a:ext cx="5017169" cy="3645568"/>
          </a:xfrm>
          <a:custGeom>
            <a:avLst/>
            <a:gdLst>
              <a:gd name="connsiteX0" fmla="*/ 547437 w 5017169"/>
              <a:gd name="connsiteY0" fmla="*/ 0 h 3645568"/>
              <a:gd name="connsiteX1" fmla="*/ 5017169 w 5017169"/>
              <a:gd name="connsiteY1" fmla="*/ 0 h 3645568"/>
              <a:gd name="connsiteX2" fmla="*/ 5017169 w 5017169"/>
              <a:gd name="connsiteY2" fmla="*/ 3645568 h 3645568"/>
              <a:gd name="connsiteX3" fmla="*/ 0 w 5017169"/>
              <a:gd name="connsiteY3" fmla="*/ 3639552 h 3645568"/>
              <a:gd name="connsiteX4" fmla="*/ 0 w 5017169"/>
              <a:gd name="connsiteY4" fmla="*/ 1876926 h 3645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169" h="3645568">
                <a:moveTo>
                  <a:pt x="547437" y="0"/>
                </a:moveTo>
                <a:lnTo>
                  <a:pt x="5017169" y="0"/>
                </a:lnTo>
                <a:lnTo>
                  <a:pt x="5017169" y="3645568"/>
                </a:lnTo>
                <a:lnTo>
                  <a:pt x="0" y="3639552"/>
                </a:lnTo>
                <a:lnTo>
                  <a:pt x="0" y="1876926"/>
                </a:lnTo>
              </a:path>
            </a:pathLst>
          </a:custGeom>
          <a:solidFill>
            <a:schemeClr val="accent2">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Sound Energy</a:t>
            </a:r>
          </a:p>
          <a:p>
            <a:pPr algn="ctr"/>
            <a:r>
              <a:rPr lang="en-US" sz="1800" dirty="0">
                <a:solidFill>
                  <a:schemeClr val="tx1"/>
                </a:solidFill>
              </a:rPr>
              <a:t>Movement of energy</a:t>
            </a:r>
          </a:p>
          <a:p>
            <a:pPr algn="ctr"/>
            <a:r>
              <a:rPr lang="en-US" sz="1800" dirty="0">
                <a:solidFill>
                  <a:schemeClr val="tx1"/>
                </a:solidFill>
              </a:rPr>
              <a:t>through substances</a:t>
            </a:r>
          </a:p>
          <a:p>
            <a:pPr algn="ctr"/>
            <a:r>
              <a:rPr lang="en-US" sz="1800" dirty="0">
                <a:solidFill>
                  <a:schemeClr val="tx1"/>
                </a:solidFill>
              </a:rPr>
              <a:t>in longitudinal waves</a:t>
            </a:r>
          </a:p>
          <a:p>
            <a:pPr algn="ctr"/>
            <a:endParaRPr lang="en-US" dirty="0"/>
          </a:p>
        </p:txBody>
      </p:sp>
      <p:sp>
        <p:nvSpPr>
          <p:cNvPr id="7" name="Freeform: Shape 6">
            <a:extLst>
              <a:ext uri="{FF2B5EF4-FFF2-40B4-BE49-F238E27FC236}">
                <a16:creationId xmlns:a16="http://schemas.microsoft.com/office/drawing/2014/main" id="{7BCEACC5-9AE6-1B6C-770C-FE22F2F3A7B1}"/>
              </a:ext>
            </a:extLst>
          </p:cNvPr>
          <p:cNvSpPr/>
          <p:nvPr/>
        </p:nvSpPr>
        <p:spPr>
          <a:xfrm>
            <a:off x="3320716" y="4920917"/>
            <a:ext cx="5877426" cy="1810752"/>
          </a:xfrm>
          <a:custGeom>
            <a:avLst/>
            <a:gdLst>
              <a:gd name="connsiteX0" fmla="*/ 3218447 w 5396163"/>
              <a:gd name="connsiteY0" fmla="*/ 0 h 1804737"/>
              <a:gd name="connsiteX1" fmla="*/ 5396163 w 5396163"/>
              <a:gd name="connsiteY1" fmla="*/ 1804737 h 1804737"/>
              <a:gd name="connsiteX2" fmla="*/ 0 w 5396163"/>
              <a:gd name="connsiteY2" fmla="*/ 1786689 h 1804737"/>
              <a:gd name="connsiteX3" fmla="*/ 1401679 w 5396163"/>
              <a:gd name="connsiteY3" fmla="*/ 24063 h 1804737"/>
              <a:gd name="connsiteX0" fmla="*/ 3699710 w 5877426"/>
              <a:gd name="connsiteY0" fmla="*/ 0 h 1810752"/>
              <a:gd name="connsiteX1" fmla="*/ 5877426 w 5877426"/>
              <a:gd name="connsiteY1" fmla="*/ 1804737 h 1810752"/>
              <a:gd name="connsiteX2" fmla="*/ 0 w 5877426"/>
              <a:gd name="connsiteY2" fmla="*/ 1810752 h 1810752"/>
              <a:gd name="connsiteX3" fmla="*/ 1882942 w 5877426"/>
              <a:gd name="connsiteY3" fmla="*/ 24063 h 1810752"/>
              <a:gd name="connsiteX0" fmla="*/ 3699710 w 5877426"/>
              <a:gd name="connsiteY0" fmla="*/ 0 h 1810752"/>
              <a:gd name="connsiteX1" fmla="*/ 5877426 w 5877426"/>
              <a:gd name="connsiteY1" fmla="*/ 1804737 h 1810752"/>
              <a:gd name="connsiteX2" fmla="*/ 0 w 5877426"/>
              <a:gd name="connsiteY2" fmla="*/ 1810752 h 1810752"/>
              <a:gd name="connsiteX3" fmla="*/ 1882942 w 5877426"/>
              <a:gd name="connsiteY3" fmla="*/ 24063 h 1810752"/>
            </a:gdLst>
            <a:ahLst/>
            <a:cxnLst>
              <a:cxn ang="0">
                <a:pos x="connsiteX0" y="connsiteY0"/>
              </a:cxn>
              <a:cxn ang="0">
                <a:pos x="connsiteX1" y="connsiteY1"/>
              </a:cxn>
              <a:cxn ang="0">
                <a:pos x="connsiteX2" y="connsiteY2"/>
              </a:cxn>
              <a:cxn ang="0">
                <a:pos x="connsiteX3" y="connsiteY3"/>
              </a:cxn>
            </a:cxnLst>
            <a:rect l="l" t="t" r="r" b="b"/>
            <a:pathLst>
              <a:path w="5877426" h="1810752">
                <a:moveTo>
                  <a:pt x="3699710" y="0"/>
                </a:moveTo>
                <a:lnTo>
                  <a:pt x="5877426" y="1804737"/>
                </a:lnTo>
                <a:lnTo>
                  <a:pt x="0" y="1810752"/>
                </a:lnTo>
                <a:cubicBezTo>
                  <a:pt x="503321" y="1271336"/>
                  <a:pt x="1415716" y="611605"/>
                  <a:pt x="1882942" y="24063"/>
                </a:cubicBezTo>
              </a:path>
            </a:pathLst>
          </a:custGeom>
          <a:solidFill>
            <a:srgbClr val="00A09C"/>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Electrical Energy</a:t>
            </a:r>
          </a:p>
          <a:p>
            <a:pPr algn="ctr"/>
            <a:r>
              <a:rPr lang="en-US" sz="1800" dirty="0">
                <a:solidFill>
                  <a:schemeClr val="bg1"/>
                </a:solidFill>
              </a:rPr>
              <a:t>Movement of electrons</a:t>
            </a:r>
          </a:p>
          <a:p>
            <a:pPr algn="ctr"/>
            <a:endParaRPr lang="en-US" dirty="0">
              <a:solidFill>
                <a:schemeClr val="bg1"/>
              </a:solidFill>
            </a:endParaRPr>
          </a:p>
        </p:txBody>
      </p:sp>
      <p:pic>
        <p:nvPicPr>
          <p:cNvPr id="11" name="Picture 10" descr="A picture containing shape&#10;&#10;Description automatically generated">
            <a:extLst>
              <a:ext uri="{FF2B5EF4-FFF2-40B4-BE49-F238E27FC236}">
                <a16:creationId xmlns:a16="http://schemas.microsoft.com/office/drawing/2014/main" id="{600CEFE5-F801-F7FC-DD5C-6C4D7C17F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58" y="162427"/>
            <a:ext cx="1334780" cy="1476877"/>
          </a:xfrm>
          <a:prstGeom prst="rect">
            <a:avLst/>
          </a:prstGeom>
        </p:spPr>
      </p:pic>
      <p:pic>
        <p:nvPicPr>
          <p:cNvPr id="2052" name="Picture 4">
            <a:extLst>
              <a:ext uri="{FF2B5EF4-FFF2-40B4-BE49-F238E27FC236}">
                <a16:creationId xmlns:a16="http://schemas.microsoft.com/office/drawing/2014/main" id="{4BC033CE-7299-8967-73FD-C6169DC02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127" y="1509292"/>
            <a:ext cx="943328"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63CA6FA-1179-9665-94BA-C9836143E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6" y="4806950"/>
            <a:ext cx="2191420" cy="21914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09115F54-C5FB-17D8-C007-59724FFADE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9473" y="4556491"/>
            <a:ext cx="1198982" cy="181676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95396C8A-485C-3495-459E-531F567ADDC7}"/>
              </a:ext>
            </a:extLst>
          </p:cNvPr>
          <p:cNvCxnSpPr>
            <a:cxnSpLocks/>
            <a:stCxn id="8" idx="0"/>
            <a:endCxn id="6" idx="0"/>
          </p:cNvCxnSpPr>
          <p:nvPr/>
        </p:nvCxnSpPr>
        <p:spPr>
          <a:xfrm>
            <a:off x="6110035" y="1900989"/>
            <a:ext cx="1463844" cy="1167064"/>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C08212-E13A-B249-3F87-FB23C44559AB}"/>
              </a:ext>
            </a:extLst>
          </p:cNvPr>
          <p:cNvCxnSpPr>
            <a:cxnSpLocks/>
            <a:stCxn id="9" idx="0"/>
            <a:endCxn id="8" idx="0"/>
          </p:cNvCxnSpPr>
          <p:nvPr/>
        </p:nvCxnSpPr>
        <p:spPr>
          <a:xfrm flipV="1">
            <a:off x="4600073" y="1900989"/>
            <a:ext cx="1509962" cy="1149016"/>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7B1B92-2D43-C40F-5279-4C6FCF51B056}"/>
              </a:ext>
            </a:extLst>
          </p:cNvPr>
          <p:cNvCxnSpPr>
            <a:cxnSpLocks/>
            <a:stCxn id="9" idx="0"/>
            <a:endCxn id="3" idx="2"/>
          </p:cNvCxnSpPr>
          <p:nvPr/>
        </p:nvCxnSpPr>
        <p:spPr>
          <a:xfrm>
            <a:off x="4600073" y="3050005"/>
            <a:ext cx="564226" cy="1919029"/>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B13444-073C-C84C-369E-5A6E2A062D94}"/>
              </a:ext>
            </a:extLst>
          </p:cNvPr>
          <p:cNvCxnSpPr>
            <a:cxnSpLocks/>
            <a:endCxn id="7" idx="3"/>
          </p:cNvCxnSpPr>
          <p:nvPr/>
        </p:nvCxnSpPr>
        <p:spPr>
          <a:xfrm flipH="1">
            <a:off x="5203658" y="4914901"/>
            <a:ext cx="1804737" cy="30079"/>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EDB3D0-735D-664D-CC39-42C7E8D0C315}"/>
              </a:ext>
            </a:extLst>
          </p:cNvPr>
          <p:cNvCxnSpPr>
            <a:cxnSpLocks/>
            <a:stCxn id="6" idx="0"/>
            <a:endCxn id="7" idx="0"/>
          </p:cNvCxnSpPr>
          <p:nvPr/>
        </p:nvCxnSpPr>
        <p:spPr>
          <a:xfrm flipH="1">
            <a:off x="7020426" y="3068053"/>
            <a:ext cx="553453" cy="1852864"/>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2060" name="Picture 12">
            <a:extLst>
              <a:ext uri="{FF2B5EF4-FFF2-40B4-BE49-F238E27FC236}">
                <a16:creationId xmlns:a16="http://schemas.microsoft.com/office/drawing/2014/main" id="{7094DAB7-1D88-E1F3-AB5E-6E2C64BA3AB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7075"/>
          <a:stretch/>
        </p:blipFill>
        <p:spPr bwMode="auto">
          <a:xfrm>
            <a:off x="4352758" y="5692088"/>
            <a:ext cx="1384300" cy="100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75902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335B74"/>
      </a:accent1>
      <a:accent2>
        <a:srgbClr val="009B67"/>
      </a:accent2>
      <a:accent3>
        <a:srgbClr val="25A2FF"/>
      </a:accent3>
      <a:accent4>
        <a:srgbClr val="005699"/>
      </a:accent4>
      <a:accent5>
        <a:srgbClr val="62A39F"/>
      </a:accent5>
      <a:accent6>
        <a:srgbClr val="DFE3E5"/>
      </a:accent6>
      <a:hlink>
        <a:srgbClr val="6EAC1C"/>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ED Template New 03-2023" id="{2BEC8BBE-4625-496F-BBBB-A6A67FAF941B}" vid="{2D40A86F-4DF9-4E2A-B1BA-D28EB3C5FB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NEED Template New 03-2023</Template>
  <TotalTime>3375</TotalTime>
  <Words>2862</Words>
  <Application>Microsoft Office PowerPoint</Application>
  <PresentationFormat>Widescreen</PresentationFormat>
  <Paragraphs>239</Paragraphs>
  <Slides>17</Slides>
  <Notes>17</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Candara</vt:lpstr>
      <vt:lpstr>Wingdings</vt:lpstr>
      <vt:lpstr>Office Theme</vt:lpstr>
      <vt:lpstr>The Science of Energy</vt:lpstr>
      <vt:lpstr>Science of Energy Unit Structure</vt:lpstr>
      <vt:lpstr>PowerPoint Presentation</vt:lpstr>
      <vt:lpstr>Teacher Demonstration</vt:lpstr>
      <vt:lpstr>PowerPoint Presentation</vt:lpstr>
      <vt:lpstr>Energy Explained Further</vt:lpstr>
      <vt:lpstr>PowerPoint Presentation</vt:lpstr>
      <vt:lpstr>Potential Energy Forms</vt:lpstr>
      <vt:lpstr>PowerPoint Presentation</vt:lpstr>
      <vt:lpstr>Kinetic Energy Forms</vt:lpstr>
      <vt:lpstr>Example: Child Rolls a Ball Down a Hill</vt:lpstr>
      <vt:lpstr>Forms of Energy Cards</vt:lpstr>
      <vt:lpstr>Energy Flows</vt:lpstr>
      <vt:lpstr>Forms and Sources of Energy, Part One</vt:lpstr>
      <vt:lpstr>Forms and Sources, Part Two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Energy</dc:title>
  <dc:creator>Caryn Turrel</dc:creator>
  <cp:lastModifiedBy>Kim Swan</cp:lastModifiedBy>
  <cp:revision>48</cp:revision>
  <dcterms:created xsi:type="dcterms:W3CDTF">2023-03-16T18:35:19Z</dcterms:created>
  <dcterms:modified xsi:type="dcterms:W3CDTF">2026-06-06T07:02:06Z</dcterms:modified>
</cp:coreProperties>
</file>