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9"/>
  </p:notesMasterIdLst>
  <p:sldIdLst>
    <p:sldId id="279" r:id="rId2"/>
    <p:sldId id="290" r:id="rId3"/>
    <p:sldId id="291" r:id="rId4"/>
    <p:sldId id="292" r:id="rId5"/>
    <p:sldId id="295" r:id="rId6"/>
    <p:sldId id="293" r:id="rId7"/>
    <p:sldId id="29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99"/>
    <a:srgbClr val="62A39F"/>
    <a:srgbClr val="2690A9"/>
    <a:srgbClr val="385E4A"/>
    <a:srgbClr val="95C0A9"/>
    <a:srgbClr val="1D8154"/>
    <a:srgbClr val="2DC481"/>
    <a:srgbClr val="008C5D"/>
    <a:srgbClr val="616161"/>
    <a:srgbClr val="009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4" autoAdjust="0"/>
    <p:restoredTop sz="88447" autoAdjust="0"/>
  </p:normalViewPr>
  <p:slideViewPr>
    <p:cSldViewPr snapToGrid="0">
      <p:cViewPr varScale="1">
        <p:scale>
          <a:sx n="100" d="100"/>
          <a:sy n="100" d="100"/>
        </p:scale>
        <p:origin x="87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#1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>
        <a:shade val="80000"/>
      </a:schemeClr>
      <a:schemeClr val="accent2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2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930F3E-71F9-4C00-8236-FE3D22AD1275}" type="doc">
      <dgm:prSet loTypeId="urn:microsoft.com/office/officeart/2005/8/layout/vList2" loCatId="list" qsTypeId="urn:microsoft.com/office/officeart/2005/8/quickstyle/simple1#25" qsCatId="simple" csTypeId="urn:microsoft.com/office/officeart/2005/8/colors/colorful1#10" csCatId="colorful"/>
      <dgm:spPr/>
      <dgm:t>
        <a:bodyPr/>
        <a:lstStyle/>
        <a:p>
          <a:endParaRPr lang="en-US"/>
        </a:p>
      </dgm:t>
    </dgm:pt>
    <dgm:pt modelId="{45146915-D3A4-4C2B-86AA-634253CC0DD2}">
      <dgm:prSet/>
      <dgm:spPr/>
      <dgm:t>
        <a:bodyPr/>
        <a:lstStyle/>
        <a:p>
          <a:r>
            <a:rPr lang="en-US" baseline="0"/>
            <a:t>You will be divided into 10 teams, one to represent each energy source.</a:t>
          </a:r>
          <a:endParaRPr lang="en-US"/>
        </a:p>
      </dgm:t>
    </dgm:pt>
    <dgm:pt modelId="{4D7C7583-6DA9-45C6-AFEA-45E3D0CB822D}" type="parTrans" cxnId="{C9CB611F-AFD4-4DEE-B775-B06F7CFFABE8}">
      <dgm:prSet/>
      <dgm:spPr/>
      <dgm:t>
        <a:bodyPr/>
        <a:lstStyle/>
        <a:p>
          <a:endParaRPr lang="en-US"/>
        </a:p>
      </dgm:t>
    </dgm:pt>
    <dgm:pt modelId="{E09C439D-DB14-487C-866F-DC7D74CB4E15}" type="sibTrans" cxnId="{C9CB611F-AFD4-4DEE-B775-B06F7CFFABE8}">
      <dgm:prSet/>
      <dgm:spPr/>
      <dgm:t>
        <a:bodyPr/>
        <a:lstStyle/>
        <a:p>
          <a:endParaRPr lang="en-US"/>
        </a:p>
      </dgm:t>
    </dgm:pt>
    <dgm:pt modelId="{F189DC35-877C-4510-A3B2-8E48C4B061BA}">
      <dgm:prSet/>
      <dgm:spPr/>
      <dgm:t>
        <a:bodyPr/>
        <a:lstStyle/>
        <a:p>
          <a:r>
            <a:rPr lang="en-US" baseline="0"/>
            <a:t>The object of the game is to conceal the identity of your energy source from the other teams, while also guessing the identity of the other teams’ sources.</a:t>
          </a:r>
          <a:endParaRPr lang="en-US"/>
        </a:p>
      </dgm:t>
    </dgm:pt>
    <dgm:pt modelId="{C61D0D4A-7009-4A5C-8FE3-96471ABDDA56}" type="parTrans" cxnId="{EFFF8DC0-D485-42DC-91D5-67C1286B991A}">
      <dgm:prSet/>
      <dgm:spPr/>
      <dgm:t>
        <a:bodyPr/>
        <a:lstStyle/>
        <a:p>
          <a:endParaRPr lang="en-US"/>
        </a:p>
      </dgm:t>
    </dgm:pt>
    <dgm:pt modelId="{061CD225-D247-4491-8CBC-A906D1975B1E}" type="sibTrans" cxnId="{EFFF8DC0-D485-42DC-91D5-67C1286B991A}">
      <dgm:prSet/>
      <dgm:spPr/>
      <dgm:t>
        <a:bodyPr/>
        <a:lstStyle/>
        <a:p>
          <a:endParaRPr lang="en-US"/>
        </a:p>
      </dgm:t>
    </dgm:pt>
    <dgm:pt modelId="{61009840-5A66-4D5E-9B58-9EA212912E92}">
      <dgm:prSet/>
      <dgm:spPr/>
      <dgm:t>
        <a:bodyPr/>
        <a:lstStyle/>
        <a:p>
          <a:r>
            <a:rPr lang="en-US" baseline="0"/>
            <a:t>There are three phases to Enigma:</a:t>
          </a:r>
          <a:endParaRPr lang="en-US"/>
        </a:p>
      </dgm:t>
    </dgm:pt>
    <dgm:pt modelId="{F42B3097-0698-4383-BAFE-D82547868A8D}" type="parTrans" cxnId="{0D7E7757-EC28-4F81-A09B-B8F22D898BDC}">
      <dgm:prSet/>
      <dgm:spPr/>
      <dgm:t>
        <a:bodyPr/>
        <a:lstStyle/>
        <a:p>
          <a:endParaRPr lang="en-US"/>
        </a:p>
      </dgm:t>
    </dgm:pt>
    <dgm:pt modelId="{0FB4B79B-CD7B-4911-A152-E6CB19A95070}" type="sibTrans" cxnId="{0D7E7757-EC28-4F81-A09B-B8F22D898BDC}">
      <dgm:prSet/>
      <dgm:spPr/>
      <dgm:t>
        <a:bodyPr/>
        <a:lstStyle/>
        <a:p>
          <a:endParaRPr lang="en-US"/>
        </a:p>
      </dgm:t>
    </dgm:pt>
    <dgm:pt modelId="{72250FC8-E767-4D00-9C36-932232CE210D}">
      <dgm:prSet/>
      <dgm:spPr/>
      <dgm:t>
        <a:bodyPr/>
        <a:lstStyle/>
        <a:p>
          <a:r>
            <a:rPr lang="en-US"/>
            <a:t>Selecting clues</a:t>
          </a:r>
        </a:p>
      </dgm:t>
    </dgm:pt>
    <dgm:pt modelId="{72E64590-8358-4D5A-87A6-A9B1AE6CD740}" type="parTrans" cxnId="{64F7369D-F8A9-41A0-88BA-96E251B40485}">
      <dgm:prSet/>
      <dgm:spPr/>
      <dgm:t>
        <a:bodyPr/>
        <a:lstStyle/>
        <a:p>
          <a:endParaRPr lang="en-US"/>
        </a:p>
      </dgm:t>
    </dgm:pt>
    <dgm:pt modelId="{987EB5B7-564A-4F16-B684-1E25A3BB5BD2}" type="sibTrans" cxnId="{64F7369D-F8A9-41A0-88BA-96E251B40485}">
      <dgm:prSet/>
      <dgm:spPr/>
      <dgm:t>
        <a:bodyPr/>
        <a:lstStyle/>
        <a:p>
          <a:endParaRPr lang="en-US"/>
        </a:p>
      </dgm:t>
    </dgm:pt>
    <dgm:pt modelId="{207133D6-F1A3-4C12-9A8C-5C3F44A0DC38}">
      <dgm:prSet/>
      <dgm:spPr/>
      <dgm:t>
        <a:bodyPr/>
        <a:lstStyle/>
        <a:p>
          <a:r>
            <a:rPr lang="en-US"/>
            <a:t>Gathering information</a:t>
          </a:r>
        </a:p>
      </dgm:t>
    </dgm:pt>
    <dgm:pt modelId="{39380B6B-1081-4AE9-8026-12E27B46A1C4}" type="parTrans" cxnId="{C9939558-53CF-44DB-BF9F-E89C8556C0E3}">
      <dgm:prSet/>
      <dgm:spPr/>
      <dgm:t>
        <a:bodyPr/>
        <a:lstStyle/>
        <a:p>
          <a:endParaRPr lang="en-US"/>
        </a:p>
      </dgm:t>
    </dgm:pt>
    <dgm:pt modelId="{3744F246-6C9C-404D-9F37-7F3623691231}" type="sibTrans" cxnId="{C9939558-53CF-44DB-BF9F-E89C8556C0E3}">
      <dgm:prSet/>
      <dgm:spPr/>
      <dgm:t>
        <a:bodyPr/>
        <a:lstStyle/>
        <a:p>
          <a:endParaRPr lang="en-US"/>
        </a:p>
      </dgm:t>
    </dgm:pt>
    <dgm:pt modelId="{60B76C6E-8F85-4CF4-98D5-48B8244D4EB5}">
      <dgm:prSet/>
      <dgm:spPr/>
      <dgm:t>
        <a:bodyPr/>
        <a:lstStyle/>
        <a:p>
          <a:r>
            <a:rPr lang="en-US"/>
            <a:t>Making educated guesses</a:t>
          </a:r>
        </a:p>
      </dgm:t>
    </dgm:pt>
    <dgm:pt modelId="{C8AFE0D6-8739-4E57-AC60-822A52B026DB}" type="parTrans" cxnId="{8FC59349-BB62-4696-BD82-AF372C2AB337}">
      <dgm:prSet/>
      <dgm:spPr/>
      <dgm:t>
        <a:bodyPr/>
        <a:lstStyle/>
        <a:p>
          <a:endParaRPr lang="en-US"/>
        </a:p>
      </dgm:t>
    </dgm:pt>
    <dgm:pt modelId="{20766442-BAE1-4005-BD21-6FA95F73E323}" type="sibTrans" cxnId="{8FC59349-BB62-4696-BD82-AF372C2AB337}">
      <dgm:prSet/>
      <dgm:spPr/>
      <dgm:t>
        <a:bodyPr/>
        <a:lstStyle/>
        <a:p>
          <a:endParaRPr lang="en-US"/>
        </a:p>
      </dgm:t>
    </dgm:pt>
    <dgm:pt modelId="{17DEC8B1-4EE6-4224-8354-DD9BA87EA930}" type="pres">
      <dgm:prSet presAssocID="{82930F3E-71F9-4C00-8236-FE3D22AD1275}" presName="linear" presStyleCnt="0">
        <dgm:presLayoutVars>
          <dgm:animLvl val="lvl"/>
          <dgm:resizeHandles val="exact"/>
        </dgm:presLayoutVars>
      </dgm:prSet>
      <dgm:spPr/>
    </dgm:pt>
    <dgm:pt modelId="{AE4945CB-5FFD-4519-850D-1C8D8429990D}" type="pres">
      <dgm:prSet presAssocID="{45146915-D3A4-4C2B-86AA-634253CC0DD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CF8B02B-3B28-4820-AA5C-B9E96A3E1E79}" type="pres">
      <dgm:prSet presAssocID="{E09C439D-DB14-487C-866F-DC7D74CB4E15}" presName="spacer" presStyleCnt="0"/>
      <dgm:spPr/>
    </dgm:pt>
    <dgm:pt modelId="{CFA8C4EC-D8CB-461A-AFFF-3374A32C7886}" type="pres">
      <dgm:prSet presAssocID="{F189DC35-877C-4510-A3B2-8E48C4B061B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BF232CA-5E0F-4CA3-A14B-0ED0C94F8EBB}" type="pres">
      <dgm:prSet presAssocID="{061CD225-D247-4491-8CBC-A906D1975B1E}" presName="spacer" presStyleCnt="0"/>
      <dgm:spPr/>
    </dgm:pt>
    <dgm:pt modelId="{434AC666-1AF5-46BE-9F7F-847EBDD7C380}" type="pres">
      <dgm:prSet presAssocID="{61009840-5A66-4D5E-9B58-9EA212912E9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84D30BE-0047-4917-8860-031B1A8CE760}" type="pres">
      <dgm:prSet presAssocID="{61009840-5A66-4D5E-9B58-9EA212912E9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9CB611F-AFD4-4DEE-B775-B06F7CFFABE8}" srcId="{82930F3E-71F9-4C00-8236-FE3D22AD1275}" destId="{45146915-D3A4-4C2B-86AA-634253CC0DD2}" srcOrd="0" destOrd="0" parTransId="{4D7C7583-6DA9-45C6-AFEA-45E3D0CB822D}" sibTransId="{E09C439D-DB14-487C-866F-DC7D74CB4E15}"/>
    <dgm:cxn modelId="{8FC59349-BB62-4696-BD82-AF372C2AB337}" srcId="{61009840-5A66-4D5E-9B58-9EA212912E92}" destId="{60B76C6E-8F85-4CF4-98D5-48B8244D4EB5}" srcOrd="2" destOrd="0" parTransId="{C8AFE0D6-8739-4E57-AC60-822A52B026DB}" sibTransId="{20766442-BAE1-4005-BD21-6FA95F73E323}"/>
    <dgm:cxn modelId="{0D7E7757-EC28-4F81-A09B-B8F22D898BDC}" srcId="{82930F3E-71F9-4C00-8236-FE3D22AD1275}" destId="{61009840-5A66-4D5E-9B58-9EA212912E92}" srcOrd="2" destOrd="0" parTransId="{F42B3097-0698-4383-BAFE-D82547868A8D}" sibTransId="{0FB4B79B-CD7B-4911-A152-E6CB19A95070}"/>
    <dgm:cxn modelId="{C9939558-53CF-44DB-BF9F-E89C8556C0E3}" srcId="{61009840-5A66-4D5E-9B58-9EA212912E92}" destId="{207133D6-F1A3-4C12-9A8C-5C3F44A0DC38}" srcOrd="1" destOrd="0" parTransId="{39380B6B-1081-4AE9-8026-12E27B46A1C4}" sibTransId="{3744F246-6C9C-404D-9F37-7F3623691231}"/>
    <dgm:cxn modelId="{64F7369D-F8A9-41A0-88BA-96E251B40485}" srcId="{61009840-5A66-4D5E-9B58-9EA212912E92}" destId="{72250FC8-E767-4D00-9C36-932232CE210D}" srcOrd="0" destOrd="0" parTransId="{72E64590-8358-4D5A-87A6-A9B1AE6CD740}" sibTransId="{987EB5B7-564A-4F16-B684-1E25A3BB5BD2}"/>
    <dgm:cxn modelId="{D1345A9F-154F-4A73-984D-7FB90658E9F2}" type="presOf" srcId="{60B76C6E-8F85-4CF4-98D5-48B8244D4EB5}" destId="{D84D30BE-0047-4917-8860-031B1A8CE760}" srcOrd="0" destOrd="2" presId="urn:microsoft.com/office/officeart/2005/8/layout/vList2"/>
    <dgm:cxn modelId="{794075AB-AE2F-49B7-AE2B-2B419B375142}" type="presOf" srcId="{61009840-5A66-4D5E-9B58-9EA212912E92}" destId="{434AC666-1AF5-46BE-9F7F-847EBDD7C380}" srcOrd="0" destOrd="0" presId="urn:microsoft.com/office/officeart/2005/8/layout/vList2"/>
    <dgm:cxn modelId="{E3C719AD-E685-4AEF-8AAE-A394BBB4D606}" type="presOf" srcId="{72250FC8-E767-4D00-9C36-932232CE210D}" destId="{D84D30BE-0047-4917-8860-031B1A8CE760}" srcOrd="0" destOrd="0" presId="urn:microsoft.com/office/officeart/2005/8/layout/vList2"/>
    <dgm:cxn modelId="{EFFF8DC0-D485-42DC-91D5-67C1286B991A}" srcId="{82930F3E-71F9-4C00-8236-FE3D22AD1275}" destId="{F189DC35-877C-4510-A3B2-8E48C4B061BA}" srcOrd="1" destOrd="0" parTransId="{C61D0D4A-7009-4A5C-8FE3-96471ABDDA56}" sibTransId="{061CD225-D247-4491-8CBC-A906D1975B1E}"/>
    <dgm:cxn modelId="{DBD4EACB-C0A5-4D23-A568-29A944509E77}" type="presOf" srcId="{F189DC35-877C-4510-A3B2-8E48C4B061BA}" destId="{CFA8C4EC-D8CB-461A-AFFF-3374A32C7886}" srcOrd="0" destOrd="0" presId="urn:microsoft.com/office/officeart/2005/8/layout/vList2"/>
    <dgm:cxn modelId="{4FC2EED1-FE3E-4D5F-B89B-56B4242EF512}" type="presOf" srcId="{207133D6-F1A3-4C12-9A8C-5C3F44A0DC38}" destId="{D84D30BE-0047-4917-8860-031B1A8CE760}" srcOrd="0" destOrd="1" presId="urn:microsoft.com/office/officeart/2005/8/layout/vList2"/>
    <dgm:cxn modelId="{875908DA-88EC-43CF-A7AD-12C7CFB88744}" type="presOf" srcId="{45146915-D3A4-4C2B-86AA-634253CC0DD2}" destId="{AE4945CB-5FFD-4519-850D-1C8D8429990D}" srcOrd="0" destOrd="0" presId="urn:microsoft.com/office/officeart/2005/8/layout/vList2"/>
    <dgm:cxn modelId="{D83B5AFB-A9EE-423A-9411-419D1AF66675}" type="presOf" srcId="{82930F3E-71F9-4C00-8236-FE3D22AD1275}" destId="{17DEC8B1-4EE6-4224-8354-DD9BA87EA930}" srcOrd="0" destOrd="0" presId="urn:microsoft.com/office/officeart/2005/8/layout/vList2"/>
    <dgm:cxn modelId="{3A3A8CBA-F342-44F7-BA8E-CA8723DE114C}" type="presParOf" srcId="{17DEC8B1-4EE6-4224-8354-DD9BA87EA930}" destId="{AE4945CB-5FFD-4519-850D-1C8D8429990D}" srcOrd="0" destOrd="0" presId="urn:microsoft.com/office/officeart/2005/8/layout/vList2"/>
    <dgm:cxn modelId="{AAE72A90-82EE-40D5-BA0E-0E9DCCC9D85F}" type="presParOf" srcId="{17DEC8B1-4EE6-4224-8354-DD9BA87EA930}" destId="{9CF8B02B-3B28-4820-AA5C-B9E96A3E1E79}" srcOrd="1" destOrd="0" presId="urn:microsoft.com/office/officeart/2005/8/layout/vList2"/>
    <dgm:cxn modelId="{7E93E85D-B796-4CCC-9BD6-306D084E3A9C}" type="presParOf" srcId="{17DEC8B1-4EE6-4224-8354-DD9BA87EA930}" destId="{CFA8C4EC-D8CB-461A-AFFF-3374A32C7886}" srcOrd="2" destOrd="0" presId="urn:microsoft.com/office/officeart/2005/8/layout/vList2"/>
    <dgm:cxn modelId="{85A813B1-4E90-4050-993A-0E29A81E2511}" type="presParOf" srcId="{17DEC8B1-4EE6-4224-8354-DD9BA87EA930}" destId="{9BF232CA-5E0F-4CA3-A14B-0ED0C94F8EBB}" srcOrd="3" destOrd="0" presId="urn:microsoft.com/office/officeart/2005/8/layout/vList2"/>
    <dgm:cxn modelId="{8ECBA906-D283-4E70-AC6F-92E1972EF252}" type="presParOf" srcId="{17DEC8B1-4EE6-4224-8354-DD9BA87EA930}" destId="{434AC666-1AF5-46BE-9F7F-847EBDD7C380}" srcOrd="4" destOrd="0" presId="urn:microsoft.com/office/officeart/2005/8/layout/vList2"/>
    <dgm:cxn modelId="{A0E8E405-3524-412D-BA15-06DCD3B0B1DC}" type="presParOf" srcId="{17DEC8B1-4EE6-4224-8354-DD9BA87EA930}" destId="{D84D30BE-0047-4917-8860-031B1A8CE76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FBDB62-E256-46E3-B5AD-47B19DD55635}" type="doc">
      <dgm:prSet loTypeId="urn:microsoft.com/office/officeart/2005/8/layout/vList3" loCatId="list" qsTypeId="urn:microsoft.com/office/officeart/2005/8/quickstyle/simple1#26" qsCatId="simple" csTypeId="urn:microsoft.com/office/officeart/2005/8/colors/accent2_3#1" csCatId="accent2" phldr="1"/>
      <dgm:spPr/>
      <dgm:t>
        <a:bodyPr/>
        <a:lstStyle/>
        <a:p>
          <a:endParaRPr lang="en-US"/>
        </a:p>
      </dgm:t>
    </dgm:pt>
    <dgm:pt modelId="{0718CFFA-4BFD-4E66-8896-035AD30CF661}">
      <dgm:prSet/>
      <dgm:spPr/>
      <dgm:t>
        <a:bodyPr/>
        <a:lstStyle/>
        <a:p>
          <a:r>
            <a:rPr lang="en-US" baseline="0"/>
            <a:t>As a team, decide which four clues are the </a:t>
          </a:r>
          <a:r>
            <a:rPr lang="en-US" u="sng" baseline="0"/>
            <a:t>least revealing </a:t>
          </a:r>
          <a:r>
            <a:rPr lang="en-US" baseline="0"/>
            <a:t>of your energy source.</a:t>
          </a:r>
          <a:endParaRPr lang="en-US"/>
        </a:p>
      </dgm:t>
    </dgm:pt>
    <dgm:pt modelId="{F675458C-73D4-4026-9DFD-F3D94AC32BBF}" type="parTrans" cxnId="{4B64B1F3-825B-4E4B-9CBE-B11CC956B268}">
      <dgm:prSet/>
      <dgm:spPr/>
      <dgm:t>
        <a:bodyPr/>
        <a:lstStyle/>
        <a:p>
          <a:endParaRPr lang="en-US"/>
        </a:p>
      </dgm:t>
    </dgm:pt>
    <dgm:pt modelId="{1FF4A7E2-33A0-4499-9E9B-DA9AE73BB4D5}" type="sibTrans" cxnId="{4B64B1F3-825B-4E4B-9CBE-B11CC956B268}">
      <dgm:prSet/>
      <dgm:spPr/>
      <dgm:t>
        <a:bodyPr/>
        <a:lstStyle/>
        <a:p>
          <a:endParaRPr lang="en-US"/>
        </a:p>
      </dgm:t>
    </dgm:pt>
    <dgm:pt modelId="{B16CCAF3-D71F-46C3-8360-B17B272C4DEE}">
      <dgm:prSet/>
      <dgm:spPr/>
      <dgm:t>
        <a:bodyPr/>
        <a:lstStyle/>
        <a:p>
          <a:r>
            <a:rPr lang="en-US" baseline="0"/>
            <a:t>Order the clues in the way you would like them displayed to the other teams.</a:t>
          </a:r>
          <a:endParaRPr lang="en-US"/>
        </a:p>
      </dgm:t>
    </dgm:pt>
    <dgm:pt modelId="{40991B21-0884-4C3B-AEBF-8CB8CC788C9B}" type="parTrans" cxnId="{651B62FA-0B83-44CD-9E4E-44774D422ABC}">
      <dgm:prSet/>
      <dgm:spPr/>
      <dgm:t>
        <a:bodyPr/>
        <a:lstStyle/>
        <a:p>
          <a:endParaRPr lang="en-US"/>
        </a:p>
      </dgm:t>
    </dgm:pt>
    <dgm:pt modelId="{BACEF9EE-C883-474A-BEC1-DD1AB59B4505}" type="sibTrans" cxnId="{651B62FA-0B83-44CD-9E4E-44774D422ABC}">
      <dgm:prSet/>
      <dgm:spPr/>
      <dgm:t>
        <a:bodyPr/>
        <a:lstStyle/>
        <a:p>
          <a:endParaRPr lang="en-US"/>
        </a:p>
      </dgm:t>
    </dgm:pt>
    <dgm:pt modelId="{AE2C3ACD-DF04-4C82-9BCA-FF3FE7AA93A3}">
      <dgm:prSet/>
      <dgm:spPr/>
      <dgm:t>
        <a:bodyPr/>
        <a:lstStyle/>
        <a:p>
          <a:r>
            <a:rPr lang="en-US" baseline="0"/>
            <a:t>Write the letters of the clues on the front of the </a:t>
          </a:r>
          <a:r>
            <a:rPr lang="en-US" i="1" baseline="0"/>
            <a:t>Clue Order Envelope</a:t>
          </a:r>
          <a:r>
            <a:rPr lang="en-US" baseline="0"/>
            <a:t> and return it to the facilitator.</a:t>
          </a:r>
          <a:endParaRPr lang="en-US"/>
        </a:p>
      </dgm:t>
    </dgm:pt>
    <dgm:pt modelId="{6923D8D8-C428-4F64-A259-0A6693E65165}" type="parTrans" cxnId="{77BB65C3-28FC-4587-85C7-BD3528070F0F}">
      <dgm:prSet/>
      <dgm:spPr/>
      <dgm:t>
        <a:bodyPr/>
        <a:lstStyle/>
        <a:p>
          <a:endParaRPr lang="en-US"/>
        </a:p>
      </dgm:t>
    </dgm:pt>
    <dgm:pt modelId="{7EE0FD72-65DB-495C-BFEF-C072200C62D1}" type="sibTrans" cxnId="{77BB65C3-28FC-4587-85C7-BD3528070F0F}">
      <dgm:prSet/>
      <dgm:spPr/>
      <dgm:t>
        <a:bodyPr/>
        <a:lstStyle/>
        <a:p>
          <a:endParaRPr lang="en-US"/>
        </a:p>
      </dgm:t>
    </dgm:pt>
    <dgm:pt modelId="{312B69E2-6336-4D56-BA83-CD49B0E13E5D}" type="pres">
      <dgm:prSet presAssocID="{32FBDB62-E256-46E3-B5AD-47B19DD55635}" presName="linearFlow" presStyleCnt="0">
        <dgm:presLayoutVars>
          <dgm:dir/>
          <dgm:resizeHandles val="exact"/>
        </dgm:presLayoutVars>
      </dgm:prSet>
      <dgm:spPr/>
    </dgm:pt>
    <dgm:pt modelId="{4AB6E7FB-365B-4B39-94E9-D2FB44665DAB}" type="pres">
      <dgm:prSet presAssocID="{0718CFFA-4BFD-4E66-8896-035AD30CF661}" presName="composite" presStyleCnt="0"/>
      <dgm:spPr/>
    </dgm:pt>
    <dgm:pt modelId="{3B3D7904-94AC-4689-A1B5-DF30DD6BA073}" type="pres">
      <dgm:prSet presAssocID="{0718CFFA-4BFD-4E66-8896-035AD30CF661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accent2">
              <a:lumMod val="50000"/>
            </a:schemeClr>
          </a:solidFill>
        </a:ln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9A7AA7D6-D799-4B8C-8A4F-BD2E64699658}" type="pres">
      <dgm:prSet presAssocID="{0718CFFA-4BFD-4E66-8896-035AD30CF661}" presName="txShp" presStyleLbl="node1" presStyleIdx="0" presStyleCnt="3">
        <dgm:presLayoutVars>
          <dgm:bulletEnabled val="1"/>
        </dgm:presLayoutVars>
      </dgm:prSet>
      <dgm:spPr/>
    </dgm:pt>
    <dgm:pt modelId="{BDA50546-BAAC-4933-A0DE-24E64A0AD4F9}" type="pres">
      <dgm:prSet presAssocID="{1FF4A7E2-33A0-4499-9E9B-DA9AE73BB4D5}" presName="spacing" presStyleCnt="0"/>
      <dgm:spPr/>
    </dgm:pt>
    <dgm:pt modelId="{38E9E3F6-CC31-43F9-891E-34BD4B8E3DD6}" type="pres">
      <dgm:prSet presAssocID="{B16CCAF3-D71F-46C3-8360-B17B272C4DEE}" presName="composite" presStyleCnt="0"/>
      <dgm:spPr/>
    </dgm:pt>
    <dgm:pt modelId="{A7004E91-37E3-4EC7-8129-43745117ED5F}" type="pres">
      <dgm:prSet presAssocID="{B16CCAF3-D71F-46C3-8360-B17B272C4DEE}" presName="imgShp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rgbClr val="1D8154"/>
          </a:solidFill>
        </a:ln>
      </dgm:spPr>
      <dgm:extLst>
        <a:ext uri="{E40237B7-FDA0-4F09-8148-C483321AD2D9}">
          <dgm14:cNvPr xmlns:dgm14="http://schemas.microsoft.com/office/drawing/2010/diagram" id="0" name="" descr="Sort with solid fill"/>
        </a:ext>
      </dgm:extLst>
    </dgm:pt>
    <dgm:pt modelId="{CC8533DC-FCC7-4C53-8DBC-40DD478ED65A}" type="pres">
      <dgm:prSet presAssocID="{B16CCAF3-D71F-46C3-8360-B17B272C4DEE}" presName="txShp" presStyleLbl="node1" presStyleIdx="1" presStyleCnt="3">
        <dgm:presLayoutVars>
          <dgm:bulletEnabled val="1"/>
        </dgm:presLayoutVars>
      </dgm:prSet>
      <dgm:spPr/>
    </dgm:pt>
    <dgm:pt modelId="{455395D9-5045-49D8-8278-0F30070C603E}" type="pres">
      <dgm:prSet presAssocID="{BACEF9EE-C883-474A-BEC1-DD1AB59B4505}" presName="spacing" presStyleCnt="0"/>
      <dgm:spPr/>
    </dgm:pt>
    <dgm:pt modelId="{25A0E7F0-EB5B-4E99-99CF-33EDEB77D898}" type="pres">
      <dgm:prSet presAssocID="{AE2C3ACD-DF04-4C82-9BCA-FF3FE7AA93A3}" presName="composite" presStyleCnt="0"/>
      <dgm:spPr/>
    </dgm:pt>
    <dgm:pt modelId="{4E0229BE-EC73-4B9B-888C-A18F994700BE}" type="pres">
      <dgm:prSet presAssocID="{AE2C3ACD-DF04-4C82-9BCA-FF3FE7AA93A3}" presName="imgShp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solidFill>
            <a:srgbClr val="385E4A"/>
          </a:solidFill>
        </a:ln>
      </dgm:spPr>
      <dgm:extLst>
        <a:ext uri="{E40237B7-FDA0-4F09-8148-C483321AD2D9}">
          <dgm14:cNvPr xmlns:dgm14="http://schemas.microsoft.com/office/drawing/2010/diagram" id="0" name="" descr="Pen with solid fill"/>
        </a:ext>
      </dgm:extLst>
    </dgm:pt>
    <dgm:pt modelId="{39D634FA-7E3A-4339-8198-6F26ED369289}" type="pres">
      <dgm:prSet presAssocID="{AE2C3ACD-DF04-4C82-9BCA-FF3FE7AA93A3}" presName="txShp" presStyleLbl="node1" presStyleIdx="2" presStyleCnt="3">
        <dgm:presLayoutVars>
          <dgm:bulletEnabled val="1"/>
        </dgm:presLayoutVars>
      </dgm:prSet>
      <dgm:spPr/>
    </dgm:pt>
  </dgm:ptLst>
  <dgm:cxnLst>
    <dgm:cxn modelId="{274F2521-84DC-4F93-9417-D4F1587E5ABE}" type="presOf" srcId="{B16CCAF3-D71F-46C3-8360-B17B272C4DEE}" destId="{CC8533DC-FCC7-4C53-8DBC-40DD478ED65A}" srcOrd="0" destOrd="0" presId="urn:microsoft.com/office/officeart/2005/8/layout/vList3"/>
    <dgm:cxn modelId="{2096AC7C-1FE0-4B15-AF2E-3B08C06FA660}" type="presOf" srcId="{AE2C3ACD-DF04-4C82-9BCA-FF3FE7AA93A3}" destId="{39D634FA-7E3A-4339-8198-6F26ED369289}" srcOrd="0" destOrd="0" presId="urn:microsoft.com/office/officeart/2005/8/layout/vList3"/>
    <dgm:cxn modelId="{2F9E8F82-A189-4F23-AA99-C9956D2A3360}" type="presOf" srcId="{0718CFFA-4BFD-4E66-8896-035AD30CF661}" destId="{9A7AA7D6-D799-4B8C-8A4F-BD2E64699658}" srcOrd="0" destOrd="0" presId="urn:microsoft.com/office/officeart/2005/8/layout/vList3"/>
    <dgm:cxn modelId="{77BB65C3-28FC-4587-85C7-BD3528070F0F}" srcId="{32FBDB62-E256-46E3-B5AD-47B19DD55635}" destId="{AE2C3ACD-DF04-4C82-9BCA-FF3FE7AA93A3}" srcOrd="2" destOrd="0" parTransId="{6923D8D8-C428-4F64-A259-0A6693E65165}" sibTransId="{7EE0FD72-65DB-495C-BFEF-C072200C62D1}"/>
    <dgm:cxn modelId="{4B64B1F3-825B-4E4B-9CBE-B11CC956B268}" srcId="{32FBDB62-E256-46E3-B5AD-47B19DD55635}" destId="{0718CFFA-4BFD-4E66-8896-035AD30CF661}" srcOrd="0" destOrd="0" parTransId="{F675458C-73D4-4026-9DFD-F3D94AC32BBF}" sibTransId="{1FF4A7E2-33A0-4499-9E9B-DA9AE73BB4D5}"/>
    <dgm:cxn modelId="{E0E9DDF5-CEE5-4D62-B2E3-C51FA6D97256}" type="presOf" srcId="{32FBDB62-E256-46E3-B5AD-47B19DD55635}" destId="{312B69E2-6336-4D56-BA83-CD49B0E13E5D}" srcOrd="0" destOrd="0" presId="urn:microsoft.com/office/officeart/2005/8/layout/vList3"/>
    <dgm:cxn modelId="{651B62FA-0B83-44CD-9E4E-44774D422ABC}" srcId="{32FBDB62-E256-46E3-B5AD-47B19DD55635}" destId="{B16CCAF3-D71F-46C3-8360-B17B272C4DEE}" srcOrd="1" destOrd="0" parTransId="{40991B21-0884-4C3B-AEBF-8CB8CC788C9B}" sibTransId="{BACEF9EE-C883-474A-BEC1-DD1AB59B4505}"/>
    <dgm:cxn modelId="{1709E65F-1641-485D-9098-C01FC37BBDA6}" type="presParOf" srcId="{312B69E2-6336-4D56-BA83-CD49B0E13E5D}" destId="{4AB6E7FB-365B-4B39-94E9-D2FB44665DAB}" srcOrd="0" destOrd="0" presId="urn:microsoft.com/office/officeart/2005/8/layout/vList3"/>
    <dgm:cxn modelId="{39690775-EADF-4A04-BA45-3766756F1D02}" type="presParOf" srcId="{4AB6E7FB-365B-4B39-94E9-D2FB44665DAB}" destId="{3B3D7904-94AC-4689-A1B5-DF30DD6BA073}" srcOrd="0" destOrd="0" presId="urn:microsoft.com/office/officeart/2005/8/layout/vList3"/>
    <dgm:cxn modelId="{ECDE19C8-35E1-4D1F-8747-4E5F0FD8CD91}" type="presParOf" srcId="{4AB6E7FB-365B-4B39-94E9-D2FB44665DAB}" destId="{9A7AA7D6-D799-4B8C-8A4F-BD2E64699658}" srcOrd="1" destOrd="0" presId="urn:microsoft.com/office/officeart/2005/8/layout/vList3"/>
    <dgm:cxn modelId="{AED18F0B-BB85-4806-8A03-21CE05930324}" type="presParOf" srcId="{312B69E2-6336-4D56-BA83-CD49B0E13E5D}" destId="{BDA50546-BAAC-4933-A0DE-24E64A0AD4F9}" srcOrd="1" destOrd="0" presId="urn:microsoft.com/office/officeart/2005/8/layout/vList3"/>
    <dgm:cxn modelId="{5A1FE61D-13AD-4427-ADE8-D21BCE1785EA}" type="presParOf" srcId="{312B69E2-6336-4D56-BA83-CD49B0E13E5D}" destId="{38E9E3F6-CC31-43F9-891E-34BD4B8E3DD6}" srcOrd="2" destOrd="0" presId="urn:microsoft.com/office/officeart/2005/8/layout/vList3"/>
    <dgm:cxn modelId="{82D4611B-2491-422F-8C88-1FB64C393475}" type="presParOf" srcId="{38E9E3F6-CC31-43F9-891E-34BD4B8E3DD6}" destId="{A7004E91-37E3-4EC7-8129-43745117ED5F}" srcOrd="0" destOrd="0" presId="urn:microsoft.com/office/officeart/2005/8/layout/vList3"/>
    <dgm:cxn modelId="{D58AB3AC-27A0-4B97-BB56-5F17A125034F}" type="presParOf" srcId="{38E9E3F6-CC31-43F9-891E-34BD4B8E3DD6}" destId="{CC8533DC-FCC7-4C53-8DBC-40DD478ED65A}" srcOrd="1" destOrd="0" presId="urn:microsoft.com/office/officeart/2005/8/layout/vList3"/>
    <dgm:cxn modelId="{277CF4CA-01A8-4014-98DC-55581C7B2E9C}" type="presParOf" srcId="{312B69E2-6336-4D56-BA83-CD49B0E13E5D}" destId="{455395D9-5045-49D8-8278-0F30070C603E}" srcOrd="3" destOrd="0" presId="urn:microsoft.com/office/officeart/2005/8/layout/vList3"/>
    <dgm:cxn modelId="{1148878B-39AA-4A88-BF88-67B120C3EE6D}" type="presParOf" srcId="{312B69E2-6336-4D56-BA83-CD49B0E13E5D}" destId="{25A0E7F0-EB5B-4E99-99CF-33EDEB77D898}" srcOrd="4" destOrd="0" presId="urn:microsoft.com/office/officeart/2005/8/layout/vList3"/>
    <dgm:cxn modelId="{3D0B6644-E718-4BF4-8183-FDBF4B076A71}" type="presParOf" srcId="{25A0E7F0-EB5B-4E99-99CF-33EDEB77D898}" destId="{4E0229BE-EC73-4B9B-888C-A18F994700BE}" srcOrd="0" destOrd="0" presId="urn:microsoft.com/office/officeart/2005/8/layout/vList3"/>
    <dgm:cxn modelId="{37FFD646-6098-4944-9D53-385112B448C3}" type="presParOf" srcId="{25A0E7F0-EB5B-4E99-99CF-33EDEB77D898}" destId="{39D634FA-7E3A-4339-8198-6F26ED36928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38EA39-132F-4FF4-90F8-6E7E0BB5ED13}" type="doc">
      <dgm:prSet loTypeId="urn:microsoft.com/office/officeart/2005/8/layout/vList2" loCatId="list" qsTypeId="urn:microsoft.com/office/officeart/2005/8/quickstyle/simple1#27" qsCatId="simple" csTypeId="urn:microsoft.com/office/officeart/2005/8/colors/accent1_3#1" csCatId="accent1"/>
      <dgm:spPr/>
      <dgm:t>
        <a:bodyPr/>
        <a:lstStyle/>
        <a:p>
          <a:endParaRPr lang="en-US"/>
        </a:p>
      </dgm:t>
    </dgm:pt>
    <dgm:pt modelId="{849B6FE7-4385-48C6-9F4D-9D03E3778724}">
      <dgm:prSet custT="1"/>
      <dgm:spPr/>
      <dgm:t>
        <a:bodyPr/>
        <a:lstStyle/>
        <a:p>
          <a:r>
            <a:rPr lang="en-US" sz="2000" baseline="0"/>
            <a:t>You will be given three pages of information and a stack of 10 </a:t>
          </a:r>
          <a:r>
            <a:rPr lang="en-US" sz="2000" i="1" baseline="0"/>
            <a:t>Enigma Data Sheets</a:t>
          </a:r>
          <a:endParaRPr lang="en-US" sz="2000"/>
        </a:p>
      </dgm:t>
    </dgm:pt>
    <dgm:pt modelId="{E5ACA030-0BA5-42F3-B716-3B761E542ABB}" type="parTrans" cxnId="{2BA4D706-3CBF-435D-BED1-7310C54A0E57}">
      <dgm:prSet/>
      <dgm:spPr/>
      <dgm:t>
        <a:bodyPr/>
        <a:lstStyle/>
        <a:p>
          <a:endParaRPr lang="en-US" sz="2000"/>
        </a:p>
      </dgm:t>
    </dgm:pt>
    <dgm:pt modelId="{53951AE0-53F7-4D3B-A989-28EE26723B03}" type="sibTrans" cxnId="{2BA4D706-3CBF-435D-BED1-7310C54A0E57}">
      <dgm:prSet/>
      <dgm:spPr/>
      <dgm:t>
        <a:bodyPr/>
        <a:lstStyle/>
        <a:p>
          <a:endParaRPr lang="en-US" sz="2000"/>
        </a:p>
      </dgm:t>
    </dgm:pt>
    <dgm:pt modelId="{147C2139-458A-49AF-8C76-381B4447A6F4}">
      <dgm:prSet custT="1"/>
      <dgm:spPr/>
      <dgm:t>
        <a:bodyPr/>
        <a:lstStyle/>
        <a:p>
          <a:r>
            <a:rPr lang="en-US" sz="2000" baseline="0"/>
            <a:t>Divide the </a:t>
          </a:r>
          <a:r>
            <a:rPr lang="en-US" sz="2000" i="1" baseline="0"/>
            <a:t>Data Sheets </a:t>
          </a:r>
          <a:r>
            <a:rPr lang="en-US" sz="2000" baseline="0"/>
            <a:t>among your team members</a:t>
          </a:r>
          <a:endParaRPr lang="en-US" sz="2000"/>
        </a:p>
      </dgm:t>
    </dgm:pt>
    <dgm:pt modelId="{02C0660F-7DB9-4D5C-8CAC-A8C81C7AE372}" type="parTrans" cxnId="{9B1462AC-DF1A-4F89-B016-0BEB3001C371}">
      <dgm:prSet/>
      <dgm:spPr/>
      <dgm:t>
        <a:bodyPr/>
        <a:lstStyle/>
        <a:p>
          <a:endParaRPr lang="en-US" sz="2000"/>
        </a:p>
      </dgm:t>
    </dgm:pt>
    <dgm:pt modelId="{FEC99716-2A84-4E50-8CCE-BBFE750E73A2}" type="sibTrans" cxnId="{9B1462AC-DF1A-4F89-B016-0BEB3001C371}">
      <dgm:prSet/>
      <dgm:spPr/>
      <dgm:t>
        <a:bodyPr/>
        <a:lstStyle/>
        <a:p>
          <a:endParaRPr lang="en-US" sz="2000"/>
        </a:p>
      </dgm:t>
    </dgm:pt>
    <dgm:pt modelId="{7B351A55-AC2B-4E1D-AFCB-9A03AFEFA86D}">
      <dgm:prSet custT="1"/>
      <dgm:spPr/>
      <dgm:t>
        <a:bodyPr/>
        <a:lstStyle/>
        <a:p>
          <a:r>
            <a:rPr lang="en-US" sz="2000" baseline="0"/>
            <a:t>Fill in the </a:t>
          </a:r>
          <a:r>
            <a:rPr lang="en-US" sz="2000" i="1" baseline="0"/>
            <a:t>Data Sheets </a:t>
          </a:r>
          <a:r>
            <a:rPr lang="en-US" sz="2000" baseline="0"/>
            <a:t>using the </a:t>
          </a:r>
          <a:r>
            <a:rPr lang="en-US" sz="2000" i="1" baseline="0"/>
            <a:t>Infosheets</a:t>
          </a:r>
          <a:r>
            <a:rPr lang="en-US" sz="2000" baseline="0"/>
            <a:t> and graphs</a:t>
          </a:r>
          <a:endParaRPr lang="en-US" sz="2000"/>
        </a:p>
      </dgm:t>
    </dgm:pt>
    <dgm:pt modelId="{5A27FF60-B0B9-4207-B2EA-393BDEAF62ED}" type="parTrans" cxnId="{6EE5C3B9-4CFF-46A5-8D14-12BF42033711}">
      <dgm:prSet/>
      <dgm:spPr/>
      <dgm:t>
        <a:bodyPr/>
        <a:lstStyle/>
        <a:p>
          <a:endParaRPr lang="en-US" sz="2000"/>
        </a:p>
      </dgm:t>
    </dgm:pt>
    <dgm:pt modelId="{2B6702A2-C991-4845-8DBA-82C36E56BE55}" type="sibTrans" cxnId="{6EE5C3B9-4CFF-46A5-8D14-12BF42033711}">
      <dgm:prSet/>
      <dgm:spPr/>
      <dgm:t>
        <a:bodyPr/>
        <a:lstStyle/>
        <a:p>
          <a:endParaRPr lang="en-US" sz="2000"/>
        </a:p>
      </dgm:t>
    </dgm:pt>
    <dgm:pt modelId="{D23BB0BF-F694-4DAE-882F-98F99D430725}" type="pres">
      <dgm:prSet presAssocID="{E438EA39-132F-4FF4-90F8-6E7E0BB5ED13}" presName="linear" presStyleCnt="0">
        <dgm:presLayoutVars>
          <dgm:animLvl val="lvl"/>
          <dgm:resizeHandles val="exact"/>
        </dgm:presLayoutVars>
      </dgm:prSet>
      <dgm:spPr/>
    </dgm:pt>
    <dgm:pt modelId="{41C393AA-07DA-41EB-A26B-21B4C36C2FBD}" type="pres">
      <dgm:prSet presAssocID="{849B6FE7-4385-48C6-9F4D-9D03E377872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E3F662-4DCE-48C1-8174-067F6C5484F1}" type="pres">
      <dgm:prSet presAssocID="{53951AE0-53F7-4D3B-A989-28EE26723B03}" presName="spacer" presStyleCnt="0"/>
      <dgm:spPr/>
    </dgm:pt>
    <dgm:pt modelId="{F8511F6A-5304-4E4F-ABEA-C01607F0C1E5}" type="pres">
      <dgm:prSet presAssocID="{147C2139-458A-49AF-8C76-381B4447A6F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C8A92F-C71B-4CA5-B909-F289907A4A06}" type="pres">
      <dgm:prSet presAssocID="{FEC99716-2A84-4E50-8CCE-BBFE750E73A2}" presName="spacer" presStyleCnt="0"/>
      <dgm:spPr/>
    </dgm:pt>
    <dgm:pt modelId="{9F1F0AD5-89BD-4FEE-909A-F1766402A8B0}" type="pres">
      <dgm:prSet presAssocID="{7B351A55-AC2B-4E1D-AFCB-9A03AFEFA86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BA4D706-3CBF-435D-BED1-7310C54A0E57}" srcId="{E438EA39-132F-4FF4-90F8-6E7E0BB5ED13}" destId="{849B6FE7-4385-48C6-9F4D-9D03E3778724}" srcOrd="0" destOrd="0" parTransId="{E5ACA030-0BA5-42F3-B716-3B761E542ABB}" sibTransId="{53951AE0-53F7-4D3B-A989-28EE26723B03}"/>
    <dgm:cxn modelId="{E98B481A-B629-418B-8757-41DA72632764}" type="presOf" srcId="{147C2139-458A-49AF-8C76-381B4447A6F4}" destId="{F8511F6A-5304-4E4F-ABEA-C01607F0C1E5}" srcOrd="0" destOrd="0" presId="urn:microsoft.com/office/officeart/2005/8/layout/vList2"/>
    <dgm:cxn modelId="{3263E673-6508-4EEE-BAA0-1D596C7F5BEE}" type="presOf" srcId="{E438EA39-132F-4FF4-90F8-6E7E0BB5ED13}" destId="{D23BB0BF-F694-4DAE-882F-98F99D430725}" srcOrd="0" destOrd="0" presId="urn:microsoft.com/office/officeart/2005/8/layout/vList2"/>
    <dgm:cxn modelId="{4A66408D-3859-42A3-85CB-C946A17956F6}" type="presOf" srcId="{7B351A55-AC2B-4E1D-AFCB-9A03AFEFA86D}" destId="{9F1F0AD5-89BD-4FEE-909A-F1766402A8B0}" srcOrd="0" destOrd="0" presId="urn:microsoft.com/office/officeart/2005/8/layout/vList2"/>
    <dgm:cxn modelId="{9B1462AC-DF1A-4F89-B016-0BEB3001C371}" srcId="{E438EA39-132F-4FF4-90F8-6E7E0BB5ED13}" destId="{147C2139-458A-49AF-8C76-381B4447A6F4}" srcOrd="1" destOrd="0" parTransId="{02C0660F-7DB9-4D5C-8CAC-A8C81C7AE372}" sibTransId="{FEC99716-2A84-4E50-8CCE-BBFE750E73A2}"/>
    <dgm:cxn modelId="{6EE5C3B9-4CFF-46A5-8D14-12BF42033711}" srcId="{E438EA39-132F-4FF4-90F8-6E7E0BB5ED13}" destId="{7B351A55-AC2B-4E1D-AFCB-9A03AFEFA86D}" srcOrd="2" destOrd="0" parTransId="{5A27FF60-B0B9-4207-B2EA-393BDEAF62ED}" sibTransId="{2B6702A2-C991-4845-8DBA-82C36E56BE55}"/>
    <dgm:cxn modelId="{46C000DF-E79C-4F9D-AD5D-3B8AF836EE7A}" type="presOf" srcId="{849B6FE7-4385-48C6-9F4D-9D03E3778724}" destId="{41C393AA-07DA-41EB-A26B-21B4C36C2FBD}" srcOrd="0" destOrd="0" presId="urn:microsoft.com/office/officeart/2005/8/layout/vList2"/>
    <dgm:cxn modelId="{C116DCFD-6514-4B6E-8B2C-4286F4D2F754}" type="presParOf" srcId="{D23BB0BF-F694-4DAE-882F-98F99D430725}" destId="{41C393AA-07DA-41EB-A26B-21B4C36C2FBD}" srcOrd="0" destOrd="0" presId="urn:microsoft.com/office/officeart/2005/8/layout/vList2"/>
    <dgm:cxn modelId="{0A4591A7-A7D4-4B94-9744-9C0D108BEA5B}" type="presParOf" srcId="{D23BB0BF-F694-4DAE-882F-98F99D430725}" destId="{9EE3F662-4DCE-48C1-8174-067F6C5484F1}" srcOrd="1" destOrd="0" presId="urn:microsoft.com/office/officeart/2005/8/layout/vList2"/>
    <dgm:cxn modelId="{6E2CE54C-DB1E-43A6-B2B7-4F24D844FD33}" type="presParOf" srcId="{D23BB0BF-F694-4DAE-882F-98F99D430725}" destId="{F8511F6A-5304-4E4F-ABEA-C01607F0C1E5}" srcOrd="2" destOrd="0" presId="urn:microsoft.com/office/officeart/2005/8/layout/vList2"/>
    <dgm:cxn modelId="{10460A3A-CF4A-4145-9C44-2E282E460F47}" type="presParOf" srcId="{D23BB0BF-F694-4DAE-882F-98F99D430725}" destId="{8EC8A92F-C71B-4CA5-B909-F289907A4A06}" srcOrd="3" destOrd="0" presId="urn:microsoft.com/office/officeart/2005/8/layout/vList2"/>
    <dgm:cxn modelId="{02F09814-500A-44AE-87B3-EE355A4556E3}" type="presParOf" srcId="{D23BB0BF-F694-4DAE-882F-98F99D430725}" destId="{9F1F0AD5-89BD-4FEE-909A-F1766402A8B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E9ED07-45AA-4297-B82D-A173CE6EB939}" type="doc">
      <dgm:prSet loTypeId="urn:microsoft.com/office/officeart/2008/layout/VerticalCurvedList" loCatId="list" qsTypeId="urn:microsoft.com/office/officeart/2005/8/quickstyle/simple1#1" qsCatId="simple" csTypeId="urn:microsoft.com/office/officeart/2005/8/colors/colorful4#1" csCatId="colorful"/>
      <dgm:spPr/>
      <dgm:t>
        <a:bodyPr/>
        <a:lstStyle/>
        <a:p>
          <a:endParaRPr lang="en-US"/>
        </a:p>
      </dgm:t>
    </dgm:pt>
    <dgm:pt modelId="{46F57D54-B498-44D8-864E-BA04479C4994}">
      <dgm:prSet/>
      <dgm:spPr/>
      <dgm:t>
        <a:bodyPr/>
        <a:lstStyle/>
        <a:p>
          <a:r>
            <a:rPr lang="en-US" baseline="0"/>
            <a:t>You will be given a stack of ten Enigma Clue Cards. Number them 1-10. </a:t>
          </a:r>
          <a:endParaRPr lang="en-US"/>
        </a:p>
      </dgm:t>
    </dgm:pt>
    <dgm:pt modelId="{B54AA3F2-E5BC-47A0-9FA5-F15BA3A53C6C}" type="parTrans" cxnId="{5E354A0A-5DFC-4A4D-9077-04A8226487B1}">
      <dgm:prSet/>
      <dgm:spPr/>
      <dgm:t>
        <a:bodyPr/>
        <a:lstStyle/>
        <a:p>
          <a:endParaRPr lang="en-US"/>
        </a:p>
      </dgm:t>
    </dgm:pt>
    <dgm:pt modelId="{03600A5F-A0EA-4348-BB92-0F65953526C7}" type="sibTrans" cxnId="{5E354A0A-5DFC-4A4D-9077-04A8226487B1}">
      <dgm:prSet/>
      <dgm:spPr/>
      <dgm:t>
        <a:bodyPr/>
        <a:lstStyle/>
        <a:p>
          <a:endParaRPr lang="en-US"/>
        </a:p>
      </dgm:t>
    </dgm:pt>
    <dgm:pt modelId="{BB716454-A1E5-4696-AE45-2671DAC49F80}">
      <dgm:prSet/>
      <dgm:spPr/>
      <dgm:t>
        <a:bodyPr/>
        <a:lstStyle/>
        <a:p>
          <a:r>
            <a:rPr lang="en-US" baseline="0"/>
            <a:t>Set aside your own energy source’s number, as you know this one!</a:t>
          </a:r>
          <a:endParaRPr lang="en-US"/>
        </a:p>
      </dgm:t>
    </dgm:pt>
    <dgm:pt modelId="{103D32A5-6BB7-418C-8E78-11FD514F244B}" type="parTrans" cxnId="{A2164DF3-89E6-48F3-BCCF-7B8FB4B8117F}">
      <dgm:prSet/>
      <dgm:spPr/>
      <dgm:t>
        <a:bodyPr/>
        <a:lstStyle/>
        <a:p>
          <a:endParaRPr lang="en-US"/>
        </a:p>
      </dgm:t>
    </dgm:pt>
    <dgm:pt modelId="{94539A48-E169-4F2B-9850-92CAD170834D}" type="sibTrans" cxnId="{A2164DF3-89E6-48F3-BCCF-7B8FB4B8117F}">
      <dgm:prSet/>
      <dgm:spPr/>
      <dgm:t>
        <a:bodyPr/>
        <a:lstStyle/>
        <a:p>
          <a:endParaRPr lang="en-US"/>
        </a:p>
      </dgm:t>
    </dgm:pt>
    <dgm:pt modelId="{E96EDBDD-03E5-405F-B8D7-A2DC087D9E38}">
      <dgm:prSet/>
      <dgm:spPr/>
      <dgm:t>
        <a:bodyPr/>
        <a:lstStyle/>
        <a:p>
          <a:r>
            <a:rPr lang="en-US" baseline="0"/>
            <a:t>We will play up to four rounds, with one clue per energy source in each round.</a:t>
          </a:r>
          <a:endParaRPr lang="en-US"/>
        </a:p>
      </dgm:t>
    </dgm:pt>
    <dgm:pt modelId="{70FF3B60-7E7F-4219-9D10-9B85B7DFDEA7}" type="parTrans" cxnId="{63BBD3FC-31D9-4EA6-8717-1AFB9724A0BF}">
      <dgm:prSet/>
      <dgm:spPr/>
      <dgm:t>
        <a:bodyPr/>
        <a:lstStyle/>
        <a:p>
          <a:endParaRPr lang="en-US"/>
        </a:p>
      </dgm:t>
    </dgm:pt>
    <dgm:pt modelId="{CBF297A1-F894-440C-BAD6-174F06D47838}" type="sibTrans" cxnId="{63BBD3FC-31D9-4EA6-8717-1AFB9724A0BF}">
      <dgm:prSet/>
      <dgm:spPr/>
      <dgm:t>
        <a:bodyPr/>
        <a:lstStyle/>
        <a:p>
          <a:endParaRPr lang="en-US"/>
        </a:p>
      </dgm:t>
    </dgm:pt>
    <dgm:pt modelId="{882BAFCC-D601-4B79-BEA0-5B6762476259}" type="pres">
      <dgm:prSet presAssocID="{2FE9ED07-45AA-4297-B82D-A173CE6EB939}" presName="Name0" presStyleCnt="0">
        <dgm:presLayoutVars>
          <dgm:chMax val="7"/>
          <dgm:chPref val="7"/>
          <dgm:dir/>
        </dgm:presLayoutVars>
      </dgm:prSet>
      <dgm:spPr/>
    </dgm:pt>
    <dgm:pt modelId="{1FBE87C0-F9AA-43FD-930C-00407027E0E2}" type="pres">
      <dgm:prSet presAssocID="{2FE9ED07-45AA-4297-B82D-A173CE6EB939}" presName="Name1" presStyleCnt="0"/>
      <dgm:spPr/>
    </dgm:pt>
    <dgm:pt modelId="{74013B84-2153-4CA7-BBF2-3F220C47BA0B}" type="pres">
      <dgm:prSet presAssocID="{2FE9ED07-45AA-4297-B82D-A173CE6EB939}" presName="cycle" presStyleCnt="0"/>
      <dgm:spPr/>
    </dgm:pt>
    <dgm:pt modelId="{00EFE22C-F625-499C-9703-2344F4397B7B}" type="pres">
      <dgm:prSet presAssocID="{2FE9ED07-45AA-4297-B82D-A173CE6EB939}" presName="srcNode" presStyleLbl="node1" presStyleIdx="0" presStyleCnt="3"/>
      <dgm:spPr/>
    </dgm:pt>
    <dgm:pt modelId="{C38778C4-E44B-4FCA-96DA-195A7EB7F2E6}" type="pres">
      <dgm:prSet presAssocID="{2FE9ED07-45AA-4297-B82D-A173CE6EB939}" presName="conn" presStyleLbl="parChTrans1D2" presStyleIdx="0" presStyleCnt="1"/>
      <dgm:spPr/>
    </dgm:pt>
    <dgm:pt modelId="{BC689900-6AA8-4581-A33D-EBA7AE86028B}" type="pres">
      <dgm:prSet presAssocID="{2FE9ED07-45AA-4297-B82D-A173CE6EB939}" presName="extraNode" presStyleLbl="node1" presStyleIdx="0" presStyleCnt="3"/>
      <dgm:spPr/>
    </dgm:pt>
    <dgm:pt modelId="{AACE90C6-AE90-4A2C-AC21-0738EA3F498B}" type="pres">
      <dgm:prSet presAssocID="{2FE9ED07-45AA-4297-B82D-A173CE6EB939}" presName="dstNode" presStyleLbl="node1" presStyleIdx="0" presStyleCnt="3"/>
      <dgm:spPr/>
    </dgm:pt>
    <dgm:pt modelId="{A8F4F362-02ED-4BDF-B857-D97DBDF61279}" type="pres">
      <dgm:prSet presAssocID="{46F57D54-B498-44D8-864E-BA04479C4994}" presName="text_1" presStyleLbl="node1" presStyleIdx="0" presStyleCnt="3">
        <dgm:presLayoutVars>
          <dgm:bulletEnabled val="1"/>
        </dgm:presLayoutVars>
      </dgm:prSet>
      <dgm:spPr/>
    </dgm:pt>
    <dgm:pt modelId="{63ED87A8-E1D7-4FFC-8FF4-6AD425CFD2BB}" type="pres">
      <dgm:prSet presAssocID="{46F57D54-B498-44D8-864E-BA04479C4994}" presName="accent_1" presStyleCnt="0"/>
      <dgm:spPr/>
    </dgm:pt>
    <dgm:pt modelId="{EEC51705-C4A5-429F-9718-FB842F49A7C5}" type="pres">
      <dgm:prSet presAssocID="{46F57D54-B498-44D8-864E-BA04479C4994}" presName="accentRepeatNode" presStyleLbl="solidFgAcc1" presStyleIdx="0" presStyleCnt="3"/>
      <dgm:spPr/>
    </dgm:pt>
    <dgm:pt modelId="{61DC9B76-EA9D-4922-AA5B-E81894CBBD0E}" type="pres">
      <dgm:prSet presAssocID="{BB716454-A1E5-4696-AE45-2671DAC49F80}" presName="text_2" presStyleLbl="node1" presStyleIdx="1" presStyleCnt="3">
        <dgm:presLayoutVars>
          <dgm:bulletEnabled val="1"/>
        </dgm:presLayoutVars>
      </dgm:prSet>
      <dgm:spPr/>
    </dgm:pt>
    <dgm:pt modelId="{4DB490D0-6190-4908-AC68-269D65AEA1E3}" type="pres">
      <dgm:prSet presAssocID="{BB716454-A1E5-4696-AE45-2671DAC49F80}" presName="accent_2" presStyleCnt="0"/>
      <dgm:spPr/>
    </dgm:pt>
    <dgm:pt modelId="{CE9AC4AF-D45B-4870-9B63-18D3FAB43905}" type="pres">
      <dgm:prSet presAssocID="{BB716454-A1E5-4696-AE45-2671DAC49F80}" presName="accentRepeatNode" presStyleLbl="solidFgAcc1" presStyleIdx="1" presStyleCnt="3"/>
      <dgm:spPr/>
    </dgm:pt>
    <dgm:pt modelId="{E6C10196-526A-43C6-A0A2-7EEF7124BAA5}" type="pres">
      <dgm:prSet presAssocID="{E96EDBDD-03E5-405F-B8D7-A2DC087D9E38}" presName="text_3" presStyleLbl="node1" presStyleIdx="2" presStyleCnt="3">
        <dgm:presLayoutVars>
          <dgm:bulletEnabled val="1"/>
        </dgm:presLayoutVars>
      </dgm:prSet>
      <dgm:spPr/>
    </dgm:pt>
    <dgm:pt modelId="{0A940102-1EC5-499D-A8CB-13C187F0AE5B}" type="pres">
      <dgm:prSet presAssocID="{E96EDBDD-03E5-405F-B8D7-A2DC087D9E38}" presName="accent_3" presStyleCnt="0"/>
      <dgm:spPr/>
    </dgm:pt>
    <dgm:pt modelId="{315AC364-3902-4CD2-92AE-AD675337036B}" type="pres">
      <dgm:prSet presAssocID="{E96EDBDD-03E5-405F-B8D7-A2DC087D9E38}" presName="accentRepeatNode" presStyleLbl="solidFgAcc1" presStyleIdx="2" presStyleCnt="3"/>
      <dgm:spPr/>
    </dgm:pt>
  </dgm:ptLst>
  <dgm:cxnLst>
    <dgm:cxn modelId="{5E354A0A-5DFC-4A4D-9077-04A8226487B1}" srcId="{2FE9ED07-45AA-4297-B82D-A173CE6EB939}" destId="{46F57D54-B498-44D8-864E-BA04479C4994}" srcOrd="0" destOrd="0" parTransId="{B54AA3F2-E5BC-47A0-9FA5-F15BA3A53C6C}" sibTransId="{03600A5F-A0EA-4348-BB92-0F65953526C7}"/>
    <dgm:cxn modelId="{1607B736-E905-485F-87C6-92985B618DF1}" type="presOf" srcId="{BB716454-A1E5-4696-AE45-2671DAC49F80}" destId="{61DC9B76-EA9D-4922-AA5B-E81894CBBD0E}" srcOrd="0" destOrd="0" presId="urn:microsoft.com/office/officeart/2008/layout/VerticalCurvedList"/>
    <dgm:cxn modelId="{CDFDCA6F-B8FA-4431-B843-87AC55E5E63D}" type="presOf" srcId="{03600A5F-A0EA-4348-BB92-0F65953526C7}" destId="{C38778C4-E44B-4FCA-96DA-195A7EB7F2E6}" srcOrd="0" destOrd="0" presId="urn:microsoft.com/office/officeart/2008/layout/VerticalCurvedList"/>
    <dgm:cxn modelId="{0EB34191-A635-4BF1-9A32-109E1C3DC333}" type="presOf" srcId="{E96EDBDD-03E5-405F-B8D7-A2DC087D9E38}" destId="{E6C10196-526A-43C6-A0A2-7EEF7124BAA5}" srcOrd="0" destOrd="0" presId="urn:microsoft.com/office/officeart/2008/layout/VerticalCurvedList"/>
    <dgm:cxn modelId="{CA1DA6BF-A92D-433E-B07B-51497CB3941B}" type="presOf" srcId="{2FE9ED07-45AA-4297-B82D-A173CE6EB939}" destId="{882BAFCC-D601-4B79-BEA0-5B6762476259}" srcOrd="0" destOrd="0" presId="urn:microsoft.com/office/officeart/2008/layout/VerticalCurvedList"/>
    <dgm:cxn modelId="{024FFEC7-A2F2-475D-92F0-912A9CC895A9}" type="presOf" srcId="{46F57D54-B498-44D8-864E-BA04479C4994}" destId="{A8F4F362-02ED-4BDF-B857-D97DBDF61279}" srcOrd="0" destOrd="0" presId="urn:microsoft.com/office/officeart/2008/layout/VerticalCurvedList"/>
    <dgm:cxn modelId="{A2164DF3-89E6-48F3-BCCF-7B8FB4B8117F}" srcId="{2FE9ED07-45AA-4297-B82D-A173CE6EB939}" destId="{BB716454-A1E5-4696-AE45-2671DAC49F80}" srcOrd="1" destOrd="0" parTransId="{103D32A5-6BB7-418C-8E78-11FD514F244B}" sibTransId="{94539A48-E169-4F2B-9850-92CAD170834D}"/>
    <dgm:cxn modelId="{63BBD3FC-31D9-4EA6-8717-1AFB9724A0BF}" srcId="{2FE9ED07-45AA-4297-B82D-A173CE6EB939}" destId="{E96EDBDD-03E5-405F-B8D7-A2DC087D9E38}" srcOrd="2" destOrd="0" parTransId="{70FF3B60-7E7F-4219-9D10-9B85B7DFDEA7}" sibTransId="{CBF297A1-F894-440C-BAD6-174F06D47838}"/>
    <dgm:cxn modelId="{3EE2BFFC-7B25-42C2-976D-F8DD8F291049}" type="presParOf" srcId="{882BAFCC-D601-4B79-BEA0-5B6762476259}" destId="{1FBE87C0-F9AA-43FD-930C-00407027E0E2}" srcOrd="0" destOrd="0" presId="urn:microsoft.com/office/officeart/2008/layout/VerticalCurvedList"/>
    <dgm:cxn modelId="{9C5CF986-4277-4C84-B006-A5D6C40C05FA}" type="presParOf" srcId="{1FBE87C0-F9AA-43FD-930C-00407027E0E2}" destId="{74013B84-2153-4CA7-BBF2-3F220C47BA0B}" srcOrd="0" destOrd="0" presId="urn:microsoft.com/office/officeart/2008/layout/VerticalCurvedList"/>
    <dgm:cxn modelId="{2561185B-4FBD-4C11-9A34-7D36AB760152}" type="presParOf" srcId="{74013B84-2153-4CA7-BBF2-3F220C47BA0B}" destId="{00EFE22C-F625-499C-9703-2344F4397B7B}" srcOrd="0" destOrd="0" presId="urn:microsoft.com/office/officeart/2008/layout/VerticalCurvedList"/>
    <dgm:cxn modelId="{039FB0DA-9D55-4E6E-929A-6560E73123F2}" type="presParOf" srcId="{74013B84-2153-4CA7-BBF2-3F220C47BA0B}" destId="{C38778C4-E44B-4FCA-96DA-195A7EB7F2E6}" srcOrd="1" destOrd="0" presId="urn:microsoft.com/office/officeart/2008/layout/VerticalCurvedList"/>
    <dgm:cxn modelId="{B36283CC-D0BA-4FAC-B2A3-4DEEBE8B2792}" type="presParOf" srcId="{74013B84-2153-4CA7-BBF2-3F220C47BA0B}" destId="{BC689900-6AA8-4581-A33D-EBA7AE86028B}" srcOrd="2" destOrd="0" presId="urn:microsoft.com/office/officeart/2008/layout/VerticalCurvedList"/>
    <dgm:cxn modelId="{A6DA02F6-76C9-490F-BA0E-4128C05932B7}" type="presParOf" srcId="{74013B84-2153-4CA7-BBF2-3F220C47BA0B}" destId="{AACE90C6-AE90-4A2C-AC21-0738EA3F498B}" srcOrd="3" destOrd="0" presId="urn:microsoft.com/office/officeart/2008/layout/VerticalCurvedList"/>
    <dgm:cxn modelId="{96CD1A74-AA30-4C48-B9BD-78C464782135}" type="presParOf" srcId="{1FBE87C0-F9AA-43FD-930C-00407027E0E2}" destId="{A8F4F362-02ED-4BDF-B857-D97DBDF61279}" srcOrd="1" destOrd="0" presId="urn:microsoft.com/office/officeart/2008/layout/VerticalCurvedList"/>
    <dgm:cxn modelId="{7B08FEE9-AA00-4546-A2E7-9B7E8F5C67ED}" type="presParOf" srcId="{1FBE87C0-F9AA-43FD-930C-00407027E0E2}" destId="{63ED87A8-E1D7-4FFC-8FF4-6AD425CFD2BB}" srcOrd="2" destOrd="0" presId="urn:microsoft.com/office/officeart/2008/layout/VerticalCurvedList"/>
    <dgm:cxn modelId="{9312F63A-2CCF-4379-A53E-B72FE4C2CBB1}" type="presParOf" srcId="{63ED87A8-E1D7-4FFC-8FF4-6AD425CFD2BB}" destId="{EEC51705-C4A5-429F-9718-FB842F49A7C5}" srcOrd="0" destOrd="0" presId="urn:microsoft.com/office/officeart/2008/layout/VerticalCurvedList"/>
    <dgm:cxn modelId="{6B96EAB7-A5D1-4FC1-96A4-CC09A6ED64C8}" type="presParOf" srcId="{1FBE87C0-F9AA-43FD-930C-00407027E0E2}" destId="{61DC9B76-EA9D-4922-AA5B-E81894CBBD0E}" srcOrd="3" destOrd="0" presId="urn:microsoft.com/office/officeart/2008/layout/VerticalCurvedList"/>
    <dgm:cxn modelId="{116CB290-4645-407E-8057-3E0622C6A0B4}" type="presParOf" srcId="{1FBE87C0-F9AA-43FD-930C-00407027E0E2}" destId="{4DB490D0-6190-4908-AC68-269D65AEA1E3}" srcOrd="4" destOrd="0" presId="urn:microsoft.com/office/officeart/2008/layout/VerticalCurvedList"/>
    <dgm:cxn modelId="{22FE5218-87DB-4FC7-B875-29C533C8577F}" type="presParOf" srcId="{4DB490D0-6190-4908-AC68-269D65AEA1E3}" destId="{CE9AC4AF-D45B-4870-9B63-18D3FAB43905}" srcOrd="0" destOrd="0" presId="urn:microsoft.com/office/officeart/2008/layout/VerticalCurvedList"/>
    <dgm:cxn modelId="{FDEFC838-C344-4739-8FC3-5BFF6FC25A9D}" type="presParOf" srcId="{1FBE87C0-F9AA-43FD-930C-00407027E0E2}" destId="{E6C10196-526A-43C6-A0A2-7EEF7124BAA5}" srcOrd="5" destOrd="0" presId="urn:microsoft.com/office/officeart/2008/layout/VerticalCurvedList"/>
    <dgm:cxn modelId="{58B616EF-8D65-478D-9566-0F9A1326F627}" type="presParOf" srcId="{1FBE87C0-F9AA-43FD-930C-00407027E0E2}" destId="{0A940102-1EC5-499D-A8CB-13C187F0AE5B}" srcOrd="6" destOrd="0" presId="urn:microsoft.com/office/officeart/2008/layout/VerticalCurvedList"/>
    <dgm:cxn modelId="{3598B31C-9C3B-4334-AB59-92CDBB982F1A}" type="presParOf" srcId="{0A940102-1EC5-499D-A8CB-13C187F0AE5B}" destId="{315AC364-3902-4CD2-92AE-AD675337036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945CB-5FFD-4519-850D-1C8D8429990D}">
      <dsp:nvSpPr>
        <dsp:cNvPr id="0" name=""/>
        <dsp:cNvSpPr/>
      </dsp:nvSpPr>
      <dsp:spPr>
        <a:xfrm>
          <a:off x="0" y="179643"/>
          <a:ext cx="10515600" cy="9534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You will be divided into 10 teams, one to represent each energy source.</a:t>
          </a:r>
          <a:endParaRPr lang="en-US" sz="2400" kern="1200"/>
        </a:p>
      </dsp:txBody>
      <dsp:txXfrm>
        <a:off x="46541" y="226184"/>
        <a:ext cx="10422518" cy="860321"/>
      </dsp:txXfrm>
    </dsp:sp>
    <dsp:sp modelId="{CFA8C4EC-D8CB-461A-AFFF-3374A32C7886}">
      <dsp:nvSpPr>
        <dsp:cNvPr id="0" name=""/>
        <dsp:cNvSpPr/>
      </dsp:nvSpPr>
      <dsp:spPr>
        <a:xfrm>
          <a:off x="0" y="1202167"/>
          <a:ext cx="10515600" cy="95340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The object of the game is to conceal the identity of your energy source from the other teams, while also guessing the identity of the other teams’ sources.</a:t>
          </a:r>
          <a:endParaRPr lang="en-US" sz="2400" kern="1200"/>
        </a:p>
      </dsp:txBody>
      <dsp:txXfrm>
        <a:off x="46541" y="1248708"/>
        <a:ext cx="10422518" cy="860321"/>
      </dsp:txXfrm>
    </dsp:sp>
    <dsp:sp modelId="{434AC666-1AF5-46BE-9F7F-847EBDD7C380}">
      <dsp:nvSpPr>
        <dsp:cNvPr id="0" name=""/>
        <dsp:cNvSpPr/>
      </dsp:nvSpPr>
      <dsp:spPr>
        <a:xfrm>
          <a:off x="0" y="2224690"/>
          <a:ext cx="10515600" cy="9534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baseline="0"/>
            <a:t>There are three phases to Enigma:</a:t>
          </a:r>
          <a:endParaRPr lang="en-US" sz="2400" kern="1200"/>
        </a:p>
      </dsp:txBody>
      <dsp:txXfrm>
        <a:off x="46541" y="2271231"/>
        <a:ext cx="10422518" cy="860321"/>
      </dsp:txXfrm>
    </dsp:sp>
    <dsp:sp modelId="{D84D30BE-0047-4917-8860-031B1A8CE760}">
      <dsp:nvSpPr>
        <dsp:cNvPr id="0" name=""/>
        <dsp:cNvSpPr/>
      </dsp:nvSpPr>
      <dsp:spPr>
        <a:xfrm>
          <a:off x="0" y="3178094"/>
          <a:ext cx="10515600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Selecting clues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Gathering information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Making educated guesses</a:t>
          </a:r>
        </a:p>
      </dsp:txBody>
      <dsp:txXfrm>
        <a:off x="0" y="3178094"/>
        <a:ext cx="10515600" cy="993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AA7D6-D799-4B8C-8A4F-BD2E64699658}">
      <dsp:nvSpPr>
        <dsp:cNvPr id="0" name=""/>
        <dsp:cNvSpPr/>
      </dsp:nvSpPr>
      <dsp:spPr>
        <a:xfrm rot="10800000">
          <a:off x="1339034" y="3125"/>
          <a:ext cx="4128747" cy="1196346"/>
        </a:xfrm>
        <a:prstGeom prst="homePlat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5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As a team, decide which four clues are the </a:t>
          </a:r>
          <a:r>
            <a:rPr lang="en-US" sz="1800" u="sng" kern="1200" baseline="0"/>
            <a:t>least revealing </a:t>
          </a:r>
          <a:r>
            <a:rPr lang="en-US" sz="1800" kern="1200" baseline="0"/>
            <a:t>of your energy source.</a:t>
          </a:r>
          <a:endParaRPr lang="en-US" sz="1800" kern="1200"/>
        </a:p>
      </dsp:txBody>
      <dsp:txXfrm rot="10800000">
        <a:off x="1638120" y="3125"/>
        <a:ext cx="3829661" cy="1196346"/>
      </dsp:txXfrm>
    </dsp:sp>
    <dsp:sp modelId="{3B3D7904-94AC-4689-A1B5-DF30DD6BA073}">
      <dsp:nvSpPr>
        <dsp:cNvPr id="0" name=""/>
        <dsp:cNvSpPr/>
      </dsp:nvSpPr>
      <dsp:spPr>
        <a:xfrm>
          <a:off x="740861" y="3125"/>
          <a:ext cx="1196346" cy="119634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533DC-FCC7-4C53-8DBC-40DD478ED65A}">
      <dsp:nvSpPr>
        <dsp:cNvPr id="0" name=""/>
        <dsp:cNvSpPr/>
      </dsp:nvSpPr>
      <dsp:spPr>
        <a:xfrm rot="10800000">
          <a:off x="1339034" y="1556589"/>
          <a:ext cx="4128747" cy="1196346"/>
        </a:xfrm>
        <a:prstGeom prst="homePlate">
          <a:avLst/>
        </a:prstGeom>
        <a:solidFill>
          <a:schemeClr val="accent2">
            <a:shade val="80000"/>
            <a:hueOff val="-372561"/>
            <a:satOff val="-37110"/>
            <a:lumOff val="197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5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Order the clues in the way you would like them displayed to the other teams.</a:t>
          </a:r>
          <a:endParaRPr lang="en-US" sz="1800" kern="1200"/>
        </a:p>
      </dsp:txBody>
      <dsp:txXfrm rot="10800000">
        <a:off x="1638120" y="1556589"/>
        <a:ext cx="3829661" cy="1196346"/>
      </dsp:txXfrm>
    </dsp:sp>
    <dsp:sp modelId="{A7004E91-37E3-4EC7-8129-43745117ED5F}">
      <dsp:nvSpPr>
        <dsp:cNvPr id="0" name=""/>
        <dsp:cNvSpPr/>
      </dsp:nvSpPr>
      <dsp:spPr>
        <a:xfrm>
          <a:off x="740861" y="1556589"/>
          <a:ext cx="1196346" cy="119634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1D815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634FA-7E3A-4339-8198-6F26ED369289}">
      <dsp:nvSpPr>
        <dsp:cNvPr id="0" name=""/>
        <dsp:cNvSpPr/>
      </dsp:nvSpPr>
      <dsp:spPr>
        <a:xfrm rot="10800000">
          <a:off x="1339034" y="3110054"/>
          <a:ext cx="4128747" cy="1196346"/>
        </a:xfrm>
        <a:prstGeom prst="homePlate">
          <a:avLst/>
        </a:prstGeom>
        <a:solidFill>
          <a:schemeClr val="accent2">
            <a:shade val="80000"/>
            <a:hueOff val="-745122"/>
            <a:satOff val="-74220"/>
            <a:lumOff val="394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7555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/>
            <a:t>Write the letters of the clues on the front of the </a:t>
          </a:r>
          <a:r>
            <a:rPr lang="en-US" sz="1800" i="1" kern="1200" baseline="0"/>
            <a:t>Clue Order Envelope</a:t>
          </a:r>
          <a:r>
            <a:rPr lang="en-US" sz="1800" kern="1200" baseline="0"/>
            <a:t> and return it to the facilitator.</a:t>
          </a:r>
          <a:endParaRPr lang="en-US" sz="1800" kern="1200"/>
        </a:p>
      </dsp:txBody>
      <dsp:txXfrm rot="10800000">
        <a:off x="1638120" y="3110054"/>
        <a:ext cx="3829661" cy="1196346"/>
      </dsp:txXfrm>
    </dsp:sp>
    <dsp:sp modelId="{4E0229BE-EC73-4B9B-888C-A18F994700BE}">
      <dsp:nvSpPr>
        <dsp:cNvPr id="0" name=""/>
        <dsp:cNvSpPr/>
      </dsp:nvSpPr>
      <dsp:spPr>
        <a:xfrm>
          <a:off x="740861" y="3110054"/>
          <a:ext cx="1196346" cy="119634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385E4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393AA-07DA-41EB-A26B-21B4C36C2FBD}">
      <dsp:nvSpPr>
        <dsp:cNvPr id="0" name=""/>
        <dsp:cNvSpPr/>
      </dsp:nvSpPr>
      <dsp:spPr>
        <a:xfrm>
          <a:off x="0" y="467744"/>
          <a:ext cx="6328894" cy="121680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You will be given three pages of information and a stack of 10 </a:t>
          </a:r>
          <a:r>
            <a:rPr lang="en-US" sz="2000" i="1" kern="1200" baseline="0"/>
            <a:t>Enigma Data Sheets</a:t>
          </a:r>
          <a:endParaRPr lang="en-US" sz="2000" kern="1200"/>
        </a:p>
      </dsp:txBody>
      <dsp:txXfrm>
        <a:off x="59399" y="527143"/>
        <a:ext cx="6210096" cy="1098002"/>
      </dsp:txXfrm>
    </dsp:sp>
    <dsp:sp modelId="{F8511F6A-5304-4E4F-ABEA-C01607F0C1E5}">
      <dsp:nvSpPr>
        <dsp:cNvPr id="0" name=""/>
        <dsp:cNvSpPr/>
      </dsp:nvSpPr>
      <dsp:spPr>
        <a:xfrm>
          <a:off x="0" y="1871744"/>
          <a:ext cx="6328894" cy="1216800"/>
        </a:xfrm>
        <a:prstGeom prst="roundRect">
          <a:avLst/>
        </a:prstGeom>
        <a:solidFill>
          <a:schemeClr val="accent1">
            <a:shade val="80000"/>
            <a:hueOff val="163482"/>
            <a:satOff val="-14350"/>
            <a:lumOff val="174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Divide the </a:t>
          </a:r>
          <a:r>
            <a:rPr lang="en-US" sz="2000" i="1" kern="1200" baseline="0"/>
            <a:t>Data Sheets </a:t>
          </a:r>
          <a:r>
            <a:rPr lang="en-US" sz="2000" kern="1200" baseline="0"/>
            <a:t>among your team members</a:t>
          </a:r>
          <a:endParaRPr lang="en-US" sz="2000" kern="1200"/>
        </a:p>
      </dsp:txBody>
      <dsp:txXfrm>
        <a:off x="59399" y="1931143"/>
        <a:ext cx="6210096" cy="1098002"/>
      </dsp:txXfrm>
    </dsp:sp>
    <dsp:sp modelId="{9F1F0AD5-89BD-4FEE-909A-F1766402A8B0}">
      <dsp:nvSpPr>
        <dsp:cNvPr id="0" name=""/>
        <dsp:cNvSpPr/>
      </dsp:nvSpPr>
      <dsp:spPr>
        <a:xfrm>
          <a:off x="0" y="3275744"/>
          <a:ext cx="6328894" cy="1216800"/>
        </a:xfrm>
        <a:prstGeom prst="roundRect">
          <a:avLst/>
        </a:prstGeom>
        <a:solidFill>
          <a:schemeClr val="accent1">
            <a:shade val="80000"/>
            <a:hueOff val="326964"/>
            <a:satOff val="-28701"/>
            <a:lumOff val="349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/>
            <a:t>Fill in the </a:t>
          </a:r>
          <a:r>
            <a:rPr lang="en-US" sz="2000" i="1" kern="1200" baseline="0"/>
            <a:t>Data Sheets </a:t>
          </a:r>
          <a:r>
            <a:rPr lang="en-US" sz="2000" kern="1200" baseline="0"/>
            <a:t>using the </a:t>
          </a:r>
          <a:r>
            <a:rPr lang="en-US" sz="2000" i="1" kern="1200" baseline="0"/>
            <a:t>Infosheets</a:t>
          </a:r>
          <a:r>
            <a:rPr lang="en-US" sz="2000" kern="1200" baseline="0"/>
            <a:t> and graphs</a:t>
          </a:r>
          <a:endParaRPr lang="en-US" sz="2000" kern="1200"/>
        </a:p>
      </dsp:txBody>
      <dsp:txXfrm>
        <a:off x="59399" y="3335143"/>
        <a:ext cx="6210096" cy="10980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778C4-E44B-4FCA-96DA-195A7EB7F2E6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F4F362-02ED-4BDF-B857-D97DBDF61279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You will be given a stack of ten Enigma Clue Cards. Number them 1-10. </a:t>
          </a:r>
          <a:endParaRPr lang="en-US" sz="2600" kern="1200"/>
        </a:p>
      </dsp:txBody>
      <dsp:txXfrm>
        <a:off x="604289" y="435133"/>
        <a:ext cx="9851585" cy="870267"/>
      </dsp:txXfrm>
    </dsp:sp>
    <dsp:sp modelId="{EEC51705-C4A5-429F-9718-FB842F49A7C5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C9B76-EA9D-4922-AA5B-E81894CBBD0E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solidFill>
          <a:schemeClr val="accent4">
            <a:hueOff val="-899014"/>
            <a:satOff val="-36948"/>
            <a:lumOff val="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Set aside your own energy source’s number, as you know this one!</a:t>
          </a:r>
          <a:endParaRPr lang="en-US" sz="2600" kern="1200"/>
        </a:p>
      </dsp:txBody>
      <dsp:txXfrm>
        <a:off x="920631" y="1740535"/>
        <a:ext cx="9535243" cy="870267"/>
      </dsp:txXfrm>
    </dsp:sp>
    <dsp:sp modelId="{CE9AC4AF-D45B-4870-9B63-18D3FAB43905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899014"/>
              <a:satOff val="-36948"/>
              <a:lumOff val="105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10196-526A-43C6-A0A2-7EEF7124BAA5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solidFill>
          <a:schemeClr val="accent4">
            <a:hueOff val="-1798029"/>
            <a:satOff val="-73896"/>
            <a:lumOff val="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baseline="0"/>
            <a:t>We will play up to four rounds, with one clue per energy source in each round.</a:t>
          </a:r>
          <a:endParaRPr lang="en-US" sz="2600" kern="1200"/>
        </a:p>
      </dsp:txBody>
      <dsp:txXfrm>
        <a:off x="604289" y="3045936"/>
        <a:ext cx="9851585" cy="870267"/>
      </dsp:txXfrm>
    </dsp:sp>
    <dsp:sp modelId="{315AC364-3902-4CD2-92AE-AD675337036B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-1798029"/>
              <a:satOff val="-73896"/>
              <a:lumOff val="2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E2CB0-504B-4D31-8CB3-1D5970F3DDA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3E9A7-3F08-48A5-84D8-ADA838B9E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27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f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B44CD05-5DF7-0221-5EC0-EA75582FE5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4488" y="214489"/>
            <a:ext cx="11734801" cy="4555219"/>
          </a:xfr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15BE6-7C92-DF73-83D4-463AE4340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5738" y="3516204"/>
            <a:ext cx="10089931" cy="2387600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39DB1-5B2E-6CE0-8BA7-C5EE99BF7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1669" y="5903804"/>
            <a:ext cx="9144000" cy="633631"/>
          </a:xfrm>
        </p:spPr>
        <p:txBody>
          <a:bodyPr/>
          <a:lstStyle>
            <a:lvl1pPr marL="0" indent="0" algn="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21F088B3-19FA-BB1F-B0C9-C7B86EB8B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31" y="5283760"/>
            <a:ext cx="1653227" cy="125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8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A097-7CA1-48B9-2A29-A132E657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289AF-77FD-B680-7BFC-8C86CDA71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A7A26-9BC5-2D85-9D23-66429AAE0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288517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F0D4-0C78-2F89-5C4B-9601ADED6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3"/>
            <a:ext cx="10515600" cy="3488841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43C5-FBC2-9CE4-5580-3A7909EECA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4278071"/>
            <a:ext cx="10515600" cy="1500187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7464D-60AA-4E28-466B-D4DEA7B84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347807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6690C-39B6-7182-862B-49E5D13C5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0CE3-320B-3ACD-750F-382851F14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15F0C0-5CD8-5F83-BD0B-A3A9027A2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9F217-1FD9-2664-1D41-4CBCC1E7C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2638110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FF96-5995-D6D8-A641-4BA01BE1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E83B6-3F23-96E0-EB1F-6EB17D5FC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 i="0" cap="sm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0892B-6462-8C75-7DC7-A92C73F9E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76FF3-8E76-E0AB-F1D6-8C9BA4542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 i="0" cap="sm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47F98F-CE45-2240-45F6-C700C1317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E0DD70-90FB-F9BF-5D69-188FBBED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973308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3D58B-E13C-EED1-4DE7-DFDBB699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F7205-5F81-736B-EEAF-C864982F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971360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1DDA5F-D08B-119D-C939-DEFD553E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201728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A45FF-482F-03E4-199D-1AF1FF43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12385-EF81-8DD9-DCCD-43930D5BA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D2F17-E46E-EB59-A370-1E9ADB8FDA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16C25-264B-0E50-BCA8-1646FD7E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49A0C-6F6A-F107-1A92-E57ECCA5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04B3A-4979-4585-682B-486ED7F3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51A1D11-D1FA-4638-A220-7D3FB067A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7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FD65-EDF0-AEFA-0CF7-35704F9F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AA494-7676-9E23-1A22-334F6F39E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EC8BE-BEEE-C98E-8931-651B558766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1F16F-3AB7-0DAF-9362-31ED1073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967372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002A1-D223-571A-2B22-A30175296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5E5D2-490E-DB5C-7FEE-5410A0A9B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9B91EA-5E70-B9DF-09C1-687C6E7F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DC110-EB79-F759-3F72-F738D691A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53D3A-78EB-764F-FBAD-A1DFB0D35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51A1D11-D1FA-4638-A220-7D3FB067A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7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A224E-2DFF-3A07-47B0-ADA815630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72B21-49E5-6528-9012-5BD0B7912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996DE-908D-13A5-B856-4C6CEAE4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46842" y="6368912"/>
            <a:ext cx="1563757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1C65A-9FE3-82FE-0B89-814EDB15D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6B7A8-FCBC-D227-ECF7-ADCCEE4D9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4322" y="6311900"/>
            <a:ext cx="629478" cy="409575"/>
          </a:xfrm>
          <a:prstGeom prst="rect">
            <a:avLst/>
          </a:prstGeom>
        </p:spPr>
        <p:txBody>
          <a:bodyPr/>
          <a:lstStyle/>
          <a:p>
            <a:fld id="{651A1D11-D1FA-4638-A220-7D3FB067A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59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F44417-761B-5365-FDE0-0965AF8A99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B1DD6AA-9C9A-26E4-2693-0B31C3715E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4672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9F2C5D1-CE48-B7FB-A530-EEEC025A624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076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403EAE18-0CA0-037A-FA90-69555E522B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9480" y="694981"/>
            <a:ext cx="3707848" cy="36384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802B438-FC7B-0228-2B5C-0229C6771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4672" y="4621696"/>
            <a:ext cx="11722378" cy="1540979"/>
          </a:xfrm>
        </p:spPr>
        <p:txBody>
          <a:bodyPr anchor="ctr">
            <a:norm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4572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 marL="9144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 marL="13716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 marL="182880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4770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Withou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555D-D9B9-36E1-DFE5-473F71BCF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E5C166-7996-4FFD-C1E2-0C948EBA52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F0CCE-F20F-EC23-0191-D274F25E45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1843812"/>
            <a:ext cx="10515600" cy="437197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5552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A67466-1E8A-0234-7AE4-141709A544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496D-F833-55E8-B4E5-A8B42F0BA1C3}"/>
              </a:ext>
            </a:extLst>
          </p:cNvPr>
          <p:cNvSpPr txBox="1"/>
          <p:nvPr/>
        </p:nvSpPr>
        <p:spPr>
          <a:xfrm>
            <a:off x="677841" y="299372"/>
            <a:ext cx="35729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2"/>
                </a:solidFill>
              </a:rPr>
              <a:t>NEED is Social</a:t>
            </a:r>
          </a:p>
        </p:txBody>
      </p:sp>
      <p:pic>
        <p:nvPicPr>
          <p:cNvPr id="6" name="Picture 5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9E9CAB6-3909-F4F0-D1E5-CD8FCEC47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2011030"/>
            <a:ext cx="4515557" cy="2835939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EFC37B-0C4B-08BD-47A0-621FC8792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1" y="1418720"/>
            <a:ext cx="920152" cy="91440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BDF95AC-2769-9D76-7DEC-739204BBB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3" y="2610548"/>
            <a:ext cx="914400" cy="914400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2BB9DAF0-0E99-FC4D-29C2-BBCB47D8BB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3" y="3802376"/>
            <a:ext cx="1005840" cy="1005840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8240199-9AC4-CB8B-859D-EF9B9DA38A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2" y="5085644"/>
            <a:ext cx="2188255" cy="9144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4B7420-EC85-9EEB-900E-B7D258E642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32088" y="1419225"/>
            <a:ext cx="4210050" cy="4784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675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E79CBE-9DB3-4474-790F-C3298287B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DE08D-367C-864E-3C66-D7A3C2D30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88C99-6AE5-4543-1F2A-0D8E21A16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68912"/>
            <a:ext cx="62086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©2026 NEED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F38CA8-C08A-B4F9-26B8-B12BA1B469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5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8C0409-7FF8-27A8-E3EA-A90F148311CA}"/>
              </a:ext>
            </a:extLst>
          </p:cNvPr>
          <p:cNvSpPr/>
          <p:nvPr/>
        </p:nvSpPr>
        <p:spPr>
          <a:xfrm>
            <a:off x="129209" y="123963"/>
            <a:ext cx="11936895" cy="6610074"/>
          </a:xfrm>
          <a:prstGeom prst="rect">
            <a:avLst/>
          </a:prstGeom>
          <a:noFill/>
          <a:ln w="57150">
            <a:solidFill>
              <a:srgbClr val="009B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5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small" baseline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2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21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FDB46-925B-EAC9-8233-D133E6705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6264"/>
            <a:ext cx="10515600" cy="2493636"/>
          </a:xfrm>
        </p:spPr>
        <p:txBody>
          <a:bodyPr/>
          <a:lstStyle/>
          <a:p>
            <a:r>
              <a:rPr lang="en-US" dirty="0"/>
              <a:t>Energy Enigma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A1A53-8BF2-F587-5825-ECF46EA10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3069901"/>
            <a:ext cx="10515600" cy="2708358"/>
          </a:xfrm>
        </p:spPr>
        <p:txBody>
          <a:bodyPr/>
          <a:lstStyle/>
          <a:p>
            <a:r>
              <a:rPr lang="en-US" dirty="0"/>
              <a:t>Can you guess the energy sources?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9A602-FFA6-A12A-0FB2-44EA2E23E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©2026 NEED</a:t>
            </a:r>
          </a:p>
        </p:txBody>
      </p:sp>
      <p:pic>
        <p:nvPicPr>
          <p:cNvPr id="6" name="Picture 5" descr="A cartoon of a barrel holding a pencil&#10;&#10;Description automatically generated">
            <a:extLst>
              <a:ext uri="{FF2B5EF4-FFF2-40B4-BE49-F238E27FC236}">
                <a16:creationId xmlns:a16="http://schemas.microsoft.com/office/drawing/2014/main" id="{481D397C-A948-9F31-E4AA-8A04847097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504" y="3389327"/>
            <a:ext cx="3670489" cy="3664138"/>
          </a:xfrm>
          <a:prstGeom prst="rect">
            <a:avLst/>
          </a:prstGeom>
        </p:spPr>
      </p:pic>
      <p:pic>
        <p:nvPicPr>
          <p:cNvPr id="8" name="Picture 7" descr="A cartoon sun with a smiling face&#10;&#10;Description automatically generated">
            <a:extLst>
              <a:ext uri="{FF2B5EF4-FFF2-40B4-BE49-F238E27FC236}">
                <a16:creationId xmlns:a16="http://schemas.microsoft.com/office/drawing/2014/main" id="{6ADEFC19-4526-7F21-9475-43DA0A030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4" y="123963"/>
            <a:ext cx="3311831" cy="366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1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9324D-F6F5-C2F3-19C0-3EB02624D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Enigma Overview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801F296-D132-F90F-4CC0-3FB572689F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4242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E4DAA-6301-B354-19E7-EFA08719F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</p:spTree>
    <p:extLst>
      <p:ext uri="{BB962C8B-B14F-4D97-AF65-F5344CB8AC3E}">
        <p14:creationId xmlns:p14="http://schemas.microsoft.com/office/powerpoint/2010/main" val="107580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D2A8E-723F-0D40-4929-75D4883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One: Choose Your Clues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1B27003-6CFA-C9B2-CD92-8CE5E26CD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836035"/>
              </p:ext>
            </p:extLst>
          </p:nvPr>
        </p:nvGraphicFramePr>
        <p:xfrm>
          <a:off x="288749" y="1867437"/>
          <a:ext cx="6208643" cy="4309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F43F08-0CCE-9E3F-9D8D-FC29B56B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EE3F3-F3F8-2D0B-1C7E-497C1EBC7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0878" y="2079349"/>
            <a:ext cx="4857482" cy="3303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7114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03EBA-9B80-B3BD-DE36-A8209F67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Two: Gather Information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CE2A336-E9E6-1F85-5685-7D6871CAE0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153954"/>
              </p:ext>
            </p:extLst>
          </p:nvPr>
        </p:nvGraphicFramePr>
        <p:xfrm>
          <a:off x="778073" y="1508639"/>
          <a:ext cx="6328894" cy="4960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B8886-E336-3D21-DE68-35BFEF3D4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E4CCC9-2FF1-84D6-411C-42C52D0005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5599" y="1508639"/>
            <a:ext cx="3418201" cy="4623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441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0115A-07AC-B4C8-A4F5-A8236D72F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Step Three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8E9EAC2-BB54-34E3-E368-0305D45139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2155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C7796-0BE6-58E2-FB2E-3D75E12E1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pic>
        <p:nvPicPr>
          <p:cNvPr id="7" name="Graphic 6" descr="Badge 1 with solid fill">
            <a:extLst>
              <a:ext uri="{FF2B5EF4-FFF2-40B4-BE49-F238E27FC236}">
                <a16:creationId xmlns:a16="http://schemas.microsoft.com/office/drawing/2014/main" id="{0DB1B96E-DA51-E663-F021-919DF92343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3149" y="2198222"/>
            <a:ext cx="978408" cy="978408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6CCED76A-0F65-F30A-C18A-FE3F9A8A00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79451" y="3503428"/>
            <a:ext cx="978408" cy="978408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1C149178-D52F-F92D-AC20-D8C796EE79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7181" y="4835661"/>
            <a:ext cx="974797" cy="97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D0B79F-C5E3-6552-08E0-5F4512C95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327" y="225757"/>
            <a:ext cx="2286000" cy="312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486842-14E0-66F5-15E3-B3FA780A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Three: Make Educated Guesses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6827C-E469-5E4A-8EB6-1B0122FD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BE235-07DB-6FE8-1043-50C4A93DB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663" y="1440864"/>
            <a:ext cx="4597400" cy="948055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000" i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each round, one clue per source will be displayed. Copy each into the Round 1 box on the corresponding Clue Card.</a:t>
            </a:r>
            <a:endParaRPr lang="en-US" sz="2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51A04A-5887-AF22-C11A-CA4FA0DF9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663" y="2510239"/>
            <a:ext cx="7703914" cy="3715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6813F8-028E-83CE-B4DD-F4979B009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75252" y="1564388"/>
            <a:ext cx="3076575" cy="4210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507AA9-1970-7E32-CE6B-AE61B6BF3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327" y="3504035"/>
            <a:ext cx="2286000" cy="312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E9D5676-91F3-0AEC-8F3A-00A06A463025}"/>
              </a:ext>
            </a:extLst>
          </p:cNvPr>
          <p:cNvSpPr txBox="1"/>
          <p:nvPr/>
        </p:nvSpPr>
        <p:spPr>
          <a:xfrm>
            <a:off x="10501648" y="490384"/>
            <a:ext cx="373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Bradley Hand ITC" panose="03070402050302030203" pitchFamily="66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DECEE2-A4C1-39DE-EC26-E595CA42D3CD}"/>
              </a:ext>
            </a:extLst>
          </p:cNvPr>
          <p:cNvSpPr txBox="1"/>
          <p:nvPr/>
        </p:nvSpPr>
        <p:spPr>
          <a:xfrm>
            <a:off x="10473113" y="3763472"/>
            <a:ext cx="373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52A6FA-DE2E-183D-B564-D9F61C9CE904}"/>
              </a:ext>
            </a:extLst>
          </p:cNvPr>
          <p:cNvSpPr/>
          <p:nvPr/>
        </p:nvSpPr>
        <p:spPr>
          <a:xfrm>
            <a:off x="2163973" y="2898131"/>
            <a:ext cx="1906073" cy="51515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7B36D9-5DB6-351B-332C-217BE91D1861}"/>
              </a:ext>
            </a:extLst>
          </p:cNvPr>
          <p:cNvSpPr/>
          <p:nvPr/>
        </p:nvSpPr>
        <p:spPr>
          <a:xfrm>
            <a:off x="2163973" y="3555110"/>
            <a:ext cx="1906073" cy="515155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94B5CDB-7B93-106E-11BF-EA9F999A0362}"/>
              </a:ext>
            </a:extLst>
          </p:cNvPr>
          <p:cNvCxnSpPr>
            <a:cxnSpLocks/>
            <a:stCxn id="16" idx="6"/>
            <a:endCxn id="22" idx="1"/>
          </p:cNvCxnSpPr>
          <p:nvPr/>
        </p:nvCxnSpPr>
        <p:spPr>
          <a:xfrm flipV="1">
            <a:off x="4070046" y="1271587"/>
            <a:ext cx="5488224" cy="188412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F4E1CC0-2CE0-0A22-DF81-617FA8714F45}"/>
              </a:ext>
            </a:extLst>
          </p:cNvPr>
          <p:cNvCxnSpPr>
            <a:cxnSpLocks/>
            <a:stCxn id="17" idx="6"/>
            <a:endCxn id="23" idx="1"/>
          </p:cNvCxnSpPr>
          <p:nvPr/>
        </p:nvCxnSpPr>
        <p:spPr>
          <a:xfrm>
            <a:off x="4070046" y="3812688"/>
            <a:ext cx="5493281" cy="749153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8DC0440-F208-A9C1-4E74-F2A4147B9FB9}"/>
              </a:ext>
            </a:extLst>
          </p:cNvPr>
          <p:cNvSpPr txBox="1"/>
          <p:nvPr/>
        </p:nvSpPr>
        <p:spPr>
          <a:xfrm>
            <a:off x="9558270" y="1102310"/>
            <a:ext cx="263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Bradley Hand ITC" panose="03070402050302030203" pitchFamily="66" charset="0"/>
              </a:rPr>
              <a:t>Fake demonstration clue.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235A6A-08A4-138F-3C58-6ADB3770072A}"/>
              </a:ext>
            </a:extLst>
          </p:cNvPr>
          <p:cNvSpPr txBox="1"/>
          <p:nvPr/>
        </p:nvSpPr>
        <p:spPr>
          <a:xfrm>
            <a:off x="9563327" y="4392564"/>
            <a:ext cx="2633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Bradley Hand ITC" panose="03070402050302030203" pitchFamily="66" charset="0"/>
              </a:rPr>
              <a:t>This is not a real clue.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A41634F-EDE5-5689-6BDF-4AEA41C82C2F}"/>
              </a:ext>
            </a:extLst>
          </p:cNvPr>
          <p:cNvSpPr/>
          <p:nvPr/>
        </p:nvSpPr>
        <p:spPr>
          <a:xfrm>
            <a:off x="4032579" y="2471204"/>
            <a:ext cx="1197735" cy="49970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5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F9633-87C5-02CE-96DD-A48EDEC8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DC27-BFC7-8EB9-463F-DBBF6247F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17781" cy="4351338"/>
          </a:xfrm>
        </p:spPr>
        <p:txBody>
          <a:bodyPr>
            <a:normAutofit fontScale="92500"/>
          </a:bodyPr>
          <a:lstStyle/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If you are ready to make a guess about the energy source’s identity, write the number of the source on the line next to the name of the source for the round you are playing.</a:t>
            </a:r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Each correct guess earns 30 points in round 1; 25 points in round 2; 15 points in round 3; and 10 points in round 4.</a:t>
            </a:r>
          </a:p>
          <a:p>
            <a:pPr lvl="0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Incorrect guesses deduct 10 points each!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A39CB-CB36-144D-7766-12B2B237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©2026 NEED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FB9300-95EB-071C-E4BF-52618CCACC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57" y="933321"/>
            <a:ext cx="4545824" cy="52855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6505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335B74"/>
      </a:accent1>
      <a:accent2>
        <a:srgbClr val="009B67"/>
      </a:accent2>
      <a:accent3>
        <a:srgbClr val="25A2FF"/>
      </a:accent3>
      <a:accent4>
        <a:srgbClr val="005699"/>
      </a:accent4>
      <a:accent5>
        <a:srgbClr val="62A39F"/>
      </a:accent5>
      <a:accent6>
        <a:srgbClr val="DFE3E5"/>
      </a:accent6>
      <a:hlink>
        <a:srgbClr val="6EAC1C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ED Template New 03-2023" id="{2BEC8BBE-4625-496F-BBBB-A6A67FAF941B}" vid="{2D40A86F-4DF9-4E2A-B1BA-D28EB3C5FB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NEED Template New 03-2023</Template>
  <TotalTime>2294</TotalTime>
  <Words>362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Bradley Hand ITC</vt:lpstr>
      <vt:lpstr>Calibri</vt:lpstr>
      <vt:lpstr>Candara</vt:lpstr>
      <vt:lpstr>Office Theme</vt:lpstr>
      <vt:lpstr>Energy Enigma</vt:lpstr>
      <vt:lpstr>Energy Enigma Overview</vt:lpstr>
      <vt:lpstr>Step One: Choose Your Clues</vt:lpstr>
      <vt:lpstr>Step Two: Gather Information</vt:lpstr>
      <vt:lpstr>Prepare for Step Three</vt:lpstr>
      <vt:lpstr>Step Three: Make Educated Guesses</vt:lpstr>
      <vt:lpstr>Scoring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Energy</dc:title>
  <dc:creator>Caryn Turrel</dc:creator>
  <cp:lastModifiedBy>Kim Swan</cp:lastModifiedBy>
  <cp:revision>45</cp:revision>
  <dcterms:created xsi:type="dcterms:W3CDTF">2023-03-16T18:35:19Z</dcterms:created>
  <dcterms:modified xsi:type="dcterms:W3CDTF">2026-09-28T23:20:36Z</dcterms:modified>
</cp:coreProperties>
</file>