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189565-8031-478B-8B1D-F90953E28CF1}" v="20" dt="2026-06-16T13:45:37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11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EB1EC-BDA5-4603-9447-ACB722C49B4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CE48-B8B2-4CCD-BE88-4365B0990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31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61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THERMAL ENERGY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SOUND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42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ELASTIC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58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RADIANT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93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CHEMICAL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64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MOTION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18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GRAVITATIONAL POTENTIAL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48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ELECTRICAL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35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NUCLEAR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4CE48-B8B2-4CCD-BE88-4365B09904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35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B44CD05-5DF7-0221-5EC0-EA75582FE5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4488" y="214489"/>
            <a:ext cx="11734801" cy="4555219"/>
          </a:xfr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15BE6-7C92-DF73-83D4-463AE4340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738" y="3516204"/>
            <a:ext cx="10089931" cy="2387600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39DB1-5B2E-6CE0-8BA7-C5EE99BF7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1669" y="5903804"/>
            <a:ext cx="9144000" cy="633631"/>
          </a:xfrm>
        </p:spPr>
        <p:txBody>
          <a:bodyPr/>
          <a:lstStyle>
            <a:lvl1pPr marL="0" indent="0" algn="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21F088B3-19FA-BB1F-B0C9-C7B86EB8B5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31" y="5283760"/>
            <a:ext cx="1653227" cy="125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A097-7CA1-48B9-2A29-A132E657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89AF-77FD-B680-7BFC-8C86CDA71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A7A26-9BC5-2D85-9D23-66429AAE0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06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F0D4-0C78-2F89-5C4B-9601ADED6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3"/>
            <a:ext cx="10515600" cy="3488841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43C5-FBC2-9CE4-5580-3A7909EEC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4278071"/>
            <a:ext cx="10515600" cy="1500187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7464D-60AA-4E28-466B-D4DEA7B8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1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690C-39B6-7182-862B-49E5D13C5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20CE3-320B-3ACD-750F-382851F14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5F0C0-5CD8-5F83-BD0B-A3A9027A2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9F217-1FD9-2664-1D41-4CBCC1E7C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6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FF96-5995-D6D8-A641-4BA01BE1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E83B6-3F23-96E0-EB1F-6EB17D5FC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 i="0" cap="sm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0892B-6462-8C75-7DC7-A92C73F9E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276FF3-8E76-E0AB-F1D6-8C9BA4542A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 i="0" cap="sm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47F98F-CE45-2240-45F6-C700C1317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E0DD70-90FB-F9BF-5D69-188FBBED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9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3D58B-E13C-EED1-4DE7-DFDBB699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F7205-5F81-736B-EEAF-C864982F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1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1DDA5F-D08B-119D-C939-DEFD553E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6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45FF-482F-03E4-199D-1AF1FF43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12385-EF81-8DD9-DCCD-43930D5BA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D2F17-E46E-EB59-A370-1E9ADB8FD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16C25-264B-0E50-BCA8-1646FD7E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6842" y="6368912"/>
            <a:ext cx="1563757" cy="365125"/>
          </a:xfrm>
          <a:prstGeom prst="rect">
            <a:avLst/>
          </a:prstGeom>
        </p:spPr>
        <p:txBody>
          <a:bodyPr/>
          <a:lstStyle/>
          <a:p>
            <a:fld id="{67365272-190F-4C40-9951-A85A7B69139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49A0C-6F6A-F107-1A92-E57ECCA5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04B3A-4979-4585-682B-486ED7F3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4322" y="6311900"/>
            <a:ext cx="629478" cy="409575"/>
          </a:xfrm>
          <a:prstGeom prst="rect">
            <a:avLst/>
          </a:prstGeom>
        </p:spPr>
        <p:txBody>
          <a:bodyPr/>
          <a:lstStyle/>
          <a:p>
            <a:fld id="{67C95FEC-CE52-4B80-BA8E-C3621F298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6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FD65-EDF0-AEFA-0CF7-35704F9F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AA494-7676-9E23-1A22-334F6F39E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C8BE-BEEE-C98E-8931-651B55876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1F16F-3AB7-0DAF-9362-31ED1073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93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02A1-D223-571A-2B22-A3017529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5E5D2-490E-DB5C-7FEE-5410A0A9B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B91EA-5E70-B9DF-09C1-687C6E7FCD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6842" y="6368912"/>
            <a:ext cx="1563757" cy="365125"/>
          </a:xfrm>
          <a:prstGeom prst="rect">
            <a:avLst/>
          </a:prstGeom>
        </p:spPr>
        <p:txBody>
          <a:bodyPr/>
          <a:lstStyle/>
          <a:p>
            <a:fld id="{67365272-190F-4C40-9951-A85A7B69139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DC110-EB79-F759-3F72-F738D691A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53D3A-78EB-764F-FBAD-A1DFB0D35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4322" y="6311900"/>
            <a:ext cx="629478" cy="409575"/>
          </a:xfrm>
          <a:prstGeom prst="rect">
            <a:avLst/>
          </a:prstGeom>
        </p:spPr>
        <p:txBody>
          <a:bodyPr/>
          <a:lstStyle/>
          <a:p>
            <a:fld id="{67C95FEC-CE52-4B80-BA8E-C3621F298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3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A224E-2DFF-3A07-47B0-ADA815630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72B21-49E5-6528-9012-5BD0B7912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996DE-908D-13A5-B856-4C6CEAE4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6842" y="6368912"/>
            <a:ext cx="1563757" cy="365125"/>
          </a:xfrm>
          <a:prstGeom prst="rect">
            <a:avLst/>
          </a:prstGeom>
        </p:spPr>
        <p:txBody>
          <a:bodyPr/>
          <a:lstStyle/>
          <a:p>
            <a:fld id="{67365272-190F-4C40-9951-A85A7B69139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1C65A-9FE3-82FE-0B89-814EDB15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6B7A8-FCBC-D227-ECF7-ADCCEE4D9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4322" y="6311900"/>
            <a:ext cx="629478" cy="409575"/>
          </a:xfrm>
          <a:prstGeom prst="rect">
            <a:avLst/>
          </a:prstGeom>
        </p:spPr>
        <p:txBody>
          <a:bodyPr/>
          <a:lstStyle/>
          <a:p>
            <a:fld id="{67C95FEC-CE52-4B80-BA8E-C3621F298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46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F44417-761B-5365-FDE0-0965AF8A99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B1DD6AA-9C9A-26E4-2693-0B31C3715E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4672" y="694981"/>
            <a:ext cx="3707848" cy="36384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9F2C5D1-CE48-B7FB-A530-EEEC025A62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076" y="694981"/>
            <a:ext cx="3707848" cy="36384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403EAE18-0CA0-037A-FA90-69555E522B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9480" y="694981"/>
            <a:ext cx="3707848" cy="36384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802B438-FC7B-0228-2B5C-0229C6771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4672" y="4621696"/>
            <a:ext cx="11722378" cy="1540979"/>
          </a:xfrm>
        </p:spPr>
        <p:txBody>
          <a:bodyPr anchor="ctr">
            <a:norm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9144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3716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8288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968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Withou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555D-D9B9-36E1-DFE5-473F71BCF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5C166-7996-4FFD-C1E2-0C948EBA52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DF0CCE-F20F-EC23-0191-D274F25E45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200" y="1843812"/>
            <a:ext cx="10515600" cy="43719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96604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P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C070D9-D8BF-A095-F239-016CA96DEB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B29109C-5D27-43CC-6661-FDDEC1F42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212" y="382429"/>
            <a:ext cx="6534481" cy="1231372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E2FAAA6-90F0-3214-F281-677CD417572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5453" y="1613801"/>
            <a:ext cx="4794916" cy="394181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0" lvl="1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level</a:t>
            </a:r>
          </a:p>
          <a:p>
            <a:pPr marL="0" lvl="2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Third level</a:t>
            </a:r>
          </a:p>
          <a:p>
            <a:pPr marL="0" lvl="3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Fourth level</a:t>
            </a:r>
          </a:p>
          <a:p>
            <a:pPr marL="0" lvl="4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Fifth level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group of people at a table&#10;&#10;Description automatically generated">
            <a:extLst>
              <a:ext uri="{FF2B5EF4-FFF2-40B4-BE49-F238E27FC236}">
                <a16:creationId xmlns:a16="http://schemas.microsoft.com/office/drawing/2014/main" id="{F4C162ED-ED6A-4341-D25E-8D9BDFC66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7932" y="3761972"/>
            <a:ext cx="3284190" cy="2132989"/>
          </a:xfrm>
          <a:prstGeom prst="rect">
            <a:avLst/>
          </a:prstGeom>
        </p:spPr>
      </p:pic>
      <p:pic>
        <p:nvPicPr>
          <p:cNvPr id="14" name="Picture 13" descr="A person wearing a yellow safety suit and hard hat&#10;&#10;Description automatically generated">
            <a:extLst>
              <a:ext uri="{FF2B5EF4-FFF2-40B4-BE49-F238E27FC236}">
                <a16:creationId xmlns:a16="http://schemas.microsoft.com/office/drawing/2014/main" id="{89905747-1A32-57AC-EFB3-47E2EAA119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1298" y="2337389"/>
            <a:ext cx="3030224" cy="3941816"/>
          </a:xfrm>
          <a:prstGeom prst="rect">
            <a:avLst/>
          </a:prstGeom>
        </p:spPr>
      </p:pic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DF93EAF-EBF3-4377-2ED9-414352AAC6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175" y="204325"/>
            <a:ext cx="4566358" cy="3374675"/>
          </a:xfrm>
          <a:prstGeom prst="rect">
            <a:avLst/>
          </a:prstGeom>
        </p:spPr>
      </p:pic>
      <p:pic>
        <p:nvPicPr>
          <p:cNvPr id="16" name="Picture 1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3C11DCD4-EEC9-4413-50D6-690CC9AECF0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878" y="5174888"/>
            <a:ext cx="1440146" cy="144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30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A67466-1E8A-0234-7AE4-141709A544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496D-F833-55E8-B4E5-A8B42F0BA1C3}"/>
              </a:ext>
            </a:extLst>
          </p:cNvPr>
          <p:cNvSpPr txBox="1"/>
          <p:nvPr/>
        </p:nvSpPr>
        <p:spPr>
          <a:xfrm>
            <a:off x="677841" y="299372"/>
            <a:ext cx="3572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2"/>
                </a:solidFill>
              </a:rPr>
              <a:t>NEED is Social</a:t>
            </a:r>
          </a:p>
        </p:txBody>
      </p:sp>
      <p:pic>
        <p:nvPicPr>
          <p:cNvPr id="6" name="Picture 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9E9CAB6-3909-F4F0-D1E5-CD8FCEC4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000" y="2011030"/>
            <a:ext cx="4515557" cy="2835939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EFC37B-0C4B-08BD-47A0-621FC87921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1" y="1418720"/>
            <a:ext cx="920152" cy="91440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BDF95AC-2769-9D76-7DEC-739204BBB3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93" y="2610548"/>
            <a:ext cx="914400" cy="914400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8240199-9AC4-CB8B-859D-EF9B9DA38A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052" y="5085644"/>
            <a:ext cx="2188255" cy="914400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DA4D65F-78B4-2A30-7DE3-382FDFA10A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30404" y="1495320"/>
            <a:ext cx="4516438" cy="51339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Click to edit Master text styles</a:t>
            </a:r>
          </a:p>
          <a:p>
            <a:pPr marL="0" lvl="1" indent="0">
              <a:buNone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Second level</a:t>
            </a:r>
          </a:p>
          <a:p>
            <a:pPr marL="0" lvl="2" indent="0">
              <a:buNone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Third level</a:t>
            </a:r>
          </a:p>
          <a:p>
            <a:pPr marL="0" lvl="3" indent="0">
              <a:buNone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Fourth level</a:t>
            </a:r>
          </a:p>
          <a:p>
            <a:pPr marL="0" lvl="4" indent="0">
              <a:buNone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Fifth level</a:t>
            </a:r>
            <a:endParaRPr lang="en-US" sz="1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00402BF5-504C-5AF1-67CF-F23DEC65B53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1" y="3802375"/>
            <a:ext cx="1044593" cy="104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5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7AB09-5BAF-AFA2-D765-5F4CB7413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1ED9D-FFFD-B4F9-A772-B9FE49950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EE8A7-8A61-DAF0-FDAF-8E9E8332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5272-190F-4C40-9951-A85A7B69139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7CDE0-4981-A626-6595-3A52B0F3F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2FB69-5A0F-DD0D-E63B-10DFE02F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5FEC-CE52-4B80-BA8E-C3621F298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55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E79CBE-9DB3-4474-790F-C3298287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DE08D-367C-864E-3C66-D7A3C2D30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88C99-6AE5-4543-1F2A-0D8E21A16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68912"/>
            <a:ext cx="62086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38CA8-C08A-B4F9-26B8-B12BA1B469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5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8C0409-7FF8-27A8-E3EA-A90F148311CA}"/>
              </a:ext>
            </a:extLst>
          </p:cNvPr>
          <p:cNvSpPr/>
          <p:nvPr/>
        </p:nvSpPr>
        <p:spPr>
          <a:xfrm>
            <a:off x="129209" y="123963"/>
            <a:ext cx="11936895" cy="6610074"/>
          </a:xfrm>
          <a:prstGeom prst="rect">
            <a:avLst/>
          </a:prstGeom>
          <a:noFill/>
          <a:ln w="57150">
            <a:solidFill>
              <a:srgbClr val="009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9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small" baseline="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7124-699D-4630-E5FB-C99DE9920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67750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 dirty="0"/>
              <a:t>Would You Rather…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754EB-8F68-5A64-A991-AA49AAE71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34485"/>
            <a:ext cx="9144000" cy="695642"/>
          </a:xfrm>
        </p:spPr>
        <p:txBody>
          <a:bodyPr/>
          <a:lstStyle/>
          <a:p>
            <a:r>
              <a:rPr lang="en-US" i="1" dirty="0"/>
              <a:t>Forms of Energy Edition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7895C6B4-F1AE-3591-A138-1574E2C8A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7655" y="6304904"/>
            <a:ext cx="6208643" cy="365125"/>
          </a:xfrm>
        </p:spPr>
        <p:txBody>
          <a:bodyPr/>
          <a:lstStyle/>
          <a:p>
            <a:r>
              <a:rPr lang="en-US" dirty="0"/>
              <a:t>Games and Icebreakers © 2026 The NEED Project</a:t>
            </a:r>
          </a:p>
        </p:txBody>
      </p:sp>
      <p:pic>
        <p:nvPicPr>
          <p:cNvPr id="8" name="Graphic 7" descr="Help with solid fill">
            <a:extLst>
              <a:ext uri="{FF2B5EF4-FFF2-40B4-BE49-F238E27FC236}">
                <a16:creationId xmlns:a16="http://schemas.microsoft.com/office/drawing/2014/main" id="{773CA7EA-F881-B8F4-2DDB-AB32EA5D3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3631" y="478535"/>
            <a:ext cx="3384737" cy="338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2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1FBEB-1AB6-9BAC-6A38-108C966C8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8BB68-BBF8-76D1-3C7A-45F9050B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3AE64-509B-E738-E2C8-CB3EB33AE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roast a hot dog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A846CA-4870-7543-41BE-C858AEBE0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roast a marshmallow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DCC971-192E-62B0-F283-031EA3BB7957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37ED0A-582A-8A9B-F89B-A73B5E7DD4DA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64B285-484F-1F2F-5A64-8BB6E2594517}"/>
              </a:ext>
            </a:extLst>
          </p:cNvPr>
          <p:cNvSpPr/>
          <p:nvPr/>
        </p:nvSpPr>
        <p:spPr>
          <a:xfrm>
            <a:off x="7169942" y="1976437"/>
            <a:ext cx="4480560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91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2871A-CF6E-FBC8-D200-864A0D515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2ED94-9645-89A5-A5E6-1BAC8026A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E53EDE-46C1-4389-C131-A9E348566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hear a dog barking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71ECD-17A8-A33B-B0DF-CAED970B4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hear a baby crying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00FD50-E0D8-847F-FE8A-661AC38DF660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D3EBA8-F886-74CA-AE26-5F54643DF720}"/>
              </a:ext>
            </a:extLst>
          </p:cNvPr>
          <p:cNvSpPr/>
          <p:nvPr/>
        </p:nvSpPr>
        <p:spPr>
          <a:xfrm>
            <a:off x="665956" y="1976437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4237C2-D8D6-9A84-6A64-8D034DFCF91A}"/>
              </a:ext>
            </a:extLst>
          </p:cNvPr>
          <p:cNvSpPr/>
          <p:nvPr/>
        </p:nvSpPr>
        <p:spPr>
          <a:xfrm>
            <a:off x="7169942" y="1976437"/>
            <a:ext cx="4509296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30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9D3B7-ECB2-BC94-218C-C603A13D3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EFEB-4E88-C18F-897E-D44848B4B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E5550-D11A-B345-C2F1-220775FF4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jump on a pogo stick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53BF9-DF69-7532-8E06-01DAE91F9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jump on a trampoline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38E4B5-C94F-82A4-5150-E74C04BEF91F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3A7386-47BF-BD52-D190-AEB2B629B26D}"/>
              </a:ext>
            </a:extLst>
          </p:cNvPr>
          <p:cNvSpPr/>
          <p:nvPr/>
        </p:nvSpPr>
        <p:spPr>
          <a:xfrm>
            <a:off x="1237302" y="1681163"/>
            <a:ext cx="3383280" cy="402336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402"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1E4773-8C12-2247-0659-0ECF60E91DE6}"/>
              </a:ext>
            </a:extLst>
          </p:cNvPr>
          <p:cNvSpPr/>
          <p:nvPr/>
        </p:nvSpPr>
        <p:spPr>
          <a:xfrm>
            <a:off x="7595791" y="1681163"/>
            <a:ext cx="3657600" cy="409575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0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36F18-1494-C327-C350-0460FA330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E2BD-D1B0-E464-0498-65E03C32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41412-27CB-255D-B1AD-209BCF094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read by candlelight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5C3AD-1F30-97BA-6BF4-709E73BA9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read by flashlight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8A8A4F-0885-E5A0-6937-7F792CC46C1F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C3DD15-0FEC-1F7F-F5D0-641CFDD47072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1E4FFD-AC69-E90B-2EAD-88DED2CEC52F}"/>
              </a:ext>
            </a:extLst>
          </p:cNvPr>
          <p:cNvSpPr/>
          <p:nvPr/>
        </p:nvSpPr>
        <p:spPr>
          <a:xfrm>
            <a:off x="7169942" y="1976437"/>
            <a:ext cx="4509296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2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0C975-3890-5D3D-87B6-E7BA69D4A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9C4E7-727F-1040-A80D-DC22CBAE5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101E4-3155-1190-D438-541E9285C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eat a piece of pizza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19D03-5AF0-93D1-51F0-22562A3C1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eat a piece of pie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F79EBD-0423-DA5E-0FD9-EBE45881DCED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D38C55-6655-33A6-4AF6-5319780BC618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60B59B-1F83-03AB-BCC6-7E70F26AAF23}"/>
              </a:ext>
            </a:extLst>
          </p:cNvPr>
          <p:cNvSpPr/>
          <p:nvPr/>
        </p:nvSpPr>
        <p:spPr>
          <a:xfrm>
            <a:off x="7169942" y="1976437"/>
            <a:ext cx="4509296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6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4E71-4583-27CF-9DE8-523233B12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4A39C-DCBE-4746-5033-E6AB7C7C2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A3FBB-5A9D-B5AE-EEC4-B3B363DF2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fly a kite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E8638-AB0F-93D9-F91C-3B7EF6966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/>
              <a:t>sail a boat</a:t>
            </a:r>
            <a:endParaRPr lang="en-US" cap="non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009504-0C45-D74E-66FD-6F888E3FB71B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C35E85-342E-C539-BFAC-A571D2DB044A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212098-55D6-A597-E923-6CD449D71ADB}"/>
              </a:ext>
            </a:extLst>
          </p:cNvPr>
          <p:cNvSpPr/>
          <p:nvPr/>
        </p:nvSpPr>
        <p:spPr>
          <a:xfrm>
            <a:off x="7169942" y="1976437"/>
            <a:ext cx="4509296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6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CF54F-2625-61CB-677A-E5E5DC817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4CBB-0709-BF81-E728-19B32B8C2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CBE64-08CC-05EE-F3C2-F8883993E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be at the top of a spiral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E74E3-6D3E-9C5A-036C-0A1E81200A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be at the top of a water slide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A91F5E-2D24-9190-D04D-BBB6E06308FD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71D23A-1C8E-A067-93EE-E1E1CA805BDC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3972F7-E0E5-2CF5-904F-5079CB2F9540}"/>
              </a:ext>
            </a:extLst>
          </p:cNvPr>
          <p:cNvSpPr/>
          <p:nvPr/>
        </p:nvSpPr>
        <p:spPr>
          <a:xfrm>
            <a:off x="7641511" y="1976437"/>
            <a:ext cx="3566160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14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C90AE-936D-A7E5-8804-BCED1B7B2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1C48C-0A66-866E-CB68-8ED6A83F6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3980C-7DE6-D548-D8D9-B60B1A164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897879"/>
            <a:ext cx="4509296" cy="493395"/>
          </a:xfrm>
        </p:spPr>
        <p:txBody>
          <a:bodyPr/>
          <a:lstStyle/>
          <a:p>
            <a:pPr algn="ctr"/>
            <a:r>
              <a:rPr lang="en-US" cap="none" dirty="0"/>
              <a:t>watch a movie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B52A19-DBBE-DA30-B92A-1E2EDE583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9943" y="5897879"/>
            <a:ext cx="4509296" cy="493396"/>
          </a:xfrm>
        </p:spPr>
        <p:txBody>
          <a:bodyPr/>
          <a:lstStyle/>
          <a:p>
            <a:pPr algn="ctr"/>
            <a:r>
              <a:rPr lang="en-US" cap="none" dirty="0"/>
              <a:t>play a video game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F66D6D-A417-66FA-CCA3-B095914D73D6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5C93C6-EAD6-698D-18B1-64D5BA67B851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9336A2-F594-B74A-04C6-2B1BE1195E9C}"/>
              </a:ext>
            </a:extLst>
          </p:cNvPr>
          <p:cNvSpPr/>
          <p:nvPr/>
        </p:nvSpPr>
        <p:spPr>
          <a:xfrm>
            <a:off x="7169942" y="1976437"/>
            <a:ext cx="4509296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60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5580-E63B-5279-67EE-FDCF09689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073B-24D7-86FD-A4A8-E289361D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63" y="355600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WOULD YOU RATHER…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34139-6861-7E09-75D5-45C246560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294" y="5736134"/>
            <a:ext cx="4509296" cy="96888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cap="none" dirty="0"/>
              <a:t>work on a nuclear-powered submarine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8A1A8-1E64-A957-504B-421B13F8132B}"/>
              </a:ext>
            </a:extLst>
          </p:cNvPr>
          <p:cNvSpPr txBox="1"/>
          <p:nvPr/>
        </p:nvSpPr>
        <p:spPr>
          <a:xfrm>
            <a:off x="5328446" y="3200400"/>
            <a:ext cx="1535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>
                    <a:lumMod val="50000"/>
                  </a:schemeClr>
                </a:solidFill>
              </a:rPr>
              <a:t>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577965-6C65-651B-C138-3B3673F61BC2}"/>
              </a:ext>
            </a:extLst>
          </p:cNvPr>
          <p:cNvSpPr/>
          <p:nvPr/>
        </p:nvSpPr>
        <p:spPr>
          <a:xfrm>
            <a:off x="674294" y="1971675"/>
            <a:ext cx="4509296" cy="38004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48DF18-4A6D-E987-F6E2-3D69CB015555}"/>
              </a:ext>
            </a:extLst>
          </p:cNvPr>
          <p:cNvSpPr/>
          <p:nvPr/>
        </p:nvSpPr>
        <p:spPr>
          <a:xfrm>
            <a:off x="7169942" y="1976437"/>
            <a:ext cx="4509296" cy="38004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6DD5D2-15DF-3750-028E-2CE5B990C064}"/>
              </a:ext>
            </a:extLst>
          </p:cNvPr>
          <p:cNvSpPr txBox="1">
            <a:spLocks/>
          </p:cNvSpPr>
          <p:nvPr/>
        </p:nvSpPr>
        <p:spPr>
          <a:xfrm>
            <a:off x="7169942" y="5736133"/>
            <a:ext cx="4509296" cy="968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 cap="sm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cap="none" dirty="0"/>
              <a:t>work on a nuclear-powered aircraft carrier</a:t>
            </a:r>
          </a:p>
        </p:txBody>
      </p:sp>
    </p:spTree>
    <p:extLst>
      <p:ext uri="{BB962C8B-B14F-4D97-AF65-F5344CB8AC3E}">
        <p14:creationId xmlns:p14="http://schemas.microsoft.com/office/powerpoint/2010/main" val="1087354527"/>
      </p:ext>
    </p:extLst>
  </p:cSld>
  <p:clrMapOvr>
    <a:masterClrMapping/>
  </p:clrMapOvr>
</p:sld>
</file>

<file path=ppt/theme/theme1.xml><?xml version="1.0" encoding="utf-8"?>
<a:theme xmlns:a="http://schemas.openxmlformats.org/drawingml/2006/main" name="NEED Template New 03-2023">
  <a:themeElements>
    <a:clrScheme name="Custom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335B74"/>
      </a:accent1>
      <a:accent2>
        <a:srgbClr val="009B67"/>
      </a:accent2>
      <a:accent3>
        <a:srgbClr val="25A2FF"/>
      </a:accent3>
      <a:accent4>
        <a:srgbClr val="005699"/>
      </a:accent4>
      <a:accent5>
        <a:srgbClr val="62A39F"/>
      </a:accent5>
      <a:accent6>
        <a:srgbClr val="DFE3E5"/>
      </a:accent6>
      <a:hlink>
        <a:srgbClr val="6EAC1C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C7F9249-E116-4A45-BADD-3CA0C68D8B0E}" vid="{846A5AB8-E00A-47D8-A552-6A3A7E690E6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NEED Template 08-2025</Template>
  <TotalTime>976</TotalTime>
  <Words>170</Words>
  <Application>Microsoft Office PowerPoint</Application>
  <PresentationFormat>Widescreen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Candara</vt:lpstr>
      <vt:lpstr>NEED Template New 03-2023</vt:lpstr>
      <vt:lpstr>Would You Rather…</vt:lpstr>
      <vt:lpstr>WOULD YOU RATHER…</vt:lpstr>
      <vt:lpstr>WOULD YOU RATHER…</vt:lpstr>
      <vt:lpstr>WOULD YOU RATHER…</vt:lpstr>
      <vt:lpstr>WOULD YOU RATHER…</vt:lpstr>
      <vt:lpstr>WOULD YOU RATHER…</vt:lpstr>
      <vt:lpstr>WOULD YOU RATHER…</vt:lpstr>
      <vt:lpstr>WOULD YOU RATHER…</vt:lpstr>
      <vt:lpstr>WOULD YOU RATHER…</vt:lpstr>
      <vt:lpstr>WOULD YOU RATHER…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Cindy Welchko</dc:creator>
  <cp:lastModifiedBy>Toni Rigolosi</cp:lastModifiedBy>
  <cp:revision>7</cp:revision>
  <dcterms:created xsi:type="dcterms:W3CDTF">2026-06-12T19:01:12Z</dcterms:created>
  <dcterms:modified xsi:type="dcterms:W3CDTF">2026-09-16T12:35:48Z</dcterms:modified>
</cp:coreProperties>
</file>